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diagrams/layout1.xml" ContentType="application/vnd.openxmlformats-officedocument.drawingml.diagramLayout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colors1.xml" ContentType="application/vnd.openxmlformats-officedocument.drawingml.diagramColors+xml"/>
  <Override PartName="/ppt/diagrams/quickStyle1.xml" ContentType="application/vnd.openxmlformats-officedocument.drawingml.diagramStyle+xml"/>
  <Override PartName="/ppt/slides/slide10.xml" ContentType="application/vnd.openxmlformats-officedocument.presentationml.slide+xml"/>
  <Override PartName="/ppt/diagrams/layout2.xml" ContentType="application/vnd.openxmlformats-officedocument.drawingml.diagramLayout+xml"/>
  <Override PartName="/ppt/diagrams/data2.xml" ContentType="application/vnd.openxmlformats-officedocument.drawingml.diagramData+xml"/>
  <Override PartName="/ppt/diagrams/drawing2.xml" ContentType="application/vnd.ms-office.drawingml.diagramDrawing+xml"/>
  <Override PartName="/ppt/diagrams/colors2.xml" ContentType="application/vnd.openxmlformats-officedocument.drawingml.diagramColors+xml"/>
  <Override PartName="/ppt/diagrams/quickStyle2.xml" ContentType="application/vnd.openxmlformats-officedocument.drawingml.diagramStyle+xml"/>
  <Override PartName="/ppt/notesSlides/notesSlide2.xml" ContentType="application/vnd.openxmlformats-officedocument.presentationml.notes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diagrams/layout3.xml" ContentType="application/vnd.openxmlformats-officedocument.drawingml.diagramLayout+xml"/>
  <Override PartName="/ppt/diagrams/data3.xml" ContentType="application/vnd.openxmlformats-officedocument.drawingml.diagramData+xml"/>
  <Override PartName="/ppt/diagrams/drawing3.xml" ContentType="application/vnd.ms-office.drawingml.diagramDrawing+xml"/>
  <Override PartName="/ppt/diagrams/colors3.xml" ContentType="application/vnd.openxmlformats-officedocument.drawingml.diagramColors+xml"/>
  <Override PartName="/ppt/diagrams/quickStyle3.xml" ContentType="application/vnd.openxmlformats-officedocument.drawingml.diagramStyle+xml"/>
  <Override PartName="/ppt/slides/slide14.xml" ContentType="application/vnd.openxmlformats-officedocument.presentationml.slide+xml"/>
  <Override PartName="/ppt/diagrams/layout4.xml" ContentType="application/vnd.openxmlformats-officedocument.drawingml.diagramLayout+xml"/>
  <Override PartName="/ppt/diagrams/data4.xml" ContentType="application/vnd.openxmlformats-officedocument.drawingml.diagramData+xml"/>
  <Override PartName="/ppt/diagrams/drawing4.xml" ContentType="application/vnd.ms-office.drawingml.diagramDrawing+xml"/>
  <Override PartName="/ppt/diagrams/colors4.xml" ContentType="application/vnd.openxmlformats-officedocument.drawingml.diagramColors+xml"/>
  <Override PartName="/ppt/diagrams/quickStyle4.xml" ContentType="application/vnd.openxmlformats-officedocument.drawingml.diagramStyle+xml"/>
  <Override PartName="/ppt/notesSlides/notesSlide3.xml" ContentType="application/vnd.openxmlformats-officedocument.presentationml.notesSlide+xml"/>
  <Override PartName="/ppt/slides/slide15.xml" ContentType="application/vnd.openxmlformats-officedocument.presentationml.slide+xml"/>
  <Override PartName="/ppt/diagrams/layout5.xml" ContentType="application/vnd.openxmlformats-officedocument.drawingml.diagramLayout+xml"/>
  <Override PartName="/ppt/diagrams/data5.xml" ContentType="application/vnd.openxmlformats-officedocument.drawingml.diagramData+xml"/>
  <Override PartName="/ppt/diagrams/drawing5.xml" ContentType="application/vnd.ms-office.drawingml.diagramDrawing+xml"/>
  <Override PartName="/ppt/diagrams/colors5.xml" ContentType="application/vnd.openxmlformats-officedocument.drawingml.diagramColors+xml"/>
  <Override PartName="/ppt/diagrams/quickStyle5.xml" ContentType="application/vnd.openxmlformats-officedocument.drawingml.diagramStyle+xml"/>
  <Override PartName="/ppt/slides/slide16.xml" ContentType="application/vnd.openxmlformats-officedocument.presentationml.slide+xml"/>
  <Override PartName="/ppt/diagrams/layout6.xml" ContentType="application/vnd.openxmlformats-officedocument.drawingml.diagramLayout+xml"/>
  <Override PartName="/ppt/diagrams/data6.xml" ContentType="application/vnd.openxmlformats-officedocument.drawingml.diagramData+xml"/>
  <Override PartName="/ppt/diagrams/drawing6.xml" ContentType="application/vnd.ms-office.drawingml.diagramDrawing+xml"/>
  <Override PartName="/ppt/diagrams/colors6.xml" ContentType="application/vnd.openxmlformats-officedocument.drawingml.diagramColors+xml"/>
  <Override PartName="/ppt/diagrams/quickStyle6.xml" ContentType="application/vnd.openxmlformats-officedocument.drawingml.diagramStyle+xml"/>
  <Override PartName="/ppt/slides/slide17.xml" ContentType="application/vnd.openxmlformats-officedocument.presentationml.slide+xml"/>
  <Override PartName="/ppt/diagrams/layout7.xml" ContentType="application/vnd.openxmlformats-officedocument.drawingml.diagramLayout+xml"/>
  <Override PartName="/ppt/diagrams/data7.xml" ContentType="application/vnd.openxmlformats-officedocument.drawingml.diagramData+xml"/>
  <Override PartName="/ppt/diagrams/drawing7.xml" ContentType="application/vnd.ms-office.drawingml.diagramDrawing+xml"/>
  <Override PartName="/ppt/diagrams/colors7.xml" ContentType="application/vnd.openxmlformats-officedocument.drawingml.diagramColors+xml"/>
  <Override PartName="/ppt/diagrams/quickStyle7.xml" ContentType="application/vnd.openxmlformats-officedocument.drawingml.diagramStyle+xml"/>
  <Override PartName="/ppt/slides/slide18.xml" ContentType="application/vnd.openxmlformats-officedocument.presentationml.slide+xml"/>
  <Override PartName="/ppt/diagrams/layout8.xml" ContentType="application/vnd.openxmlformats-officedocument.drawingml.diagramLayout+xml"/>
  <Override PartName="/ppt/diagrams/data8.xml" ContentType="application/vnd.openxmlformats-officedocument.drawingml.diagramData+xml"/>
  <Override PartName="/ppt/diagrams/drawing8.xml" ContentType="application/vnd.ms-office.drawingml.diagramDrawing+xml"/>
  <Override PartName="/ppt/diagrams/colors8.xml" ContentType="application/vnd.openxmlformats-officedocument.drawingml.diagramColors+xml"/>
  <Override PartName="/ppt/diagrams/quickStyle8.xml" ContentType="application/vnd.openxmlformats-officedocument.drawingml.diagramStyle+xml"/>
  <Override PartName="/ppt/slides/slide19.xml" ContentType="application/vnd.openxmlformats-officedocument.presentationml.slide+xml"/>
  <Override PartName="/ppt/diagrams/layout9.xml" ContentType="application/vnd.openxmlformats-officedocument.drawingml.diagramLayout+xml"/>
  <Override PartName="/ppt/diagrams/data9.xml" ContentType="application/vnd.openxmlformats-officedocument.drawingml.diagramData+xml"/>
  <Override PartName="/ppt/diagrams/drawing9.xml" ContentType="application/vnd.ms-office.drawingml.diagramDrawing+xml"/>
  <Override PartName="/ppt/diagrams/colors9.xml" ContentType="application/vnd.openxmlformats-officedocument.drawingml.diagramColors+xml"/>
  <Override PartName="/ppt/diagrams/quickStyle9.xml" ContentType="application/vnd.openxmlformats-officedocument.drawingml.diagramStyl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diagrams/layout10.xml" ContentType="application/vnd.openxmlformats-officedocument.drawingml.diagramLayout+xml"/>
  <Override PartName="/ppt/diagrams/data10.xml" ContentType="application/vnd.openxmlformats-officedocument.drawingml.diagramData+xml"/>
  <Override PartName="/ppt/diagrams/drawing10.xml" ContentType="application/vnd.ms-office.drawingml.diagramDrawing+xml"/>
  <Override PartName="/ppt/diagrams/colors10.xml" ContentType="application/vnd.openxmlformats-officedocument.drawingml.diagramColors+xml"/>
  <Override PartName="/ppt/diagrams/quickStyle10.xml" ContentType="application/vnd.openxmlformats-officedocument.drawingml.diagramStyle+xml"/>
  <Override PartName="/ppt/slides/slide25.xml" ContentType="application/vnd.openxmlformats-officedocument.presentationml.slide+xml"/>
  <Override PartName="/ppt/diagrams/layout11.xml" ContentType="application/vnd.openxmlformats-officedocument.drawingml.diagramLayout+xml"/>
  <Override PartName="/ppt/diagrams/data11.xml" ContentType="application/vnd.openxmlformats-officedocument.drawingml.diagramData+xml"/>
  <Override PartName="/ppt/diagrams/drawing11.xml" ContentType="application/vnd.ms-office.drawingml.diagramDrawing+xml"/>
  <Override PartName="/ppt/diagrams/colors11.xml" ContentType="application/vnd.openxmlformats-officedocument.drawingml.diagramColors+xml"/>
  <Override PartName="/ppt/diagrams/quickStyle11.xml" ContentType="application/vnd.openxmlformats-officedocument.drawingml.diagramStyle+xml"/>
  <Override PartName="/ppt/slides/slide26.xml" ContentType="application/vnd.openxmlformats-officedocument.presentationml.slide+xml"/>
  <Override PartName="/ppt/diagrams/layout12.xml" ContentType="application/vnd.openxmlformats-officedocument.drawingml.diagramLayout+xml"/>
  <Override PartName="/ppt/diagrams/data12.xml" ContentType="application/vnd.openxmlformats-officedocument.drawingml.diagramData+xml"/>
  <Override PartName="/ppt/diagrams/drawing12.xml" ContentType="application/vnd.ms-office.drawingml.diagramDrawing+xml"/>
  <Override PartName="/ppt/diagrams/colors12.xml" ContentType="application/vnd.openxmlformats-officedocument.drawingml.diagramColors+xml"/>
  <Override PartName="/ppt/diagrams/quickStyle12.xml" ContentType="application/vnd.openxmlformats-officedocument.drawingml.diagramStyl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30.xml" ContentType="application/vnd.openxmlformats-officedocument.presentationml.slide+xml"/>
  <Override PartName="/ppt/diagrams/layout13.xml" ContentType="application/vnd.openxmlformats-officedocument.drawingml.diagramLayout+xml"/>
  <Override PartName="/ppt/diagrams/data13.xml" ContentType="application/vnd.openxmlformats-officedocument.drawingml.diagramData+xml"/>
  <Override PartName="/ppt/diagrams/drawing13.xml" ContentType="application/vnd.ms-office.drawingml.diagramDrawing+xml"/>
  <Override PartName="/ppt/diagrams/colors13.xml" ContentType="application/vnd.openxmlformats-officedocument.drawingml.diagramColors+xml"/>
  <Override PartName="/ppt/diagrams/quickStyle13.xml" ContentType="application/vnd.openxmlformats-officedocument.drawingml.diagramStyle+xml"/>
  <Override PartName="/ppt/slides/slide31.xml" ContentType="application/vnd.openxmlformats-officedocument.presentationml.slide+xml"/>
  <Override PartName="/ppt/diagrams/layout14.xml" ContentType="application/vnd.openxmlformats-officedocument.drawingml.diagramLayout+xml"/>
  <Override PartName="/ppt/diagrams/data14.xml" ContentType="application/vnd.openxmlformats-officedocument.drawingml.diagramData+xml"/>
  <Override PartName="/ppt/diagrams/drawing14.xml" ContentType="application/vnd.ms-office.drawingml.diagramDrawing+xml"/>
  <Override PartName="/ppt/diagrams/colors14.xml" ContentType="application/vnd.openxmlformats-officedocument.drawingml.diagramColors+xml"/>
  <Override PartName="/ppt/diagrams/quickStyle14.xml" ContentType="application/vnd.openxmlformats-officedocument.drawingml.diagramStyle+xml"/>
  <Override PartName="/ppt/slides/slide32.xml" ContentType="application/vnd.openxmlformats-officedocument.presentationml.slide+xml"/>
  <Override PartName="/ppt/diagrams/layout15.xml" ContentType="application/vnd.openxmlformats-officedocument.drawingml.diagramLayout+xml"/>
  <Override PartName="/ppt/diagrams/data15.xml" ContentType="application/vnd.openxmlformats-officedocument.drawingml.diagramData+xml"/>
  <Override PartName="/ppt/diagrams/drawing15.xml" ContentType="application/vnd.ms-office.drawingml.diagramDrawing+xml"/>
  <Override PartName="/ppt/diagrams/colors15.xml" ContentType="application/vnd.openxmlformats-officedocument.drawingml.diagramColors+xml"/>
  <Override PartName="/ppt/diagrams/quickStyle15.xml" ContentType="application/vnd.openxmlformats-officedocument.drawingml.diagramStyle+xml"/>
  <Override PartName="/ppt/slides/slide33.xml" ContentType="application/vnd.openxmlformats-officedocument.presentationml.slide+xml"/>
  <Override PartName="/ppt/diagrams/layout16.xml" ContentType="application/vnd.openxmlformats-officedocument.drawingml.diagramLayout+xml"/>
  <Override PartName="/ppt/diagrams/data16.xml" ContentType="application/vnd.openxmlformats-officedocument.drawingml.diagramData+xml"/>
  <Override PartName="/ppt/diagrams/drawing16.xml" ContentType="application/vnd.ms-office.drawingml.diagramDrawing+xml"/>
  <Override PartName="/ppt/diagrams/colors16.xml" ContentType="application/vnd.openxmlformats-officedocument.drawingml.diagramColors+xml"/>
  <Override PartName="/ppt/diagrams/quickStyle16.xml" ContentType="application/vnd.openxmlformats-officedocument.drawingml.diagramStyle+xml"/>
  <Override PartName="/ppt/slides/slide34.xml" ContentType="application/vnd.openxmlformats-officedocument.presentationml.slide+xml"/>
  <Override PartName="/ppt/diagrams/layout17.xml" ContentType="application/vnd.openxmlformats-officedocument.drawingml.diagramLayout+xml"/>
  <Override PartName="/ppt/diagrams/data17.xml" ContentType="application/vnd.openxmlformats-officedocument.drawingml.diagramData+xml"/>
  <Override PartName="/ppt/diagrams/drawing17.xml" ContentType="application/vnd.ms-office.drawingml.diagramDrawing+xml"/>
  <Override PartName="/ppt/diagrams/colors17.xml" ContentType="application/vnd.openxmlformats-officedocument.drawingml.diagramColors+xml"/>
  <Override PartName="/ppt/diagrams/quickStyle17.xml" ContentType="application/vnd.openxmlformats-officedocument.drawingml.diagramStyle+xml"/>
  <Override PartName="/ppt/slides/slide35.xml" ContentType="application/vnd.openxmlformats-officedocument.presentationml.slide+xml"/>
  <Override PartName="/ppt/diagrams/layout18.xml" ContentType="application/vnd.openxmlformats-officedocument.drawingml.diagramLayout+xml"/>
  <Override PartName="/ppt/diagrams/data18.xml" ContentType="application/vnd.openxmlformats-officedocument.drawingml.diagramData+xml"/>
  <Override PartName="/ppt/diagrams/drawing18.xml" ContentType="application/vnd.ms-office.drawingml.diagramDrawing+xml"/>
  <Override PartName="/ppt/diagrams/colors18.xml" ContentType="application/vnd.openxmlformats-officedocument.drawingml.diagramColors+xml"/>
  <Override PartName="/ppt/diagrams/quickStyle18.xml" ContentType="application/vnd.openxmlformats-officedocument.drawingml.diagramStyl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diagrams/layout19.xml" ContentType="application/vnd.openxmlformats-officedocument.drawingml.diagramLayout+xml"/>
  <Override PartName="/ppt/diagrams/data19.xml" ContentType="application/vnd.openxmlformats-officedocument.drawingml.diagramData+xml"/>
  <Override PartName="/ppt/diagrams/drawing19.xml" ContentType="application/vnd.ms-office.drawingml.diagramDrawing+xml"/>
  <Override PartName="/ppt/diagrams/colors19.xml" ContentType="application/vnd.openxmlformats-officedocument.drawingml.diagramColors+xml"/>
  <Override PartName="/ppt/diagrams/quickStyle19.xml" ContentType="application/vnd.openxmlformats-officedocument.drawingml.diagramStyle+xml"/>
  <Override PartName="/ppt/slides/slide39.xml" ContentType="application/vnd.openxmlformats-officedocument.presentationml.slide+xml"/>
  <Override PartName="/ppt/diagrams/layout20.xml" ContentType="application/vnd.openxmlformats-officedocument.drawingml.diagramLayout+xml"/>
  <Override PartName="/ppt/diagrams/data20.xml" ContentType="application/vnd.openxmlformats-officedocument.drawingml.diagramData+xml"/>
  <Override PartName="/ppt/diagrams/drawing20.xml" ContentType="application/vnd.ms-office.drawingml.diagramDrawing+xml"/>
  <Override PartName="/ppt/diagrams/colors20.xml" ContentType="application/vnd.openxmlformats-officedocument.drawingml.diagramColors+xml"/>
  <Override PartName="/ppt/diagrams/quickStyle20.xml" ContentType="application/vnd.openxmlformats-officedocument.drawingml.diagramStyl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diagrams/layout21.xml" ContentType="application/vnd.openxmlformats-officedocument.drawingml.diagramLayout+xml"/>
  <Override PartName="/ppt/diagrams/data21.xml" ContentType="application/vnd.openxmlformats-officedocument.drawingml.diagramData+xml"/>
  <Override PartName="/ppt/diagrams/drawing21.xml" ContentType="application/vnd.ms-office.drawingml.diagramDrawing+xml"/>
  <Override PartName="/ppt/diagrams/colors21.xml" ContentType="application/vnd.openxmlformats-officedocument.drawingml.diagramColors+xml"/>
  <Override PartName="/ppt/diagrams/quickStyle21.xml" ContentType="application/vnd.openxmlformats-officedocument.drawingml.diagramStyl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diagrams/layout22.xml" ContentType="application/vnd.openxmlformats-officedocument.drawingml.diagramLayout+xml"/>
  <Override PartName="/ppt/diagrams/data22.xml" ContentType="application/vnd.openxmlformats-officedocument.drawingml.diagramData+xml"/>
  <Override PartName="/ppt/diagrams/drawing22.xml" ContentType="application/vnd.ms-office.drawingml.diagramDrawing+xml"/>
  <Override PartName="/ppt/diagrams/colors22.xml" ContentType="application/vnd.openxmlformats-officedocument.drawingml.diagramColors+xml"/>
  <Override PartName="/ppt/diagrams/quickStyle22.xml" ContentType="application/vnd.openxmlformats-officedocument.drawingml.diagramStyle+xml"/>
  <Override PartName="/ppt/slides/slide46.xml" ContentType="application/vnd.openxmlformats-officedocument.presentationml.slide+xml"/>
  <Override PartName="/ppt/diagrams/layout23.xml" ContentType="application/vnd.openxmlformats-officedocument.drawingml.diagramLayout+xml"/>
  <Override PartName="/ppt/diagrams/data23.xml" ContentType="application/vnd.openxmlformats-officedocument.drawingml.diagramData+xml"/>
  <Override PartName="/ppt/diagrams/drawing23.xml" ContentType="application/vnd.ms-office.drawingml.diagramDrawing+xml"/>
  <Override PartName="/ppt/diagrams/colors23.xml" ContentType="application/vnd.openxmlformats-officedocument.drawingml.diagramColors+xml"/>
  <Override PartName="/ppt/diagrams/quickStyle23.xml" ContentType="application/vnd.openxmlformats-officedocument.drawingml.diagramStyl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diagrams/layout24.xml" ContentType="application/vnd.openxmlformats-officedocument.drawingml.diagramLayout+xml"/>
  <Override PartName="/ppt/diagrams/data24.xml" ContentType="application/vnd.openxmlformats-officedocument.drawingml.diagramData+xml"/>
  <Override PartName="/ppt/diagrams/drawing24.xml" ContentType="application/vnd.ms-office.drawingml.diagramDrawing+xml"/>
  <Override PartName="/ppt/diagrams/colors24.xml" ContentType="application/vnd.openxmlformats-officedocument.drawingml.diagramColors+xml"/>
  <Override PartName="/ppt/diagrams/quickStyle24.xml" ContentType="application/vnd.openxmlformats-officedocument.drawingml.diagramStyle+xml"/>
  <Override PartName="/ppt/slides/slide50.xml" ContentType="application/vnd.openxmlformats-officedocument.presentationml.slide+xml"/>
  <Override PartName="/ppt/diagrams/layout25.xml" ContentType="application/vnd.openxmlformats-officedocument.drawingml.diagramLayout+xml"/>
  <Override PartName="/ppt/diagrams/data25.xml" ContentType="application/vnd.openxmlformats-officedocument.drawingml.diagramData+xml"/>
  <Override PartName="/ppt/diagrams/drawing25.xml" ContentType="application/vnd.ms-office.drawingml.diagramDrawing+xml"/>
  <Override PartName="/ppt/diagrams/colors25.xml" ContentType="application/vnd.openxmlformats-officedocument.drawingml.diagramColors+xml"/>
  <Override PartName="/ppt/diagrams/quickStyle25.xml" ContentType="application/vnd.openxmlformats-officedocument.drawingml.diagramStyle+xml"/>
  <Override PartName="/ppt/slides/slide51.xml" ContentType="application/vnd.openxmlformats-officedocument.presentationml.slide+xml"/>
  <Override PartName="/ppt/diagrams/layout26.xml" ContentType="application/vnd.openxmlformats-officedocument.drawingml.diagramLayout+xml"/>
  <Override PartName="/ppt/diagrams/data26.xml" ContentType="application/vnd.openxmlformats-officedocument.drawingml.diagramData+xml"/>
  <Override PartName="/ppt/diagrams/drawing26.xml" ContentType="application/vnd.ms-office.drawingml.diagramDrawing+xml"/>
  <Override PartName="/ppt/diagrams/colors26.xml" ContentType="application/vnd.openxmlformats-officedocument.drawingml.diagramColors+xml"/>
  <Override PartName="/ppt/diagrams/quickStyle26.xml" ContentType="application/vnd.openxmlformats-officedocument.drawingml.diagramStyle+xml"/>
  <Override PartName="/ppt/slides/slide52.xml" ContentType="application/vnd.openxmlformats-officedocument.presentationml.slide+xml"/>
  <Override PartName="/ppt/diagrams/layout27.xml" ContentType="application/vnd.openxmlformats-officedocument.drawingml.diagramLayout+xml"/>
  <Override PartName="/ppt/diagrams/data27.xml" ContentType="application/vnd.openxmlformats-officedocument.drawingml.diagramData+xml"/>
  <Override PartName="/ppt/diagrams/drawing27.xml" ContentType="application/vnd.ms-office.drawingml.diagramDrawing+xml"/>
  <Override PartName="/ppt/diagrams/colors27.xml" ContentType="application/vnd.openxmlformats-officedocument.drawingml.diagramColors+xml"/>
  <Override PartName="/ppt/diagrams/quickStyle27.xml" ContentType="application/vnd.openxmlformats-officedocument.drawingml.diagramStyle+xml"/>
  <Override PartName="/ppt/slides/slide53.xml" ContentType="application/vnd.openxmlformats-officedocument.presentationml.slide+xml"/>
  <Override PartName="/ppt/diagrams/layout28.xml" ContentType="application/vnd.openxmlformats-officedocument.drawingml.diagramLayout+xml"/>
  <Override PartName="/ppt/diagrams/data28.xml" ContentType="application/vnd.openxmlformats-officedocument.drawingml.diagramData+xml"/>
  <Override PartName="/ppt/diagrams/drawing28.xml" ContentType="application/vnd.ms-office.drawingml.diagramDrawing+xml"/>
  <Override PartName="/ppt/diagrams/colors28.xml" ContentType="application/vnd.openxmlformats-officedocument.drawingml.diagramColors+xml"/>
  <Override PartName="/ppt/diagrams/quickStyle28.xml" ContentType="application/vnd.openxmlformats-officedocument.drawingml.diagramStyle+xml"/>
  <Override PartName="/ppt/slides/slide54.xml" ContentType="application/vnd.openxmlformats-officedocument.presentationml.slide+xml"/>
  <Override PartName="/ppt/diagrams/layout29.xml" ContentType="application/vnd.openxmlformats-officedocument.drawingml.diagramLayout+xml"/>
  <Override PartName="/ppt/diagrams/data29.xml" ContentType="application/vnd.openxmlformats-officedocument.drawingml.diagramData+xml"/>
  <Override PartName="/ppt/diagrams/drawing29.xml" ContentType="application/vnd.ms-office.drawingml.diagramDrawing+xml"/>
  <Override PartName="/ppt/diagrams/colors29.xml" ContentType="application/vnd.openxmlformats-officedocument.drawingml.diagramColors+xml"/>
  <Override PartName="/ppt/diagrams/quickStyle29.xml" ContentType="application/vnd.openxmlformats-officedocument.drawingml.diagramStyle+xml"/>
  <Override PartName="/ppt/slides/slide55.xml" ContentType="application/vnd.openxmlformats-officedocument.presentationml.slide+xml"/>
  <Override PartName="/ppt/diagrams/layout30.xml" ContentType="application/vnd.openxmlformats-officedocument.drawingml.diagramLayout+xml"/>
  <Override PartName="/ppt/diagrams/data30.xml" ContentType="application/vnd.openxmlformats-officedocument.drawingml.diagramData+xml"/>
  <Override PartName="/ppt/diagrams/drawing30.xml" ContentType="application/vnd.ms-office.drawingml.diagramDrawing+xml"/>
  <Override PartName="/ppt/diagrams/colors30.xml" ContentType="application/vnd.openxmlformats-officedocument.drawingml.diagramColors+xml"/>
  <Override PartName="/ppt/diagrams/quickStyle30.xml" ContentType="application/vnd.openxmlformats-officedocument.drawingml.diagramStyle+xml"/>
  <Override PartName="/ppt/slides/slide56.xml" ContentType="application/vnd.openxmlformats-officedocument.presentationml.slide+xml"/>
  <Override PartName="/ppt/diagrams/layout31.xml" ContentType="application/vnd.openxmlformats-officedocument.drawingml.diagramLayout+xml"/>
  <Override PartName="/ppt/diagrams/data31.xml" ContentType="application/vnd.openxmlformats-officedocument.drawingml.diagramData+xml"/>
  <Override PartName="/ppt/diagrams/drawing31.xml" ContentType="application/vnd.ms-office.drawingml.diagramDrawing+xml"/>
  <Override PartName="/ppt/diagrams/colors31.xml" ContentType="application/vnd.openxmlformats-officedocument.drawingml.diagramColors+xml"/>
  <Override PartName="/ppt/diagrams/quickStyle31.xml" ContentType="application/vnd.openxmlformats-officedocument.drawingml.diagramStyl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diagrams/layout32.xml" ContentType="application/vnd.openxmlformats-officedocument.drawingml.diagramLayout+xml"/>
  <Override PartName="/ppt/diagrams/data32.xml" ContentType="application/vnd.openxmlformats-officedocument.drawingml.diagramData+xml"/>
  <Override PartName="/ppt/diagrams/drawing32.xml" ContentType="application/vnd.ms-office.drawingml.diagramDrawing+xml"/>
  <Override PartName="/ppt/diagrams/colors32.xml" ContentType="application/vnd.openxmlformats-officedocument.drawingml.diagramColors+xml"/>
  <Override PartName="/ppt/diagrams/quickStyle32.xml" ContentType="application/vnd.openxmlformats-officedocument.drawingml.diagramStyle+xml"/>
  <Override PartName="/ppt/slides/slide60.xml" ContentType="application/vnd.openxmlformats-officedocument.presentationml.slide+xml"/>
  <Override PartName="/ppt/diagrams/layout33.xml" ContentType="application/vnd.openxmlformats-officedocument.drawingml.diagramLayout+xml"/>
  <Override PartName="/ppt/diagrams/data33.xml" ContentType="application/vnd.openxmlformats-officedocument.drawingml.diagramData+xml"/>
  <Override PartName="/ppt/diagrams/drawing33.xml" ContentType="application/vnd.ms-office.drawingml.diagramDrawing+xml"/>
  <Override PartName="/ppt/diagrams/colors33.xml" ContentType="application/vnd.openxmlformats-officedocument.drawingml.diagramColors+xml"/>
  <Override PartName="/ppt/diagrams/quickStyle33.xml" ContentType="application/vnd.openxmlformats-officedocument.drawingml.diagramStyle+xml"/>
  <Override PartName="/ppt/slides/slide61.xml" ContentType="application/vnd.openxmlformats-officedocument.presentationml.slide+xml"/>
  <Override PartName="/ppt/diagrams/layout34.xml" ContentType="application/vnd.openxmlformats-officedocument.drawingml.diagramLayout+xml"/>
  <Override PartName="/ppt/diagrams/data34.xml" ContentType="application/vnd.openxmlformats-officedocument.drawingml.diagramData+xml"/>
  <Override PartName="/ppt/diagrams/drawing34.xml" ContentType="application/vnd.ms-office.drawingml.diagramDrawing+xml"/>
  <Override PartName="/ppt/diagrams/colors34.xml" ContentType="application/vnd.openxmlformats-officedocument.drawingml.diagramColors+xml"/>
  <Override PartName="/ppt/diagrams/quickStyle34.xml" ContentType="application/vnd.openxmlformats-officedocument.drawingml.diagramStyl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diagrams/layout35.xml" ContentType="application/vnd.openxmlformats-officedocument.drawingml.diagramLayout+xml"/>
  <Override PartName="/ppt/diagrams/data35.xml" ContentType="application/vnd.openxmlformats-officedocument.drawingml.diagramData+xml"/>
  <Override PartName="/ppt/diagrams/drawing35.xml" ContentType="application/vnd.ms-office.drawingml.diagramDrawing+xml"/>
  <Override PartName="/ppt/diagrams/colors35.xml" ContentType="application/vnd.openxmlformats-officedocument.drawingml.diagramColors+xml"/>
  <Override PartName="/ppt/diagrams/quickStyle35.xml" ContentType="application/vnd.openxmlformats-officedocument.drawingml.diagramStyle+xml"/>
  <Override PartName="/ppt/slides/slide65.xml" ContentType="application/vnd.openxmlformats-officedocument.presentationml.slide+xml"/>
  <Override PartName="/ppt/diagrams/layout36.xml" ContentType="application/vnd.openxmlformats-officedocument.drawingml.diagramLayout+xml"/>
  <Override PartName="/ppt/diagrams/data36.xml" ContentType="application/vnd.openxmlformats-officedocument.drawingml.diagramData+xml"/>
  <Override PartName="/ppt/diagrams/drawing36.xml" ContentType="application/vnd.ms-office.drawingml.diagramDrawing+xml"/>
  <Override PartName="/ppt/diagrams/colors36.xml" ContentType="application/vnd.openxmlformats-officedocument.drawingml.diagramColors+xml"/>
  <Override PartName="/ppt/diagrams/quickStyle36.xml" ContentType="application/vnd.openxmlformats-officedocument.drawingml.diagramStyl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diagrams/layout37.xml" ContentType="application/vnd.openxmlformats-officedocument.drawingml.diagramLayout+xml"/>
  <Override PartName="/ppt/diagrams/data37.xml" ContentType="application/vnd.openxmlformats-officedocument.drawingml.diagramData+xml"/>
  <Override PartName="/ppt/diagrams/drawing37.xml" ContentType="application/vnd.ms-office.drawingml.diagramDrawing+xml"/>
  <Override PartName="/ppt/diagrams/colors37.xml" ContentType="application/vnd.openxmlformats-officedocument.drawingml.diagramColors+xml"/>
  <Override PartName="/ppt/diagrams/quickStyle37.xml" ContentType="application/vnd.openxmlformats-officedocument.drawingml.diagramStyl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diagrams/layout38.xml" ContentType="application/vnd.openxmlformats-officedocument.drawingml.diagramLayout+xml"/>
  <Override PartName="/ppt/diagrams/data38.xml" ContentType="application/vnd.openxmlformats-officedocument.drawingml.diagramData+xml"/>
  <Override PartName="/ppt/diagrams/drawing38.xml" ContentType="application/vnd.ms-office.drawingml.diagramDrawing+xml"/>
  <Override PartName="/ppt/diagrams/colors38.xml" ContentType="application/vnd.openxmlformats-officedocument.drawingml.diagramColors+xml"/>
  <Override PartName="/ppt/diagrams/quickStyle38.xml" ContentType="application/vnd.openxmlformats-officedocument.drawingml.diagramStyl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diagrams/layout39.xml" ContentType="application/vnd.openxmlformats-officedocument.drawingml.diagramLayout+xml"/>
  <Override PartName="/ppt/diagrams/data39.xml" ContentType="application/vnd.openxmlformats-officedocument.drawingml.diagramData+xml"/>
  <Override PartName="/ppt/diagrams/drawing39.xml" ContentType="application/vnd.ms-office.drawingml.diagramDrawing+xml"/>
  <Override PartName="/ppt/diagrams/colors39.xml" ContentType="application/vnd.openxmlformats-officedocument.drawingml.diagramColors+xml"/>
  <Override PartName="/ppt/diagrams/quickStyle39.xml" ContentType="application/vnd.openxmlformats-officedocument.drawingml.diagramStyle+xml"/>
  <Override PartName="/ppt/slides/slide75.xml" ContentType="application/vnd.openxmlformats-officedocument.presentationml.slide+xml"/>
  <Override PartName="/ppt/diagrams/layout40.xml" ContentType="application/vnd.openxmlformats-officedocument.drawingml.diagramLayout+xml"/>
  <Override PartName="/ppt/diagrams/data40.xml" ContentType="application/vnd.openxmlformats-officedocument.drawingml.diagramData+xml"/>
  <Override PartName="/ppt/diagrams/drawing40.xml" ContentType="application/vnd.ms-office.drawingml.diagramDrawing+xml"/>
  <Override PartName="/ppt/diagrams/colors40.xml" ContentType="application/vnd.openxmlformats-officedocument.drawingml.diagramColors+xml"/>
  <Override PartName="/ppt/diagrams/quickStyle40.xml" ContentType="application/vnd.openxmlformats-officedocument.drawingml.diagramStyle+xml"/>
  <Override PartName="/ppt/slides/slide76.xml" ContentType="application/vnd.openxmlformats-officedocument.presentationml.slide+xml"/>
  <Override PartName="/ppt/diagrams/layout41.xml" ContentType="application/vnd.openxmlformats-officedocument.drawingml.diagramLayout+xml"/>
  <Override PartName="/ppt/diagrams/data41.xml" ContentType="application/vnd.openxmlformats-officedocument.drawingml.diagramData+xml"/>
  <Override PartName="/ppt/diagrams/drawing41.xml" ContentType="application/vnd.ms-office.drawingml.diagramDrawing+xml"/>
  <Override PartName="/ppt/diagrams/colors41.xml" ContentType="application/vnd.openxmlformats-officedocument.drawingml.diagramColors+xml"/>
  <Override PartName="/ppt/diagrams/quickStyle41.xml" ContentType="application/vnd.openxmlformats-officedocument.drawingml.diagramStyle+xml"/>
  <Override PartName="/ppt/slides/slide77.xml" ContentType="application/vnd.openxmlformats-officedocument.presentationml.slide+xml"/>
  <Override PartName="/ppt/diagrams/layout42.xml" ContentType="application/vnd.openxmlformats-officedocument.drawingml.diagramLayout+xml"/>
  <Override PartName="/ppt/diagrams/data42.xml" ContentType="application/vnd.openxmlformats-officedocument.drawingml.diagramData+xml"/>
  <Override PartName="/ppt/diagrams/drawing42.xml" ContentType="application/vnd.ms-office.drawingml.diagramDrawing+xml"/>
  <Override PartName="/ppt/diagrams/colors42.xml" ContentType="application/vnd.openxmlformats-officedocument.drawingml.diagramColors+xml"/>
  <Override PartName="/ppt/diagrams/quickStyle42.xml" ContentType="application/vnd.openxmlformats-officedocument.drawingml.diagramStyle+xml"/>
  <Override PartName="/ppt/slides/slide78.xml" ContentType="application/vnd.openxmlformats-officedocument.presentationml.slide+xml"/>
  <Override PartName="/ppt/diagrams/layout43.xml" ContentType="application/vnd.openxmlformats-officedocument.drawingml.diagramLayout+xml"/>
  <Override PartName="/ppt/diagrams/data43.xml" ContentType="application/vnd.openxmlformats-officedocument.drawingml.diagramData+xml"/>
  <Override PartName="/ppt/diagrams/drawing43.xml" ContentType="application/vnd.ms-office.drawingml.diagramDrawing+xml"/>
  <Override PartName="/ppt/diagrams/colors43.xml" ContentType="application/vnd.openxmlformats-officedocument.drawingml.diagramColors+xml"/>
  <Override PartName="/ppt/diagrams/quickStyle43.xml" ContentType="application/vnd.openxmlformats-officedocument.drawingml.diagramStyl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diagrams/layout44.xml" ContentType="application/vnd.openxmlformats-officedocument.drawingml.diagramLayout+xml"/>
  <Override PartName="/ppt/diagrams/data44.xml" ContentType="application/vnd.openxmlformats-officedocument.drawingml.diagramData+xml"/>
  <Override PartName="/ppt/diagrams/drawing44.xml" ContentType="application/vnd.ms-office.drawingml.diagramDrawing+xml"/>
  <Override PartName="/ppt/diagrams/colors44.xml" ContentType="application/vnd.openxmlformats-officedocument.drawingml.diagramColors+xml"/>
  <Override PartName="/ppt/diagrams/quickStyle44.xml" ContentType="application/vnd.openxmlformats-officedocument.drawingml.diagramStyle+xml"/>
  <Override PartName="/ppt/slides/slide82.xml" ContentType="application/vnd.openxmlformats-officedocument.presentationml.slide+xml"/>
  <Override PartName="/ppt/diagrams/layout45.xml" ContentType="application/vnd.openxmlformats-officedocument.drawingml.diagramLayout+xml"/>
  <Override PartName="/ppt/diagrams/data45.xml" ContentType="application/vnd.openxmlformats-officedocument.drawingml.diagramData+xml"/>
  <Override PartName="/ppt/diagrams/drawing45.xml" ContentType="application/vnd.ms-office.drawingml.diagramDrawing+xml"/>
  <Override PartName="/ppt/diagrams/colors45.xml" ContentType="application/vnd.openxmlformats-officedocument.drawingml.diagramColors+xml"/>
  <Override PartName="/ppt/diagrams/quickStyle45.xml" ContentType="application/vnd.openxmlformats-officedocument.drawingml.diagramStyl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diagrams/layout46.xml" ContentType="application/vnd.openxmlformats-officedocument.drawingml.diagramLayout+xml"/>
  <Override PartName="/ppt/diagrams/data46.xml" ContentType="application/vnd.openxmlformats-officedocument.drawingml.diagramData+xml"/>
  <Override PartName="/ppt/diagrams/drawing46.xml" ContentType="application/vnd.ms-office.drawingml.diagramDrawing+xml"/>
  <Override PartName="/ppt/diagrams/colors46.xml" ContentType="application/vnd.openxmlformats-officedocument.drawingml.diagramColors+xml"/>
  <Override PartName="/ppt/diagrams/quickStyle46.xml" ContentType="application/vnd.openxmlformats-officedocument.drawingml.diagramStyle+xml"/>
  <Override PartName="/ppt/slides/slide86.xml" ContentType="application/vnd.openxmlformats-officedocument.presentationml.slide+xml"/>
  <Override PartName="/ppt/diagrams/layout47.xml" ContentType="application/vnd.openxmlformats-officedocument.drawingml.diagramLayout+xml"/>
  <Override PartName="/ppt/diagrams/data47.xml" ContentType="application/vnd.openxmlformats-officedocument.drawingml.diagramData+xml"/>
  <Override PartName="/ppt/diagrams/drawing47.xml" ContentType="application/vnd.ms-office.drawingml.diagramDrawing+xml"/>
  <Override PartName="/ppt/diagrams/colors47.xml" ContentType="application/vnd.openxmlformats-officedocument.drawingml.diagramColors+xml"/>
  <Override PartName="/ppt/diagrams/quickStyle47.xml" ContentType="application/vnd.openxmlformats-officedocument.drawingml.diagramStyle+xml"/>
  <Override PartName="/ppt/slides/slide87.xml" ContentType="application/vnd.openxmlformats-officedocument.presentationml.slide+xml"/>
  <Override PartName="/ppt/diagrams/layout48.xml" ContentType="application/vnd.openxmlformats-officedocument.drawingml.diagramLayout+xml"/>
  <Override PartName="/ppt/diagrams/data48.xml" ContentType="application/vnd.openxmlformats-officedocument.drawingml.diagramData+xml"/>
  <Override PartName="/ppt/diagrams/drawing48.xml" ContentType="application/vnd.ms-office.drawingml.diagramDrawing+xml"/>
  <Override PartName="/ppt/diagrams/colors48.xml" ContentType="application/vnd.openxmlformats-officedocument.drawingml.diagramColors+xml"/>
  <Override PartName="/ppt/diagrams/quickStyle48.xml" ContentType="application/vnd.openxmlformats-officedocument.drawingml.diagramStyl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diagrams/layout49.xml" ContentType="application/vnd.openxmlformats-officedocument.drawingml.diagramLayout+xml"/>
  <Override PartName="/ppt/diagrams/data49.xml" ContentType="application/vnd.openxmlformats-officedocument.drawingml.diagramData+xml"/>
  <Override PartName="/ppt/diagrams/drawing49.xml" ContentType="application/vnd.ms-office.drawingml.diagramDrawing+xml"/>
  <Override PartName="/ppt/diagrams/colors49.xml" ContentType="application/vnd.openxmlformats-officedocument.drawingml.diagramColors+xml"/>
  <Override PartName="/ppt/diagrams/quickStyle49.xml" ContentType="application/vnd.openxmlformats-officedocument.drawingml.diagramStyl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diagrams/layout50.xml" ContentType="application/vnd.openxmlformats-officedocument.drawingml.diagramLayout+xml"/>
  <Override PartName="/ppt/diagrams/data50.xml" ContentType="application/vnd.openxmlformats-officedocument.drawingml.diagramData+xml"/>
  <Override PartName="/ppt/diagrams/drawing50.xml" ContentType="application/vnd.ms-office.drawingml.diagramDrawing+xml"/>
  <Override PartName="/ppt/diagrams/colors50.xml" ContentType="application/vnd.openxmlformats-officedocument.drawingml.diagramColors+xml"/>
  <Override PartName="/ppt/diagrams/quickStyle50.xml" ContentType="application/vnd.openxmlformats-officedocument.drawingml.diagramStyle+xml"/>
  <Override PartName="/ppt/notesSlides/notesSlide5.xml" ContentType="application/vnd.openxmlformats-officedocument.presentationml.notes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diagrams/layout51.xml" ContentType="application/vnd.openxmlformats-officedocument.drawingml.diagramLayout+xml"/>
  <Override PartName="/ppt/diagrams/data51.xml" ContentType="application/vnd.openxmlformats-officedocument.drawingml.diagramData+xml"/>
  <Override PartName="/ppt/diagrams/drawing51.xml" ContentType="application/vnd.ms-office.drawingml.diagramDrawing+xml"/>
  <Override PartName="/ppt/diagrams/colors51.xml" ContentType="application/vnd.openxmlformats-officedocument.drawingml.diagramColors+xml"/>
  <Override PartName="/ppt/diagrams/quickStyle51.xml" ContentType="application/vnd.openxmlformats-officedocument.drawingml.diagramStyle+xml"/>
  <Override PartName="/ppt/slides/slide101.xml" ContentType="application/vnd.openxmlformats-officedocument.presentationml.slide+xml"/>
  <Override PartName="/ppt/diagrams/layout52.xml" ContentType="application/vnd.openxmlformats-officedocument.drawingml.diagramLayout+xml"/>
  <Override PartName="/ppt/diagrams/data52.xml" ContentType="application/vnd.openxmlformats-officedocument.drawingml.diagramData+xml"/>
  <Override PartName="/ppt/diagrams/drawing52.xml" ContentType="application/vnd.ms-office.drawingml.diagramDrawing+xml"/>
  <Override PartName="/ppt/diagrams/colors52.xml" ContentType="application/vnd.openxmlformats-officedocument.drawingml.diagramColors+xml"/>
  <Override PartName="/ppt/diagrams/quickStyle52.xml" ContentType="application/vnd.openxmlformats-officedocument.drawingml.diagramStyle+xml"/>
  <Override PartName="/ppt/slides/slide102.xml" ContentType="application/vnd.openxmlformats-officedocument.presentationml.slide+xml"/>
  <Override PartName="/ppt/diagrams/layout53.xml" ContentType="application/vnd.openxmlformats-officedocument.drawingml.diagramLayout+xml"/>
  <Override PartName="/ppt/diagrams/data53.xml" ContentType="application/vnd.openxmlformats-officedocument.drawingml.diagramData+xml"/>
  <Override PartName="/ppt/diagrams/drawing53.xml" ContentType="application/vnd.ms-office.drawingml.diagramDrawing+xml"/>
  <Override PartName="/ppt/diagrams/colors53.xml" ContentType="application/vnd.openxmlformats-officedocument.drawingml.diagramColors+xml"/>
  <Override PartName="/ppt/diagrams/quickStyle53.xml" ContentType="application/vnd.openxmlformats-officedocument.drawingml.diagramStyle+xml"/>
  <Override PartName="/ppt/notesSlides/notesSlide6.xml" ContentType="application/vnd.openxmlformats-officedocument.presentationml.notesSlide+xml"/>
  <Override PartName="/ppt/slides/slide103.xml" ContentType="application/vnd.openxmlformats-officedocument.presentationml.slide+xml"/>
  <Override PartName="/ppt/diagrams/layout54.xml" ContentType="application/vnd.openxmlformats-officedocument.drawingml.diagramLayout+xml"/>
  <Override PartName="/ppt/diagrams/data54.xml" ContentType="application/vnd.openxmlformats-officedocument.drawingml.diagramData+xml"/>
  <Override PartName="/ppt/diagrams/drawing54.xml" ContentType="application/vnd.ms-office.drawingml.diagramDrawing+xml"/>
  <Override PartName="/ppt/diagrams/colors54.xml" ContentType="application/vnd.openxmlformats-officedocument.drawingml.diagramColors+xml"/>
  <Override PartName="/ppt/diagrams/quickStyle54.xml" ContentType="application/vnd.openxmlformats-officedocument.drawingml.diagramStyle+xml"/>
  <Override PartName="/ppt/notesSlides/notesSlide7.xml" ContentType="application/vnd.openxmlformats-officedocument.presentationml.notesSlide+xml"/>
  <Override PartName="/ppt/slides/slide104.xml" ContentType="application/vnd.openxmlformats-officedocument.presentationml.slide+xml"/>
  <Override PartName="/ppt/diagrams/layout55.xml" ContentType="application/vnd.openxmlformats-officedocument.drawingml.diagramLayout+xml"/>
  <Override PartName="/ppt/diagrams/data55.xml" ContentType="application/vnd.openxmlformats-officedocument.drawingml.diagramData+xml"/>
  <Override PartName="/ppt/diagrams/drawing55.xml" ContentType="application/vnd.ms-office.drawingml.diagramDrawing+xml"/>
  <Override PartName="/ppt/diagrams/colors55.xml" ContentType="application/vnd.openxmlformats-officedocument.drawingml.diagramColors+xml"/>
  <Override PartName="/ppt/diagrams/quickStyle55.xml" ContentType="application/vnd.openxmlformats-officedocument.drawingml.diagramStyl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diagrams/layout56.xml" ContentType="application/vnd.openxmlformats-officedocument.drawingml.diagramLayout+xml"/>
  <Override PartName="/ppt/diagrams/data56.xml" ContentType="application/vnd.openxmlformats-officedocument.drawingml.diagramData+xml"/>
  <Override PartName="/ppt/diagrams/drawing56.xml" ContentType="application/vnd.ms-office.drawingml.diagramDrawing+xml"/>
  <Override PartName="/ppt/diagrams/colors56.xml" ContentType="application/vnd.openxmlformats-officedocument.drawingml.diagramColors+xml"/>
  <Override PartName="/ppt/diagrams/quickStyle56.xml" ContentType="application/vnd.openxmlformats-officedocument.drawingml.diagramStyle+xml"/>
  <Override PartName="/ppt/slides/slide108.xml" ContentType="application/vnd.openxmlformats-officedocument.presentationml.slide+xml"/>
  <Override PartName="/ppt/diagrams/layout57.xml" ContentType="application/vnd.openxmlformats-officedocument.drawingml.diagramLayout+xml"/>
  <Override PartName="/ppt/diagrams/data57.xml" ContentType="application/vnd.openxmlformats-officedocument.drawingml.diagramData+xml"/>
  <Override PartName="/ppt/diagrams/drawing57.xml" ContentType="application/vnd.ms-office.drawingml.diagramDrawing+xml"/>
  <Override PartName="/ppt/diagrams/colors57.xml" ContentType="application/vnd.openxmlformats-officedocument.drawingml.diagramColors+xml"/>
  <Override PartName="/ppt/diagrams/quickStyle57.xml" ContentType="application/vnd.openxmlformats-officedocument.drawingml.diagramStyle+xml"/>
  <Override PartName="/ppt/slides/slide109.xml" ContentType="application/vnd.openxmlformats-officedocument.presentationml.slide+xml"/>
  <Override PartName="/ppt/diagrams/layout58.xml" ContentType="application/vnd.openxmlformats-officedocument.drawingml.diagramLayout+xml"/>
  <Override PartName="/ppt/diagrams/data58.xml" ContentType="application/vnd.openxmlformats-officedocument.drawingml.diagramData+xml"/>
  <Override PartName="/ppt/diagrams/drawing58.xml" ContentType="application/vnd.ms-office.drawingml.diagramDrawing+xml"/>
  <Override PartName="/ppt/diagrams/colors58.xml" ContentType="application/vnd.openxmlformats-officedocument.drawingml.diagramColors+xml"/>
  <Override PartName="/ppt/diagrams/quickStyle58.xml" ContentType="application/vnd.openxmlformats-officedocument.drawingml.diagramStyle+xml"/>
  <Override PartName="/ppt/notesSlides/notesSlide8.xml" ContentType="application/vnd.openxmlformats-officedocument.presentationml.notesSlide+xml"/>
  <Override PartName="/ppt/slides/slide110.xml" ContentType="application/vnd.openxmlformats-officedocument.presentationml.slide+xml"/>
  <Override PartName="/ppt/diagrams/layout59.xml" ContentType="application/vnd.openxmlformats-officedocument.drawingml.diagramLayout+xml"/>
  <Override PartName="/ppt/diagrams/data59.xml" ContentType="application/vnd.openxmlformats-officedocument.drawingml.diagramData+xml"/>
  <Override PartName="/ppt/diagrams/drawing59.xml" ContentType="application/vnd.ms-office.drawingml.diagramDrawing+xml"/>
  <Override PartName="/ppt/diagrams/colors59.xml" ContentType="application/vnd.openxmlformats-officedocument.drawingml.diagramColors+xml"/>
  <Override PartName="/ppt/diagrams/quickStyle59.xml" ContentType="application/vnd.openxmlformats-officedocument.drawingml.diagramStyle+xml"/>
  <Override PartName="/ppt/slides/slide111.xml" ContentType="application/vnd.openxmlformats-officedocument.presentationml.slide+xml"/>
  <Override PartName="/ppt/diagrams/layout60.xml" ContentType="application/vnd.openxmlformats-officedocument.drawingml.diagramLayout+xml"/>
  <Override PartName="/ppt/diagrams/data60.xml" ContentType="application/vnd.openxmlformats-officedocument.drawingml.diagramData+xml"/>
  <Override PartName="/ppt/diagrams/drawing60.xml" ContentType="application/vnd.ms-office.drawingml.diagramDrawing+xml"/>
  <Override PartName="/ppt/diagrams/colors60.xml" ContentType="application/vnd.openxmlformats-officedocument.drawingml.diagramColors+xml"/>
  <Override PartName="/ppt/diagrams/quickStyle60.xml" ContentType="application/vnd.openxmlformats-officedocument.drawingml.diagramStyl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diagrams/layout61.xml" ContentType="application/vnd.openxmlformats-officedocument.drawingml.diagramLayout+xml"/>
  <Override PartName="/ppt/diagrams/data61.xml" ContentType="application/vnd.openxmlformats-officedocument.drawingml.diagramData+xml"/>
  <Override PartName="/ppt/diagrams/drawing61.xml" ContentType="application/vnd.ms-office.drawingml.diagramDrawing+xml"/>
  <Override PartName="/ppt/diagrams/colors61.xml" ContentType="application/vnd.openxmlformats-officedocument.drawingml.diagramColors+xml"/>
  <Override PartName="/ppt/diagrams/quickStyle61.xml" ContentType="application/vnd.openxmlformats-officedocument.drawingml.diagramStyle+xml"/>
  <Override PartName="/ppt/slides/slide115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</p:sldIdLst>
  <p:sldSz cy="13716000" cx="24384000"/>
  <p:notesSz cx="6858000" cy="9144000"/>
  <p:defaultTextStyle>
    <a:defPPr algn="l" defTabSz="914400" fontAlgn="auto" hangingPunct="0" indent="0" latinLnBrk="1" marL="0" marR="0" rtl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baseline="0" b="0" cap="none" sz="1800" i="0" kumimoji="0" normalizeH="0" spc="0" strike="noStrike" u="none">
        <a:ln>
          <a:noFill/>
        </a:ln>
        <a:solidFill>
          <a:srgbClr val="000000"/>
        </a:solidFill>
        <a:effectLst/>
      </a:defRPr>
    </a:defPPr>
    <a:lvl1pPr algn="ctr" defTabSz="825500" fontAlgn="auto" hangingPunct="0" indent="0" latinLnBrk="0" marL="0" marR="0" rtl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baseline="0" b="1" cap="none" sz="3000" i="0" kumimoji="0" normalizeH="0" spc="0" strike="noStrike" u="none">
        <a:ln>
          <a:noFill/>
        </a:ln>
        <a:solidFill>
          <a:srgbClr val="000000"/>
        </a:solidFill>
        <a:effectLst/>
        <a:latin typeface="Helvetica Neue"/>
        <a:ea typeface="Helvetica Neue"/>
        <a:cs typeface="Helvetica Neue"/>
        <a:sym typeface="Helvetica Neue"/>
      </a:defRPr>
    </a:lvl1pPr>
    <a:lvl2pPr algn="ctr" defTabSz="825500" fontAlgn="auto" hangingPunct="0" indent="228600" latinLnBrk="0" marL="0" marR="0" rtl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baseline="0" b="1" cap="none" sz="3000" i="0" kumimoji="0" normalizeH="0" spc="0" strike="noStrike" u="none">
        <a:ln>
          <a:noFill/>
        </a:ln>
        <a:solidFill>
          <a:srgbClr val="000000"/>
        </a:solidFill>
        <a:effectLst/>
        <a:latin typeface="Helvetica Neue"/>
        <a:ea typeface="Helvetica Neue"/>
        <a:cs typeface="Helvetica Neue"/>
        <a:sym typeface="Helvetica Neue"/>
      </a:defRPr>
    </a:lvl2pPr>
    <a:lvl3pPr algn="ctr" defTabSz="825500" fontAlgn="auto" hangingPunct="0" indent="457200" latinLnBrk="0" marL="0" marR="0" rtl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baseline="0" b="1" cap="none" sz="3000" i="0" kumimoji="0" normalizeH="0" spc="0" strike="noStrike" u="none">
        <a:ln>
          <a:noFill/>
        </a:ln>
        <a:solidFill>
          <a:srgbClr val="000000"/>
        </a:solidFill>
        <a:effectLst/>
        <a:latin typeface="Helvetica Neue"/>
        <a:ea typeface="Helvetica Neue"/>
        <a:cs typeface="Helvetica Neue"/>
        <a:sym typeface="Helvetica Neue"/>
      </a:defRPr>
    </a:lvl3pPr>
    <a:lvl4pPr algn="ctr" defTabSz="825500" fontAlgn="auto" hangingPunct="0" indent="685800" latinLnBrk="0" marL="0" marR="0" rtl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baseline="0" b="1" cap="none" sz="3000" i="0" kumimoji="0" normalizeH="0" spc="0" strike="noStrike" u="none">
        <a:ln>
          <a:noFill/>
        </a:ln>
        <a:solidFill>
          <a:srgbClr val="000000"/>
        </a:solidFill>
        <a:effectLst/>
        <a:latin typeface="Helvetica Neue"/>
        <a:ea typeface="Helvetica Neue"/>
        <a:cs typeface="Helvetica Neue"/>
        <a:sym typeface="Helvetica Neue"/>
      </a:defRPr>
    </a:lvl4pPr>
    <a:lvl5pPr algn="ctr" defTabSz="825500" fontAlgn="auto" hangingPunct="0" indent="914400" latinLnBrk="0" marL="0" marR="0" rtl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baseline="0" b="1" cap="none" sz="3000" i="0" kumimoji="0" normalizeH="0" spc="0" strike="noStrike" u="none">
        <a:ln>
          <a:noFill/>
        </a:ln>
        <a:solidFill>
          <a:srgbClr val="000000"/>
        </a:solidFill>
        <a:effectLst/>
        <a:latin typeface="Helvetica Neue"/>
        <a:ea typeface="Helvetica Neue"/>
        <a:cs typeface="Helvetica Neue"/>
        <a:sym typeface="Helvetica Neue"/>
      </a:defRPr>
    </a:lvl5pPr>
    <a:lvl6pPr algn="ctr" defTabSz="825500" fontAlgn="auto" hangingPunct="0" indent="1143000" latinLnBrk="0" marL="0" marR="0" rtl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baseline="0" b="1" cap="none" sz="3000" i="0" kumimoji="0" normalizeH="0" spc="0" strike="noStrike" u="none">
        <a:ln>
          <a:noFill/>
        </a:ln>
        <a:solidFill>
          <a:srgbClr val="000000"/>
        </a:solidFill>
        <a:effectLst/>
        <a:latin typeface="Helvetica Neue"/>
        <a:ea typeface="Helvetica Neue"/>
        <a:cs typeface="Helvetica Neue"/>
        <a:sym typeface="Helvetica Neue"/>
      </a:defRPr>
    </a:lvl6pPr>
    <a:lvl7pPr algn="ctr" defTabSz="825500" fontAlgn="auto" hangingPunct="0" indent="1371600" latinLnBrk="0" marL="0" marR="0" rtl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baseline="0" b="1" cap="none" sz="3000" i="0" kumimoji="0" normalizeH="0" spc="0" strike="noStrike" u="none">
        <a:ln>
          <a:noFill/>
        </a:ln>
        <a:solidFill>
          <a:srgbClr val="000000"/>
        </a:solidFill>
        <a:effectLst/>
        <a:latin typeface="Helvetica Neue"/>
        <a:ea typeface="Helvetica Neue"/>
        <a:cs typeface="Helvetica Neue"/>
        <a:sym typeface="Helvetica Neue"/>
      </a:defRPr>
    </a:lvl7pPr>
    <a:lvl8pPr algn="ctr" defTabSz="825500" fontAlgn="auto" hangingPunct="0" indent="1600200" latinLnBrk="0" marL="0" marR="0" rtl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baseline="0" b="1" cap="none" sz="3000" i="0" kumimoji="0" normalizeH="0" spc="0" strike="noStrike" u="none">
        <a:ln>
          <a:noFill/>
        </a:ln>
        <a:solidFill>
          <a:srgbClr val="000000"/>
        </a:solidFill>
        <a:effectLst/>
        <a:latin typeface="Helvetica Neue"/>
        <a:ea typeface="Helvetica Neue"/>
        <a:cs typeface="Helvetica Neue"/>
        <a:sym typeface="Helvetica Neue"/>
      </a:defRPr>
    </a:lvl8pPr>
    <a:lvl9pPr algn="ctr" defTabSz="825500" fontAlgn="auto" hangingPunct="0" indent="1828800" latinLnBrk="0" marL="0" marR="0" rtl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baseline="0" b="1" cap="none" sz="3000" i="0" kumimoji="0" normalizeH="0" spc="0" strike="noStrike" u="none">
        <a:ln>
          <a:noFill/>
        </a:ln>
        <a:solidFill>
          <a:srgbClr val="000000"/>
        </a:solidFill>
        <a:effectLst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  <p:clrMru>
    <a:srgbClr val="000000"/>
  </p:clrMru>
</p:presentationPr>
</file>

<file path=ppt/tableStyles.xml><?xml version="1.0" encoding="utf-8"?>
<a:tblStyleLst xmlns:a="http://schemas.openxmlformats.org/drawingml/2006/main" def="{5C22544A-7EE6-4342-B048-85BDC9FD1C3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>
    <p:restoredLeft sz="17700"/>
    <p:restoredTop sz="83796"/>
  </p:normalViewPr>
  <p:slideViewPr>
    <p:cSldViewPr snapToGrid="0" snapToObjects="1">
      <p:cViewPr varScale="1">
        <p:scale>
          <a:sx n="46" d="100"/>
          <a:sy n="46" d="100"/>
        </p:scale>
        <p:origin x="1200" y="19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100" Type="http://schemas.openxmlformats.org/officeDocument/2006/relationships/slide" Target="slides/slide98.xml"/><Relationship Id="rId101" Type="http://schemas.openxmlformats.org/officeDocument/2006/relationships/slide" Target="slides/slide99.xml"/><Relationship Id="rId102" Type="http://schemas.openxmlformats.org/officeDocument/2006/relationships/slide" Target="slides/slide100.xml"/><Relationship Id="rId103" Type="http://schemas.openxmlformats.org/officeDocument/2006/relationships/slide" Target="slides/slide101.xml"/><Relationship Id="rId104" Type="http://schemas.openxmlformats.org/officeDocument/2006/relationships/slide" Target="slides/slide102.xml"/><Relationship Id="rId105" Type="http://schemas.openxmlformats.org/officeDocument/2006/relationships/slide" Target="slides/slide103.xml"/><Relationship Id="rId106" Type="http://schemas.openxmlformats.org/officeDocument/2006/relationships/slide" Target="slides/slide104.xml"/><Relationship Id="rId107" Type="http://schemas.openxmlformats.org/officeDocument/2006/relationships/slide" Target="slides/slide105.xml"/><Relationship Id="rId108" Type="http://schemas.openxmlformats.org/officeDocument/2006/relationships/slide" Target="slides/slide106.xml"/><Relationship Id="rId109" Type="http://schemas.openxmlformats.org/officeDocument/2006/relationships/slide" Target="slides/slide107.xml"/><Relationship Id="rId110" Type="http://schemas.openxmlformats.org/officeDocument/2006/relationships/slide" Target="slides/slide108.xml"/><Relationship Id="rId111" Type="http://schemas.openxmlformats.org/officeDocument/2006/relationships/slide" Target="slides/slide109.xml"/><Relationship Id="rId112" Type="http://schemas.openxmlformats.org/officeDocument/2006/relationships/slide" Target="slides/slide110.xml"/><Relationship Id="rId113" Type="http://schemas.openxmlformats.org/officeDocument/2006/relationships/slide" Target="slides/slide111.xml"/><Relationship Id="rId114" Type="http://schemas.openxmlformats.org/officeDocument/2006/relationships/slide" Target="slides/slide112.xml"/><Relationship Id="rId115" Type="http://schemas.openxmlformats.org/officeDocument/2006/relationships/slide" Target="slides/slide113.xml"/><Relationship Id="rId116" Type="http://schemas.openxmlformats.org/officeDocument/2006/relationships/slide" Target="slides/slide114.xml"/><Relationship Id="rId117" Type="http://schemas.openxmlformats.org/officeDocument/2006/relationships/slide" Target="slides/slide115.xml"/><Relationship Id="rId118" Type="http://schemas.openxmlformats.org/officeDocument/2006/relationships/tableStyles" Target="tableStyles.xml"/><Relationship Id="rId119" Type="http://schemas.openxmlformats.org/officeDocument/2006/relationships/presProps" Target="presProps.xml"/><Relationship Id="rId120" Type="http://schemas.openxmlformats.org/officeDocument/2006/relationships/viewProps" Target="viewProps.xml"/><Relationship Id="rId12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BD42CF-9236-D140-B262-1320ED27E534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C9D23ECE-6D27-BB4B-A5B6-A6C1A0E0609A}">
      <dgm:prSet phldrT="[文本]"/>
      <dgm:spPr/>
      <dgm:t>
        <a:bodyPr/>
        <a:lstStyle/>
        <a:p>
          <a:pPr algn="ctr"/>
          <a:r>
            <a:rPr lang="zh-CN" altLang="en-US" dirty="0"/>
            <a:t>马克思主义基本原理概论</a:t>
          </a:r>
        </a:p>
      </dgm:t>
    </dgm:pt>
    <dgm:pt modelId="{EDE96C32-BFD1-EE4D-8A73-884F27195DDF}" type="parTrans" cxnId="{7D8F0F3F-04B3-5543-A5EB-4AB96467AA49}">
      <dgm:prSet/>
      <dgm:spPr/>
      <dgm:t>
        <a:bodyPr/>
        <a:lstStyle/>
        <a:p>
          <a:endParaRPr lang="zh-CN" altLang="en-US"/>
        </a:p>
      </dgm:t>
    </dgm:pt>
    <dgm:pt modelId="{FAAA6FE4-A3C3-ED42-85BB-2F8BB8353219}" type="sibTrans" cxnId="{7D8F0F3F-04B3-5543-A5EB-4AB96467AA49}">
      <dgm:prSet/>
      <dgm:spPr/>
      <dgm:t>
        <a:bodyPr/>
        <a:lstStyle/>
        <a:p>
          <a:endParaRPr lang="zh-CN" altLang="en-US"/>
        </a:p>
      </dgm:t>
    </dgm:pt>
    <dgm:pt modelId="{45F8934C-7D61-BA46-9D35-5BA5DBAAEED2}">
      <dgm:prSet phldrT="[文本]"/>
      <dgm:spPr/>
      <dgm:t>
        <a:bodyPr/>
        <a:lstStyle/>
        <a:p>
          <a:pPr algn="l"/>
          <a:r>
            <a:rPr lang="en-US" altLang="zh-CN" dirty="0"/>
            <a:t>0-</a:t>
          </a:r>
          <a:r>
            <a:rPr lang="zh-CN" altLang="en-US" dirty="0"/>
            <a:t>绪论 马克思主义是关于无产阶级和人类解放的科学</a:t>
          </a:r>
        </a:p>
      </dgm:t>
    </dgm:pt>
    <dgm:pt modelId="{3DE01C2B-C06D-784A-88E5-FA4E85CF4572}" type="parTrans" cxnId="{6B1B3437-EA77-D545-9EB8-B7EB1376A71C}">
      <dgm:prSet/>
      <dgm:spPr/>
      <dgm:t>
        <a:bodyPr/>
        <a:lstStyle/>
        <a:p>
          <a:endParaRPr lang="zh-CN" altLang="en-US"/>
        </a:p>
      </dgm:t>
    </dgm:pt>
    <dgm:pt modelId="{5C0D9E43-3078-A54D-BC36-7EE6B451527F}" type="sibTrans" cxnId="{6B1B3437-EA77-D545-9EB8-B7EB1376A71C}">
      <dgm:prSet/>
      <dgm:spPr/>
      <dgm:t>
        <a:bodyPr/>
        <a:lstStyle/>
        <a:p>
          <a:endParaRPr lang="zh-CN" altLang="en-US"/>
        </a:p>
      </dgm:t>
    </dgm:pt>
    <dgm:pt modelId="{7A290681-DFBD-4B41-AB9F-7B09C4CF4941}">
      <dgm:prSet phldrT="[文本]"/>
      <dgm:spPr/>
      <dgm:t>
        <a:bodyPr/>
        <a:lstStyle/>
        <a:p>
          <a:pPr algn="ctr"/>
          <a:r>
            <a:rPr lang="zh-CN" altLang="en-US" dirty="0"/>
            <a:t>马克思主义哲学</a:t>
          </a:r>
        </a:p>
      </dgm:t>
    </dgm:pt>
    <dgm:pt modelId="{DBDB61EB-4027-7549-9D25-0635F8F4D7C5}" type="parTrans" cxnId="{41AB16A4-C6ED-0F46-867D-B3C30C86DA24}">
      <dgm:prSet/>
      <dgm:spPr/>
      <dgm:t>
        <a:bodyPr/>
        <a:lstStyle/>
        <a:p>
          <a:endParaRPr lang="zh-CN" altLang="en-US"/>
        </a:p>
      </dgm:t>
    </dgm:pt>
    <dgm:pt modelId="{9F6315AD-EBAA-8941-A4B7-3077DAA00F33}" type="sibTrans" cxnId="{41AB16A4-C6ED-0F46-867D-B3C30C86DA24}">
      <dgm:prSet/>
      <dgm:spPr/>
      <dgm:t>
        <a:bodyPr/>
        <a:lstStyle/>
        <a:p>
          <a:endParaRPr lang="zh-CN" altLang="en-US"/>
        </a:p>
      </dgm:t>
    </dgm:pt>
    <dgm:pt modelId="{A69FE25C-44FF-764D-A6D7-8ECE05D615AC}">
      <dgm:prSet phldrT="[文本]"/>
      <dgm:spPr/>
      <dgm:t>
        <a:bodyPr/>
        <a:lstStyle/>
        <a:p>
          <a:pPr algn="ctr"/>
          <a:r>
            <a:rPr lang="zh-CN" altLang="en-US" dirty="0"/>
            <a:t>马克思政治经济学</a:t>
          </a:r>
        </a:p>
      </dgm:t>
    </dgm:pt>
    <dgm:pt modelId="{9A097876-2D08-B84A-A38E-D1DB5397EE59}" type="parTrans" cxnId="{ADE3F20F-F648-274A-A88B-E762220F1E20}">
      <dgm:prSet/>
      <dgm:spPr/>
      <dgm:t>
        <a:bodyPr/>
        <a:lstStyle/>
        <a:p>
          <a:endParaRPr lang="zh-CN" altLang="en-US"/>
        </a:p>
      </dgm:t>
    </dgm:pt>
    <dgm:pt modelId="{F3491C78-15A3-6545-B655-FF89B1CFA4CB}" type="sibTrans" cxnId="{ADE3F20F-F648-274A-A88B-E762220F1E20}">
      <dgm:prSet/>
      <dgm:spPr/>
      <dgm:t>
        <a:bodyPr/>
        <a:lstStyle/>
        <a:p>
          <a:endParaRPr lang="zh-CN" altLang="en-US"/>
        </a:p>
      </dgm:t>
    </dgm:pt>
    <dgm:pt modelId="{A8FD802E-A3C1-6E4A-86F4-EB3CFD9FBC19}">
      <dgm:prSet/>
      <dgm:spPr/>
      <dgm:t>
        <a:bodyPr/>
        <a:lstStyle/>
        <a:p>
          <a:pPr algn="ctr"/>
          <a:r>
            <a:rPr lang="zh-CN" altLang="en-US" dirty="0"/>
            <a:t>科学社会主义</a:t>
          </a:r>
        </a:p>
      </dgm:t>
    </dgm:pt>
    <dgm:pt modelId="{5189F6A8-47BA-BF43-A9EA-C2FAE2AC3B1C}" type="parTrans" cxnId="{D58B2CAB-331D-6440-8361-DD410C72AF49}">
      <dgm:prSet/>
      <dgm:spPr/>
      <dgm:t>
        <a:bodyPr/>
        <a:lstStyle/>
        <a:p>
          <a:endParaRPr lang="zh-CN" altLang="en-US"/>
        </a:p>
      </dgm:t>
    </dgm:pt>
    <dgm:pt modelId="{68A2528B-A566-F14E-8D23-E6C9BDBF5DDD}" type="sibTrans" cxnId="{D58B2CAB-331D-6440-8361-DD410C72AF49}">
      <dgm:prSet/>
      <dgm:spPr/>
      <dgm:t>
        <a:bodyPr/>
        <a:lstStyle/>
        <a:p>
          <a:endParaRPr lang="zh-CN" altLang="en-US"/>
        </a:p>
      </dgm:t>
    </dgm:pt>
    <dgm:pt modelId="{C985D581-818D-2D45-9408-20AEDC02FD97}">
      <dgm:prSet/>
      <dgm:spPr/>
      <dgm:t>
        <a:bodyPr/>
        <a:lstStyle/>
        <a:p>
          <a:pPr algn="l"/>
          <a:r>
            <a:rPr lang="en-US" altLang="zh-CN" dirty="0"/>
            <a:t>1-</a:t>
          </a:r>
          <a:r>
            <a:rPr lang="zh-CN" altLang="en-US" dirty="0"/>
            <a:t>物质世界及其发展规律</a:t>
          </a:r>
        </a:p>
      </dgm:t>
    </dgm:pt>
    <dgm:pt modelId="{A95B9E13-FE2B-3A48-B2D0-1D819F82A1B6}" type="parTrans" cxnId="{C16E700F-3166-B340-9BCE-250FB557F7E1}">
      <dgm:prSet/>
      <dgm:spPr/>
      <dgm:t>
        <a:bodyPr/>
        <a:lstStyle/>
        <a:p>
          <a:endParaRPr lang="zh-CN" altLang="en-US"/>
        </a:p>
      </dgm:t>
    </dgm:pt>
    <dgm:pt modelId="{462D904A-C285-9843-9453-8C0E9557ADC9}" type="sibTrans" cxnId="{C16E700F-3166-B340-9BCE-250FB557F7E1}">
      <dgm:prSet/>
      <dgm:spPr/>
      <dgm:t>
        <a:bodyPr/>
        <a:lstStyle/>
        <a:p>
          <a:endParaRPr lang="zh-CN" altLang="en-US"/>
        </a:p>
      </dgm:t>
    </dgm:pt>
    <dgm:pt modelId="{FA7B7490-E0B3-C44E-A3CB-9EA5358E52AE}">
      <dgm:prSet/>
      <dgm:spPr/>
      <dgm:t>
        <a:bodyPr/>
        <a:lstStyle/>
        <a:p>
          <a:pPr algn="l"/>
          <a:r>
            <a:rPr lang="en-US" altLang="zh-CN" dirty="0"/>
            <a:t>2-</a:t>
          </a:r>
          <a:r>
            <a:rPr lang="zh-CN" altLang="en-US" dirty="0"/>
            <a:t>认识的本质及其规律</a:t>
          </a:r>
        </a:p>
      </dgm:t>
    </dgm:pt>
    <dgm:pt modelId="{AF77B30D-5F13-884D-BE63-E8932C4C1FD9}" type="parTrans" cxnId="{367CD618-F819-524A-9FB1-9A9C467F1C7C}">
      <dgm:prSet/>
      <dgm:spPr/>
      <dgm:t>
        <a:bodyPr/>
        <a:lstStyle/>
        <a:p>
          <a:endParaRPr lang="zh-CN" altLang="en-US"/>
        </a:p>
      </dgm:t>
    </dgm:pt>
    <dgm:pt modelId="{855E2547-36AC-2446-927C-16FE9B848D7C}" type="sibTrans" cxnId="{367CD618-F819-524A-9FB1-9A9C467F1C7C}">
      <dgm:prSet/>
      <dgm:spPr/>
      <dgm:t>
        <a:bodyPr/>
        <a:lstStyle/>
        <a:p>
          <a:endParaRPr lang="zh-CN" altLang="en-US"/>
        </a:p>
      </dgm:t>
    </dgm:pt>
    <dgm:pt modelId="{ACDF3401-D5BD-9546-B121-45A439F89143}">
      <dgm:prSet/>
      <dgm:spPr/>
      <dgm:t>
        <a:bodyPr/>
        <a:lstStyle/>
        <a:p>
          <a:pPr algn="l"/>
          <a:r>
            <a:rPr lang="en-US" altLang="zh-CN" dirty="0"/>
            <a:t>3-</a:t>
          </a:r>
          <a:r>
            <a:rPr lang="zh-CN" altLang="en-US" dirty="0"/>
            <a:t>人类社会及其发展规律</a:t>
          </a:r>
        </a:p>
      </dgm:t>
    </dgm:pt>
    <dgm:pt modelId="{E3774771-B818-C641-931E-01B9170E3A3A}" type="parTrans" cxnId="{E5DC15E8-A342-D842-9133-970A09EAB8A1}">
      <dgm:prSet/>
      <dgm:spPr/>
      <dgm:t>
        <a:bodyPr/>
        <a:lstStyle/>
        <a:p>
          <a:endParaRPr lang="zh-CN" altLang="en-US"/>
        </a:p>
      </dgm:t>
    </dgm:pt>
    <dgm:pt modelId="{B608D3D8-C25C-384C-BE71-980F83E9782F}" type="sibTrans" cxnId="{E5DC15E8-A342-D842-9133-970A09EAB8A1}">
      <dgm:prSet/>
      <dgm:spPr/>
      <dgm:t>
        <a:bodyPr/>
        <a:lstStyle/>
        <a:p>
          <a:endParaRPr lang="zh-CN" altLang="en-US"/>
        </a:p>
      </dgm:t>
    </dgm:pt>
    <dgm:pt modelId="{683740E4-4240-CA47-A665-B99B04C498E2}">
      <dgm:prSet/>
      <dgm:spPr/>
      <dgm:t>
        <a:bodyPr/>
        <a:lstStyle/>
        <a:p>
          <a:pPr algn="l"/>
          <a:r>
            <a:rPr lang="en-US" altLang="zh-CN" dirty="0"/>
            <a:t>4-</a:t>
          </a:r>
          <a:r>
            <a:rPr lang="zh-CN" altLang="en-US" dirty="0"/>
            <a:t>资本主义制度的形成及其本质</a:t>
          </a:r>
        </a:p>
      </dgm:t>
    </dgm:pt>
    <dgm:pt modelId="{4CA194F8-3E66-4F4B-810F-E85F08DABB2F}" type="parTrans" cxnId="{58BA3347-3730-FF4E-9B58-01A2A13DFF7C}">
      <dgm:prSet/>
      <dgm:spPr/>
      <dgm:t>
        <a:bodyPr/>
        <a:lstStyle/>
        <a:p>
          <a:endParaRPr lang="zh-CN" altLang="en-US"/>
        </a:p>
      </dgm:t>
    </dgm:pt>
    <dgm:pt modelId="{327EBE66-3368-434E-A8F7-09B683B25B1A}" type="sibTrans" cxnId="{58BA3347-3730-FF4E-9B58-01A2A13DFF7C}">
      <dgm:prSet/>
      <dgm:spPr/>
      <dgm:t>
        <a:bodyPr/>
        <a:lstStyle/>
        <a:p>
          <a:endParaRPr lang="zh-CN" altLang="en-US"/>
        </a:p>
      </dgm:t>
    </dgm:pt>
    <dgm:pt modelId="{CAF25884-73D7-1045-9F43-8F4F32136C13}">
      <dgm:prSet/>
      <dgm:spPr/>
      <dgm:t>
        <a:bodyPr/>
        <a:lstStyle/>
        <a:p>
          <a:pPr algn="l"/>
          <a:r>
            <a:rPr lang="en-US" altLang="zh-CN" dirty="0"/>
            <a:t>5-</a:t>
          </a:r>
          <a:r>
            <a:rPr lang="zh-CN" altLang="en-US" dirty="0"/>
            <a:t>资本主义的发展及其规律</a:t>
          </a:r>
        </a:p>
      </dgm:t>
    </dgm:pt>
    <dgm:pt modelId="{F1FFD818-0FB3-8C43-931E-DBCE279ED21C}" type="parTrans" cxnId="{433D97BE-E005-D84F-B857-88F483A66AE2}">
      <dgm:prSet/>
      <dgm:spPr/>
      <dgm:t>
        <a:bodyPr/>
        <a:lstStyle/>
        <a:p>
          <a:endParaRPr lang="zh-CN" altLang="en-US"/>
        </a:p>
      </dgm:t>
    </dgm:pt>
    <dgm:pt modelId="{3D794222-3BE5-C243-9E66-7A1AEE91A12C}" type="sibTrans" cxnId="{433D97BE-E005-D84F-B857-88F483A66AE2}">
      <dgm:prSet/>
      <dgm:spPr/>
      <dgm:t>
        <a:bodyPr/>
        <a:lstStyle/>
        <a:p>
          <a:endParaRPr lang="zh-CN" altLang="en-US"/>
        </a:p>
      </dgm:t>
    </dgm:pt>
    <dgm:pt modelId="{A8D0B7D4-6B1E-6C47-8704-F0B27B06E8AC}">
      <dgm:prSet/>
      <dgm:spPr/>
      <dgm:t>
        <a:bodyPr/>
        <a:lstStyle/>
        <a:p>
          <a:pPr algn="l"/>
          <a:r>
            <a:rPr lang="en-US" altLang="zh-CN" dirty="0"/>
            <a:t>6-</a:t>
          </a:r>
          <a:r>
            <a:rPr lang="zh-CN" altLang="en-US" dirty="0"/>
            <a:t>社会主义的发展及其规律</a:t>
          </a:r>
        </a:p>
      </dgm:t>
    </dgm:pt>
    <dgm:pt modelId="{63781A98-14B1-3544-81C1-37F13444AFD5}" type="parTrans" cxnId="{AB7404B7-3C52-0D4B-ACAD-C8B038B41F31}">
      <dgm:prSet/>
      <dgm:spPr/>
      <dgm:t>
        <a:bodyPr/>
        <a:lstStyle/>
        <a:p>
          <a:endParaRPr lang="zh-CN" altLang="en-US"/>
        </a:p>
      </dgm:t>
    </dgm:pt>
    <dgm:pt modelId="{8FA6937B-4172-2A4E-BA5C-AE2DC3D546DC}" type="sibTrans" cxnId="{AB7404B7-3C52-0D4B-ACAD-C8B038B41F31}">
      <dgm:prSet/>
      <dgm:spPr/>
      <dgm:t>
        <a:bodyPr/>
        <a:lstStyle/>
        <a:p>
          <a:endParaRPr lang="zh-CN" altLang="en-US"/>
        </a:p>
      </dgm:t>
    </dgm:pt>
    <dgm:pt modelId="{87149BD8-FFDC-5A47-B1C7-FC415EA0D2DB}">
      <dgm:prSet/>
      <dgm:spPr/>
      <dgm:t>
        <a:bodyPr/>
        <a:lstStyle/>
        <a:p>
          <a:pPr algn="l"/>
          <a:r>
            <a:rPr lang="en-US" altLang="zh-CN" dirty="0"/>
            <a:t>7-</a:t>
          </a:r>
          <a:r>
            <a:rPr lang="zh-CN" altLang="en-US" dirty="0"/>
            <a:t>共产主义社会是人类最崇高的社会理想</a:t>
          </a:r>
        </a:p>
      </dgm:t>
    </dgm:pt>
    <dgm:pt modelId="{F6536E1F-913B-2E43-A3DD-CEDC824793C5}" type="parTrans" cxnId="{0EA9AB63-2195-664A-B135-B4AD577938B7}">
      <dgm:prSet/>
      <dgm:spPr/>
      <dgm:t>
        <a:bodyPr/>
        <a:lstStyle/>
        <a:p>
          <a:endParaRPr lang="zh-CN" altLang="en-US"/>
        </a:p>
      </dgm:t>
    </dgm:pt>
    <dgm:pt modelId="{CF889A0D-9835-1344-9229-BF89ABCB9D2D}" type="sibTrans" cxnId="{0EA9AB63-2195-664A-B135-B4AD577938B7}">
      <dgm:prSet/>
      <dgm:spPr/>
      <dgm:t>
        <a:bodyPr/>
        <a:lstStyle/>
        <a:p>
          <a:endParaRPr lang="zh-CN" altLang="en-US"/>
        </a:p>
      </dgm:t>
    </dgm:pt>
    <dgm:pt modelId="{8DF549B7-0A4F-4D4A-87E0-5C0435058DCD}" type="pres">
      <dgm:prSet presAssocID="{5CBD42CF-9236-D140-B262-1320ED27E5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2237569-6B77-E246-849B-1CD06271173B}" type="pres">
      <dgm:prSet presAssocID="{C9D23ECE-6D27-BB4B-A5B6-A6C1A0E0609A}" presName="hierRoot1" presStyleCnt="0">
        <dgm:presLayoutVars>
          <dgm:hierBranch val="init"/>
        </dgm:presLayoutVars>
      </dgm:prSet>
      <dgm:spPr/>
    </dgm:pt>
    <dgm:pt modelId="{95754056-7B1B-C74C-AB04-1885637873E4}" type="pres">
      <dgm:prSet presAssocID="{C9D23ECE-6D27-BB4B-A5B6-A6C1A0E0609A}" presName="rootComposite1" presStyleCnt="0"/>
      <dgm:spPr/>
    </dgm:pt>
    <dgm:pt modelId="{212206E0-ACF9-3748-B571-DFA46E1AAF45}" type="pres">
      <dgm:prSet presAssocID="{C9D23ECE-6D27-BB4B-A5B6-A6C1A0E0609A}" presName="rootText1" presStyleLbl="node0" presStyleIdx="0" presStyleCnt="1" custScaleX="215075">
        <dgm:presLayoutVars>
          <dgm:chPref val="3"/>
        </dgm:presLayoutVars>
      </dgm:prSet>
      <dgm:spPr/>
    </dgm:pt>
    <dgm:pt modelId="{C44F7472-5883-F547-83E3-34B1AB94456C}" type="pres">
      <dgm:prSet presAssocID="{C9D23ECE-6D27-BB4B-A5B6-A6C1A0E0609A}" presName="rootConnector1" presStyleLbl="node1" presStyleIdx="0" presStyleCnt="0"/>
      <dgm:spPr/>
    </dgm:pt>
    <dgm:pt modelId="{9CDEEB00-A12A-E549-93DB-E505E3C22610}" type="pres">
      <dgm:prSet presAssocID="{C9D23ECE-6D27-BB4B-A5B6-A6C1A0E0609A}" presName="hierChild2" presStyleCnt="0"/>
      <dgm:spPr/>
    </dgm:pt>
    <dgm:pt modelId="{07CBB7B5-D274-1246-BE3C-F75DC787C45A}" type="pres">
      <dgm:prSet presAssocID="{3DE01C2B-C06D-784A-88E5-FA4E85CF4572}" presName="Name64" presStyleLbl="parChTrans1D2" presStyleIdx="0" presStyleCnt="4"/>
      <dgm:spPr/>
    </dgm:pt>
    <dgm:pt modelId="{EABF7038-23B9-EE45-BBA4-BBD9BE5B3D14}" type="pres">
      <dgm:prSet presAssocID="{45F8934C-7D61-BA46-9D35-5BA5DBAAEED2}" presName="hierRoot2" presStyleCnt="0">
        <dgm:presLayoutVars>
          <dgm:hierBranch val="init"/>
        </dgm:presLayoutVars>
      </dgm:prSet>
      <dgm:spPr/>
    </dgm:pt>
    <dgm:pt modelId="{DFD3F9FF-C497-D04E-95F2-0F3C3927FABA}" type="pres">
      <dgm:prSet presAssocID="{45F8934C-7D61-BA46-9D35-5BA5DBAAEED2}" presName="rootComposite" presStyleCnt="0"/>
      <dgm:spPr/>
    </dgm:pt>
    <dgm:pt modelId="{94BAAB6F-3507-3148-B4EF-E4A7F0E12C55}" type="pres">
      <dgm:prSet presAssocID="{45F8934C-7D61-BA46-9D35-5BA5DBAAEED2}" presName="rootText" presStyleLbl="node2" presStyleIdx="0" presStyleCnt="4" custScaleX="215075">
        <dgm:presLayoutVars>
          <dgm:chPref val="3"/>
        </dgm:presLayoutVars>
      </dgm:prSet>
      <dgm:spPr/>
    </dgm:pt>
    <dgm:pt modelId="{989759BC-66DE-5344-AA88-F6F6605D1A6D}" type="pres">
      <dgm:prSet presAssocID="{45F8934C-7D61-BA46-9D35-5BA5DBAAEED2}" presName="rootConnector" presStyleLbl="node2" presStyleIdx="0" presStyleCnt="4"/>
      <dgm:spPr/>
    </dgm:pt>
    <dgm:pt modelId="{296913AF-289C-0748-A575-6DA0FC7CE3FB}" type="pres">
      <dgm:prSet presAssocID="{45F8934C-7D61-BA46-9D35-5BA5DBAAEED2}" presName="hierChild4" presStyleCnt="0"/>
      <dgm:spPr/>
    </dgm:pt>
    <dgm:pt modelId="{B9DF654F-A6FA-9F4F-9BF6-3D86DE3B2D4C}" type="pres">
      <dgm:prSet presAssocID="{45F8934C-7D61-BA46-9D35-5BA5DBAAEED2}" presName="hierChild5" presStyleCnt="0"/>
      <dgm:spPr/>
    </dgm:pt>
    <dgm:pt modelId="{9069C7E2-853A-F24D-A60C-C99AFEC796E1}" type="pres">
      <dgm:prSet presAssocID="{DBDB61EB-4027-7549-9D25-0635F8F4D7C5}" presName="Name64" presStyleLbl="parChTrans1D2" presStyleIdx="1" presStyleCnt="4"/>
      <dgm:spPr/>
    </dgm:pt>
    <dgm:pt modelId="{E2FA3786-3EAE-014E-9831-8ADBAB7AA159}" type="pres">
      <dgm:prSet presAssocID="{7A290681-DFBD-4B41-AB9F-7B09C4CF4941}" presName="hierRoot2" presStyleCnt="0">
        <dgm:presLayoutVars>
          <dgm:hierBranch val="init"/>
        </dgm:presLayoutVars>
      </dgm:prSet>
      <dgm:spPr/>
    </dgm:pt>
    <dgm:pt modelId="{EBBD5A3A-83AC-224D-A440-88D6AEEE5BD5}" type="pres">
      <dgm:prSet presAssocID="{7A290681-DFBD-4B41-AB9F-7B09C4CF4941}" presName="rootComposite" presStyleCnt="0"/>
      <dgm:spPr/>
    </dgm:pt>
    <dgm:pt modelId="{3EAE3FC9-DB19-B440-93BF-715E9C1F18E1}" type="pres">
      <dgm:prSet presAssocID="{7A290681-DFBD-4B41-AB9F-7B09C4CF4941}" presName="rootText" presStyleLbl="node2" presStyleIdx="1" presStyleCnt="4" custScaleX="215075">
        <dgm:presLayoutVars>
          <dgm:chPref val="3"/>
        </dgm:presLayoutVars>
      </dgm:prSet>
      <dgm:spPr/>
    </dgm:pt>
    <dgm:pt modelId="{4303128F-1DE5-0F45-AD63-2F9D03C9455A}" type="pres">
      <dgm:prSet presAssocID="{7A290681-DFBD-4B41-AB9F-7B09C4CF4941}" presName="rootConnector" presStyleLbl="node2" presStyleIdx="1" presStyleCnt="4"/>
      <dgm:spPr/>
    </dgm:pt>
    <dgm:pt modelId="{9BBF6114-B9B5-DC44-8B4C-28E4C97E36DF}" type="pres">
      <dgm:prSet presAssocID="{7A290681-DFBD-4B41-AB9F-7B09C4CF4941}" presName="hierChild4" presStyleCnt="0"/>
      <dgm:spPr/>
    </dgm:pt>
    <dgm:pt modelId="{70E061B0-BE0F-5748-A854-52BD7C31C32D}" type="pres">
      <dgm:prSet presAssocID="{A95B9E13-FE2B-3A48-B2D0-1D819F82A1B6}" presName="Name64" presStyleLbl="parChTrans1D3" presStyleIdx="0" presStyleCnt="7"/>
      <dgm:spPr/>
    </dgm:pt>
    <dgm:pt modelId="{E1A7F313-D769-9A49-B33F-B8AEAEEB178B}" type="pres">
      <dgm:prSet presAssocID="{C985D581-818D-2D45-9408-20AEDC02FD97}" presName="hierRoot2" presStyleCnt="0">
        <dgm:presLayoutVars>
          <dgm:hierBranch val="init"/>
        </dgm:presLayoutVars>
      </dgm:prSet>
      <dgm:spPr/>
    </dgm:pt>
    <dgm:pt modelId="{B690DD8C-A00A-8044-BECE-97246D276BFB}" type="pres">
      <dgm:prSet presAssocID="{C985D581-818D-2D45-9408-20AEDC02FD97}" presName="rootComposite" presStyleCnt="0"/>
      <dgm:spPr/>
    </dgm:pt>
    <dgm:pt modelId="{7C81F546-C67C-7641-B5FA-ED25153F2B88}" type="pres">
      <dgm:prSet presAssocID="{C985D581-818D-2D45-9408-20AEDC02FD97}" presName="rootText" presStyleLbl="node3" presStyleIdx="0" presStyleCnt="7" custScaleX="215075">
        <dgm:presLayoutVars>
          <dgm:chPref val="3"/>
        </dgm:presLayoutVars>
      </dgm:prSet>
      <dgm:spPr/>
    </dgm:pt>
    <dgm:pt modelId="{5826E9D1-2BCD-C64A-AE46-4F66FAF0BC1D}" type="pres">
      <dgm:prSet presAssocID="{C985D581-818D-2D45-9408-20AEDC02FD97}" presName="rootConnector" presStyleLbl="node3" presStyleIdx="0" presStyleCnt="7"/>
      <dgm:spPr/>
    </dgm:pt>
    <dgm:pt modelId="{3D563593-79DB-2849-8AE4-D181F5F6BE43}" type="pres">
      <dgm:prSet presAssocID="{C985D581-818D-2D45-9408-20AEDC02FD97}" presName="hierChild4" presStyleCnt="0"/>
      <dgm:spPr/>
    </dgm:pt>
    <dgm:pt modelId="{C833D075-B237-7443-BD5C-ADE2DAB6DED8}" type="pres">
      <dgm:prSet presAssocID="{C985D581-818D-2D45-9408-20AEDC02FD97}" presName="hierChild5" presStyleCnt="0"/>
      <dgm:spPr/>
    </dgm:pt>
    <dgm:pt modelId="{FA3E2684-5BE8-9544-9883-1DC0533B4521}" type="pres">
      <dgm:prSet presAssocID="{AF77B30D-5F13-884D-BE63-E8932C4C1FD9}" presName="Name64" presStyleLbl="parChTrans1D3" presStyleIdx="1" presStyleCnt="7"/>
      <dgm:spPr/>
    </dgm:pt>
    <dgm:pt modelId="{0BB3875A-74B1-4649-A299-E8CFE1C5A301}" type="pres">
      <dgm:prSet presAssocID="{FA7B7490-E0B3-C44E-A3CB-9EA5358E52AE}" presName="hierRoot2" presStyleCnt="0">
        <dgm:presLayoutVars>
          <dgm:hierBranch val="init"/>
        </dgm:presLayoutVars>
      </dgm:prSet>
      <dgm:spPr/>
    </dgm:pt>
    <dgm:pt modelId="{6067748B-A3DD-E349-8D73-6D5E0E33BFA7}" type="pres">
      <dgm:prSet presAssocID="{FA7B7490-E0B3-C44E-A3CB-9EA5358E52AE}" presName="rootComposite" presStyleCnt="0"/>
      <dgm:spPr/>
    </dgm:pt>
    <dgm:pt modelId="{EC278D0D-445C-D746-8646-4870F8348EA1}" type="pres">
      <dgm:prSet presAssocID="{FA7B7490-E0B3-C44E-A3CB-9EA5358E52AE}" presName="rootText" presStyleLbl="node3" presStyleIdx="1" presStyleCnt="7" custScaleX="215075">
        <dgm:presLayoutVars>
          <dgm:chPref val="3"/>
        </dgm:presLayoutVars>
      </dgm:prSet>
      <dgm:spPr/>
    </dgm:pt>
    <dgm:pt modelId="{26F5FD22-D149-CF4C-80A4-6211810F2C53}" type="pres">
      <dgm:prSet presAssocID="{FA7B7490-E0B3-C44E-A3CB-9EA5358E52AE}" presName="rootConnector" presStyleLbl="node3" presStyleIdx="1" presStyleCnt="7"/>
      <dgm:spPr/>
    </dgm:pt>
    <dgm:pt modelId="{CDEB7393-948D-704D-9A2B-2DB605C2DD79}" type="pres">
      <dgm:prSet presAssocID="{FA7B7490-E0B3-C44E-A3CB-9EA5358E52AE}" presName="hierChild4" presStyleCnt="0"/>
      <dgm:spPr/>
    </dgm:pt>
    <dgm:pt modelId="{D23D887C-9278-F749-89B8-9F5757BDB5B4}" type="pres">
      <dgm:prSet presAssocID="{FA7B7490-E0B3-C44E-A3CB-9EA5358E52AE}" presName="hierChild5" presStyleCnt="0"/>
      <dgm:spPr/>
    </dgm:pt>
    <dgm:pt modelId="{D859DA0D-EC3D-DF4B-8B28-806B2A054845}" type="pres">
      <dgm:prSet presAssocID="{E3774771-B818-C641-931E-01B9170E3A3A}" presName="Name64" presStyleLbl="parChTrans1D3" presStyleIdx="2" presStyleCnt="7"/>
      <dgm:spPr/>
    </dgm:pt>
    <dgm:pt modelId="{5960C666-2580-2F4E-92AC-CDE789E491B1}" type="pres">
      <dgm:prSet presAssocID="{ACDF3401-D5BD-9546-B121-45A439F89143}" presName="hierRoot2" presStyleCnt="0">
        <dgm:presLayoutVars>
          <dgm:hierBranch val="init"/>
        </dgm:presLayoutVars>
      </dgm:prSet>
      <dgm:spPr/>
    </dgm:pt>
    <dgm:pt modelId="{DEF22BDE-DCF0-EE45-8B08-9124B8B94C14}" type="pres">
      <dgm:prSet presAssocID="{ACDF3401-D5BD-9546-B121-45A439F89143}" presName="rootComposite" presStyleCnt="0"/>
      <dgm:spPr/>
    </dgm:pt>
    <dgm:pt modelId="{5D6C6C10-2263-2C42-B208-67AD461215F1}" type="pres">
      <dgm:prSet presAssocID="{ACDF3401-D5BD-9546-B121-45A439F89143}" presName="rootText" presStyleLbl="node3" presStyleIdx="2" presStyleCnt="7" custScaleX="215075">
        <dgm:presLayoutVars>
          <dgm:chPref val="3"/>
        </dgm:presLayoutVars>
      </dgm:prSet>
      <dgm:spPr/>
    </dgm:pt>
    <dgm:pt modelId="{2E709DEA-519E-6048-A5F2-49BA46A24648}" type="pres">
      <dgm:prSet presAssocID="{ACDF3401-D5BD-9546-B121-45A439F89143}" presName="rootConnector" presStyleLbl="node3" presStyleIdx="2" presStyleCnt="7"/>
      <dgm:spPr/>
    </dgm:pt>
    <dgm:pt modelId="{03976165-ED32-4844-A989-07DD72C2BD39}" type="pres">
      <dgm:prSet presAssocID="{ACDF3401-D5BD-9546-B121-45A439F89143}" presName="hierChild4" presStyleCnt="0"/>
      <dgm:spPr/>
    </dgm:pt>
    <dgm:pt modelId="{36D2662B-875B-4B4B-9180-721663618E9F}" type="pres">
      <dgm:prSet presAssocID="{ACDF3401-D5BD-9546-B121-45A439F89143}" presName="hierChild5" presStyleCnt="0"/>
      <dgm:spPr/>
    </dgm:pt>
    <dgm:pt modelId="{C23215B4-1B61-4740-B8F2-EE02846A7F49}" type="pres">
      <dgm:prSet presAssocID="{7A290681-DFBD-4B41-AB9F-7B09C4CF4941}" presName="hierChild5" presStyleCnt="0"/>
      <dgm:spPr/>
    </dgm:pt>
    <dgm:pt modelId="{97E561D3-146B-334F-B51B-C4B4CC66A916}" type="pres">
      <dgm:prSet presAssocID="{9A097876-2D08-B84A-A38E-D1DB5397EE59}" presName="Name64" presStyleLbl="parChTrans1D2" presStyleIdx="2" presStyleCnt="4"/>
      <dgm:spPr/>
    </dgm:pt>
    <dgm:pt modelId="{AC2707AC-E444-D04F-8210-238FAF40B2F2}" type="pres">
      <dgm:prSet presAssocID="{A69FE25C-44FF-764D-A6D7-8ECE05D615AC}" presName="hierRoot2" presStyleCnt="0">
        <dgm:presLayoutVars>
          <dgm:hierBranch val="init"/>
        </dgm:presLayoutVars>
      </dgm:prSet>
      <dgm:spPr/>
    </dgm:pt>
    <dgm:pt modelId="{37C9D3AB-E83F-FE4B-8C66-EA076AFE663F}" type="pres">
      <dgm:prSet presAssocID="{A69FE25C-44FF-764D-A6D7-8ECE05D615AC}" presName="rootComposite" presStyleCnt="0"/>
      <dgm:spPr/>
    </dgm:pt>
    <dgm:pt modelId="{CC5D83D4-B191-4545-BFB3-4B4A03AD9437}" type="pres">
      <dgm:prSet presAssocID="{A69FE25C-44FF-764D-A6D7-8ECE05D615AC}" presName="rootText" presStyleLbl="node2" presStyleIdx="2" presStyleCnt="4" custScaleX="215075">
        <dgm:presLayoutVars>
          <dgm:chPref val="3"/>
        </dgm:presLayoutVars>
      </dgm:prSet>
      <dgm:spPr/>
    </dgm:pt>
    <dgm:pt modelId="{1AFEB59B-B9A0-C44A-AF95-3B48FDC44428}" type="pres">
      <dgm:prSet presAssocID="{A69FE25C-44FF-764D-A6D7-8ECE05D615AC}" presName="rootConnector" presStyleLbl="node2" presStyleIdx="2" presStyleCnt="4"/>
      <dgm:spPr/>
    </dgm:pt>
    <dgm:pt modelId="{597620E4-9D3F-3A49-BABD-03DB053F4696}" type="pres">
      <dgm:prSet presAssocID="{A69FE25C-44FF-764D-A6D7-8ECE05D615AC}" presName="hierChild4" presStyleCnt="0"/>
      <dgm:spPr/>
    </dgm:pt>
    <dgm:pt modelId="{976D7A67-F772-8343-A894-4780A958208B}" type="pres">
      <dgm:prSet presAssocID="{4CA194F8-3E66-4F4B-810F-E85F08DABB2F}" presName="Name64" presStyleLbl="parChTrans1D3" presStyleIdx="3" presStyleCnt="7"/>
      <dgm:spPr/>
    </dgm:pt>
    <dgm:pt modelId="{C762DCB7-F84E-5646-8526-0311571EB22F}" type="pres">
      <dgm:prSet presAssocID="{683740E4-4240-CA47-A665-B99B04C498E2}" presName="hierRoot2" presStyleCnt="0">
        <dgm:presLayoutVars>
          <dgm:hierBranch val="init"/>
        </dgm:presLayoutVars>
      </dgm:prSet>
      <dgm:spPr/>
    </dgm:pt>
    <dgm:pt modelId="{C9DA5654-74FF-FA4F-BF71-1D1FD1A0D9F5}" type="pres">
      <dgm:prSet presAssocID="{683740E4-4240-CA47-A665-B99B04C498E2}" presName="rootComposite" presStyleCnt="0"/>
      <dgm:spPr/>
    </dgm:pt>
    <dgm:pt modelId="{9461F00E-D047-8745-9A00-E2CDC11ABEF3}" type="pres">
      <dgm:prSet presAssocID="{683740E4-4240-CA47-A665-B99B04C498E2}" presName="rootText" presStyleLbl="node3" presStyleIdx="3" presStyleCnt="7" custScaleX="215075">
        <dgm:presLayoutVars>
          <dgm:chPref val="3"/>
        </dgm:presLayoutVars>
      </dgm:prSet>
      <dgm:spPr/>
    </dgm:pt>
    <dgm:pt modelId="{EF4FAA2D-1EEF-A14C-BDD5-2C3B535B62FA}" type="pres">
      <dgm:prSet presAssocID="{683740E4-4240-CA47-A665-B99B04C498E2}" presName="rootConnector" presStyleLbl="node3" presStyleIdx="3" presStyleCnt="7"/>
      <dgm:spPr/>
    </dgm:pt>
    <dgm:pt modelId="{35176187-78B0-AA41-ABF0-3B0E33B35C00}" type="pres">
      <dgm:prSet presAssocID="{683740E4-4240-CA47-A665-B99B04C498E2}" presName="hierChild4" presStyleCnt="0"/>
      <dgm:spPr/>
    </dgm:pt>
    <dgm:pt modelId="{ACA2150F-F696-944F-8C74-731E9D09E595}" type="pres">
      <dgm:prSet presAssocID="{683740E4-4240-CA47-A665-B99B04C498E2}" presName="hierChild5" presStyleCnt="0"/>
      <dgm:spPr/>
    </dgm:pt>
    <dgm:pt modelId="{3ECEAE03-F41C-7146-AB64-15BA8CC9EBD5}" type="pres">
      <dgm:prSet presAssocID="{F1FFD818-0FB3-8C43-931E-DBCE279ED21C}" presName="Name64" presStyleLbl="parChTrans1D3" presStyleIdx="4" presStyleCnt="7"/>
      <dgm:spPr/>
    </dgm:pt>
    <dgm:pt modelId="{4F4EB663-383B-C249-9A6C-255B74E0DE09}" type="pres">
      <dgm:prSet presAssocID="{CAF25884-73D7-1045-9F43-8F4F32136C13}" presName="hierRoot2" presStyleCnt="0">
        <dgm:presLayoutVars>
          <dgm:hierBranch val="init"/>
        </dgm:presLayoutVars>
      </dgm:prSet>
      <dgm:spPr/>
    </dgm:pt>
    <dgm:pt modelId="{7F60541F-828D-BB4C-BC22-08C466F78880}" type="pres">
      <dgm:prSet presAssocID="{CAF25884-73D7-1045-9F43-8F4F32136C13}" presName="rootComposite" presStyleCnt="0"/>
      <dgm:spPr/>
    </dgm:pt>
    <dgm:pt modelId="{B6D6948A-C46A-4448-8DD6-CCA0DA44B2DB}" type="pres">
      <dgm:prSet presAssocID="{CAF25884-73D7-1045-9F43-8F4F32136C13}" presName="rootText" presStyleLbl="node3" presStyleIdx="4" presStyleCnt="7" custScaleX="215075">
        <dgm:presLayoutVars>
          <dgm:chPref val="3"/>
        </dgm:presLayoutVars>
      </dgm:prSet>
      <dgm:spPr/>
    </dgm:pt>
    <dgm:pt modelId="{C6D969FC-0254-064A-8AE2-D7BABBCA43D4}" type="pres">
      <dgm:prSet presAssocID="{CAF25884-73D7-1045-9F43-8F4F32136C13}" presName="rootConnector" presStyleLbl="node3" presStyleIdx="4" presStyleCnt="7"/>
      <dgm:spPr/>
    </dgm:pt>
    <dgm:pt modelId="{84CB6F4F-63AB-DD40-9059-6631C17E172A}" type="pres">
      <dgm:prSet presAssocID="{CAF25884-73D7-1045-9F43-8F4F32136C13}" presName="hierChild4" presStyleCnt="0"/>
      <dgm:spPr/>
    </dgm:pt>
    <dgm:pt modelId="{170C6996-D6B1-CE44-89F7-15140C791B78}" type="pres">
      <dgm:prSet presAssocID="{CAF25884-73D7-1045-9F43-8F4F32136C13}" presName="hierChild5" presStyleCnt="0"/>
      <dgm:spPr/>
    </dgm:pt>
    <dgm:pt modelId="{826D5AB3-2DB9-7D47-93F8-B20692854493}" type="pres">
      <dgm:prSet presAssocID="{A69FE25C-44FF-764D-A6D7-8ECE05D615AC}" presName="hierChild5" presStyleCnt="0"/>
      <dgm:spPr/>
    </dgm:pt>
    <dgm:pt modelId="{EAE2C065-A45E-C844-85F8-8B811EC3D5A7}" type="pres">
      <dgm:prSet presAssocID="{5189F6A8-47BA-BF43-A9EA-C2FAE2AC3B1C}" presName="Name64" presStyleLbl="parChTrans1D2" presStyleIdx="3" presStyleCnt="4"/>
      <dgm:spPr/>
    </dgm:pt>
    <dgm:pt modelId="{46783F7E-8878-D740-8021-27B108E862BB}" type="pres">
      <dgm:prSet presAssocID="{A8FD802E-A3C1-6E4A-86F4-EB3CFD9FBC19}" presName="hierRoot2" presStyleCnt="0">
        <dgm:presLayoutVars>
          <dgm:hierBranch val="init"/>
        </dgm:presLayoutVars>
      </dgm:prSet>
      <dgm:spPr/>
    </dgm:pt>
    <dgm:pt modelId="{2D3D0153-6571-1D47-87CA-98BC8CDB7CF9}" type="pres">
      <dgm:prSet presAssocID="{A8FD802E-A3C1-6E4A-86F4-EB3CFD9FBC19}" presName="rootComposite" presStyleCnt="0"/>
      <dgm:spPr/>
    </dgm:pt>
    <dgm:pt modelId="{4411DFC6-5730-1040-BE69-C1BF66A8ED0F}" type="pres">
      <dgm:prSet presAssocID="{A8FD802E-A3C1-6E4A-86F4-EB3CFD9FBC19}" presName="rootText" presStyleLbl="node2" presStyleIdx="3" presStyleCnt="4" custScaleX="215075">
        <dgm:presLayoutVars>
          <dgm:chPref val="3"/>
        </dgm:presLayoutVars>
      </dgm:prSet>
      <dgm:spPr/>
    </dgm:pt>
    <dgm:pt modelId="{94D98727-E8B2-5B40-B1B6-EBBC910E3389}" type="pres">
      <dgm:prSet presAssocID="{A8FD802E-A3C1-6E4A-86F4-EB3CFD9FBC19}" presName="rootConnector" presStyleLbl="node2" presStyleIdx="3" presStyleCnt="4"/>
      <dgm:spPr/>
    </dgm:pt>
    <dgm:pt modelId="{BB36C983-38B1-6B47-8C3C-F49C31A379E1}" type="pres">
      <dgm:prSet presAssocID="{A8FD802E-A3C1-6E4A-86F4-EB3CFD9FBC19}" presName="hierChild4" presStyleCnt="0"/>
      <dgm:spPr/>
    </dgm:pt>
    <dgm:pt modelId="{C33D103C-FA96-5847-825B-E8FD81648555}" type="pres">
      <dgm:prSet presAssocID="{63781A98-14B1-3544-81C1-37F13444AFD5}" presName="Name64" presStyleLbl="parChTrans1D3" presStyleIdx="5" presStyleCnt="7"/>
      <dgm:spPr/>
    </dgm:pt>
    <dgm:pt modelId="{834B4B62-ED66-E746-AC57-A8FE4D796B2C}" type="pres">
      <dgm:prSet presAssocID="{A8D0B7D4-6B1E-6C47-8704-F0B27B06E8AC}" presName="hierRoot2" presStyleCnt="0">
        <dgm:presLayoutVars>
          <dgm:hierBranch val="init"/>
        </dgm:presLayoutVars>
      </dgm:prSet>
      <dgm:spPr/>
    </dgm:pt>
    <dgm:pt modelId="{E828BCF4-E4C7-774B-AD4B-6FA017B31D7A}" type="pres">
      <dgm:prSet presAssocID="{A8D0B7D4-6B1E-6C47-8704-F0B27B06E8AC}" presName="rootComposite" presStyleCnt="0"/>
      <dgm:spPr/>
    </dgm:pt>
    <dgm:pt modelId="{F3F33104-C3EA-EB44-9053-A1936C3B9232}" type="pres">
      <dgm:prSet presAssocID="{A8D0B7D4-6B1E-6C47-8704-F0B27B06E8AC}" presName="rootText" presStyleLbl="node3" presStyleIdx="5" presStyleCnt="7" custScaleX="215075">
        <dgm:presLayoutVars>
          <dgm:chPref val="3"/>
        </dgm:presLayoutVars>
      </dgm:prSet>
      <dgm:spPr/>
    </dgm:pt>
    <dgm:pt modelId="{2BC6AD92-EA0D-4E4D-9335-7DBCD2CE10FB}" type="pres">
      <dgm:prSet presAssocID="{A8D0B7D4-6B1E-6C47-8704-F0B27B06E8AC}" presName="rootConnector" presStyleLbl="node3" presStyleIdx="5" presStyleCnt="7"/>
      <dgm:spPr/>
    </dgm:pt>
    <dgm:pt modelId="{83DA4335-A3D6-4F4A-8264-2E8DC84646EB}" type="pres">
      <dgm:prSet presAssocID="{A8D0B7D4-6B1E-6C47-8704-F0B27B06E8AC}" presName="hierChild4" presStyleCnt="0"/>
      <dgm:spPr/>
    </dgm:pt>
    <dgm:pt modelId="{8BA6C3A8-2AE6-664E-8134-A9B199CD5356}" type="pres">
      <dgm:prSet presAssocID="{A8D0B7D4-6B1E-6C47-8704-F0B27B06E8AC}" presName="hierChild5" presStyleCnt="0"/>
      <dgm:spPr/>
    </dgm:pt>
    <dgm:pt modelId="{789EE150-0FB6-5742-9AB9-F5C2C530CF29}" type="pres">
      <dgm:prSet presAssocID="{F6536E1F-913B-2E43-A3DD-CEDC824793C5}" presName="Name64" presStyleLbl="parChTrans1D3" presStyleIdx="6" presStyleCnt="7"/>
      <dgm:spPr/>
    </dgm:pt>
    <dgm:pt modelId="{983BA001-82C8-ED45-A0EA-F20F325C805B}" type="pres">
      <dgm:prSet presAssocID="{87149BD8-FFDC-5A47-B1C7-FC415EA0D2DB}" presName="hierRoot2" presStyleCnt="0">
        <dgm:presLayoutVars>
          <dgm:hierBranch val="init"/>
        </dgm:presLayoutVars>
      </dgm:prSet>
      <dgm:spPr/>
    </dgm:pt>
    <dgm:pt modelId="{2A3FDD2A-E238-9947-B20C-85A34FA6CC51}" type="pres">
      <dgm:prSet presAssocID="{87149BD8-FFDC-5A47-B1C7-FC415EA0D2DB}" presName="rootComposite" presStyleCnt="0"/>
      <dgm:spPr/>
    </dgm:pt>
    <dgm:pt modelId="{F4E3B5C2-F2E5-1D4C-B5E4-BA2EA6C515CF}" type="pres">
      <dgm:prSet presAssocID="{87149BD8-FFDC-5A47-B1C7-FC415EA0D2DB}" presName="rootText" presStyleLbl="node3" presStyleIdx="6" presStyleCnt="7" custScaleX="215075">
        <dgm:presLayoutVars>
          <dgm:chPref val="3"/>
        </dgm:presLayoutVars>
      </dgm:prSet>
      <dgm:spPr/>
    </dgm:pt>
    <dgm:pt modelId="{234D084B-F11F-B341-A57A-60DC7B2448AC}" type="pres">
      <dgm:prSet presAssocID="{87149BD8-FFDC-5A47-B1C7-FC415EA0D2DB}" presName="rootConnector" presStyleLbl="node3" presStyleIdx="6" presStyleCnt="7"/>
      <dgm:spPr/>
    </dgm:pt>
    <dgm:pt modelId="{334FDF74-CC94-094F-846C-1888176AB5BD}" type="pres">
      <dgm:prSet presAssocID="{87149BD8-FFDC-5A47-B1C7-FC415EA0D2DB}" presName="hierChild4" presStyleCnt="0"/>
      <dgm:spPr/>
    </dgm:pt>
    <dgm:pt modelId="{427CF288-67D6-7E4B-ADA5-936EAA80EA9D}" type="pres">
      <dgm:prSet presAssocID="{87149BD8-FFDC-5A47-B1C7-FC415EA0D2DB}" presName="hierChild5" presStyleCnt="0"/>
      <dgm:spPr/>
    </dgm:pt>
    <dgm:pt modelId="{AF8F8E81-29F1-9144-AF8F-34E6C143E98A}" type="pres">
      <dgm:prSet presAssocID="{A8FD802E-A3C1-6E4A-86F4-EB3CFD9FBC19}" presName="hierChild5" presStyleCnt="0"/>
      <dgm:spPr/>
    </dgm:pt>
    <dgm:pt modelId="{06647E9F-0B62-7242-AB23-7346E8164C4F}" type="pres">
      <dgm:prSet presAssocID="{C9D23ECE-6D27-BB4B-A5B6-A6C1A0E0609A}" presName="hierChild3" presStyleCnt="0"/>
      <dgm:spPr/>
    </dgm:pt>
  </dgm:ptLst>
  <dgm:cxnLst>
    <dgm:cxn modelId="{641BC90C-3065-2841-A6D1-D413A644498C}" type="presOf" srcId="{A8D0B7D4-6B1E-6C47-8704-F0B27B06E8AC}" destId="{F3F33104-C3EA-EB44-9053-A1936C3B9232}" srcOrd="0" destOrd="0" presId="urn:microsoft.com/office/officeart/2009/3/layout/HorizontalOrganizationChart"/>
    <dgm:cxn modelId="{9F326E0E-BEB3-4E44-B726-E19659C39F1C}" type="presOf" srcId="{FA7B7490-E0B3-C44E-A3CB-9EA5358E52AE}" destId="{26F5FD22-D149-CF4C-80A4-6211810F2C53}" srcOrd="1" destOrd="0" presId="urn:microsoft.com/office/officeart/2009/3/layout/HorizontalOrganizationChart"/>
    <dgm:cxn modelId="{C16E700F-3166-B340-9BCE-250FB557F7E1}" srcId="{7A290681-DFBD-4B41-AB9F-7B09C4CF4941}" destId="{C985D581-818D-2D45-9408-20AEDC02FD97}" srcOrd="0" destOrd="0" parTransId="{A95B9E13-FE2B-3A48-B2D0-1D819F82A1B6}" sibTransId="{462D904A-C285-9843-9453-8C0E9557ADC9}"/>
    <dgm:cxn modelId="{ADE3F20F-F648-274A-A88B-E762220F1E20}" srcId="{C9D23ECE-6D27-BB4B-A5B6-A6C1A0E0609A}" destId="{A69FE25C-44FF-764D-A6D7-8ECE05D615AC}" srcOrd="2" destOrd="0" parTransId="{9A097876-2D08-B84A-A38E-D1DB5397EE59}" sibTransId="{F3491C78-15A3-6545-B655-FF89B1CFA4CB}"/>
    <dgm:cxn modelId="{69E8F816-6305-ED48-BF9B-099CE641D1CC}" type="presOf" srcId="{F1FFD818-0FB3-8C43-931E-DBCE279ED21C}" destId="{3ECEAE03-F41C-7146-AB64-15BA8CC9EBD5}" srcOrd="0" destOrd="0" presId="urn:microsoft.com/office/officeart/2009/3/layout/HorizontalOrganizationChart"/>
    <dgm:cxn modelId="{367CD618-F819-524A-9FB1-9A9C467F1C7C}" srcId="{7A290681-DFBD-4B41-AB9F-7B09C4CF4941}" destId="{FA7B7490-E0B3-C44E-A3CB-9EA5358E52AE}" srcOrd="1" destOrd="0" parTransId="{AF77B30D-5F13-884D-BE63-E8932C4C1FD9}" sibTransId="{855E2547-36AC-2446-927C-16FE9B848D7C}"/>
    <dgm:cxn modelId="{A82A3A26-F50B-E44D-8F3D-6CCA3C125C62}" type="presOf" srcId="{63781A98-14B1-3544-81C1-37F13444AFD5}" destId="{C33D103C-FA96-5847-825B-E8FD81648555}" srcOrd="0" destOrd="0" presId="urn:microsoft.com/office/officeart/2009/3/layout/HorizontalOrganizationChart"/>
    <dgm:cxn modelId="{FAD68F27-FFFD-5E42-9312-9A2C7B17198B}" type="presOf" srcId="{3DE01C2B-C06D-784A-88E5-FA4E85CF4572}" destId="{07CBB7B5-D274-1246-BE3C-F75DC787C45A}" srcOrd="0" destOrd="0" presId="urn:microsoft.com/office/officeart/2009/3/layout/HorizontalOrganizationChart"/>
    <dgm:cxn modelId="{59185D29-8ECD-214F-9581-7490E6C0A904}" type="presOf" srcId="{C985D581-818D-2D45-9408-20AEDC02FD97}" destId="{5826E9D1-2BCD-C64A-AE46-4F66FAF0BC1D}" srcOrd="1" destOrd="0" presId="urn:microsoft.com/office/officeart/2009/3/layout/HorizontalOrganizationChart"/>
    <dgm:cxn modelId="{6B1B3437-EA77-D545-9EB8-B7EB1376A71C}" srcId="{C9D23ECE-6D27-BB4B-A5B6-A6C1A0E0609A}" destId="{45F8934C-7D61-BA46-9D35-5BA5DBAAEED2}" srcOrd="0" destOrd="0" parTransId="{3DE01C2B-C06D-784A-88E5-FA4E85CF4572}" sibTransId="{5C0D9E43-3078-A54D-BC36-7EE6B451527F}"/>
    <dgm:cxn modelId="{7D8F0F3F-04B3-5543-A5EB-4AB96467AA49}" srcId="{5CBD42CF-9236-D140-B262-1320ED27E534}" destId="{C9D23ECE-6D27-BB4B-A5B6-A6C1A0E0609A}" srcOrd="0" destOrd="0" parTransId="{EDE96C32-BFD1-EE4D-8A73-884F27195DDF}" sibTransId="{FAAA6FE4-A3C3-ED42-85BB-2F8BB8353219}"/>
    <dgm:cxn modelId="{BCD83740-724D-E443-A000-FC1ABFB8A146}" type="presOf" srcId="{AF77B30D-5F13-884D-BE63-E8932C4C1FD9}" destId="{FA3E2684-5BE8-9544-9883-1DC0533B4521}" srcOrd="0" destOrd="0" presId="urn:microsoft.com/office/officeart/2009/3/layout/HorizontalOrganizationChart"/>
    <dgm:cxn modelId="{58BA3347-3730-FF4E-9B58-01A2A13DFF7C}" srcId="{A69FE25C-44FF-764D-A6D7-8ECE05D615AC}" destId="{683740E4-4240-CA47-A665-B99B04C498E2}" srcOrd="0" destOrd="0" parTransId="{4CA194F8-3E66-4F4B-810F-E85F08DABB2F}" sibTransId="{327EBE66-3368-434E-A8F7-09B683B25B1A}"/>
    <dgm:cxn modelId="{6FFF4349-DBB0-114D-A8EA-B1D3B15BDBFB}" type="presOf" srcId="{45F8934C-7D61-BA46-9D35-5BA5DBAAEED2}" destId="{989759BC-66DE-5344-AA88-F6F6605D1A6D}" srcOrd="1" destOrd="0" presId="urn:microsoft.com/office/officeart/2009/3/layout/HorizontalOrganizationChart"/>
    <dgm:cxn modelId="{09E8844B-6D02-B049-98E3-D6EEC12BB4BE}" type="presOf" srcId="{A69FE25C-44FF-764D-A6D7-8ECE05D615AC}" destId="{1AFEB59B-B9A0-C44A-AF95-3B48FDC44428}" srcOrd="1" destOrd="0" presId="urn:microsoft.com/office/officeart/2009/3/layout/HorizontalOrganizationChart"/>
    <dgm:cxn modelId="{A156094C-8B63-CD4C-AD0E-E86F47A7792D}" type="presOf" srcId="{F6536E1F-913B-2E43-A3DD-CEDC824793C5}" destId="{789EE150-0FB6-5742-9AB9-F5C2C530CF29}" srcOrd="0" destOrd="0" presId="urn:microsoft.com/office/officeart/2009/3/layout/HorizontalOrganizationChart"/>
    <dgm:cxn modelId="{F5D8F860-1D1F-1544-8A43-846BC10BDFD9}" type="presOf" srcId="{CAF25884-73D7-1045-9F43-8F4F32136C13}" destId="{B6D6948A-C46A-4448-8DD6-CCA0DA44B2DB}" srcOrd="0" destOrd="0" presId="urn:microsoft.com/office/officeart/2009/3/layout/HorizontalOrganizationChart"/>
    <dgm:cxn modelId="{9A0D7E61-DFE0-7C41-958D-C23714290DD3}" type="presOf" srcId="{87149BD8-FFDC-5A47-B1C7-FC415EA0D2DB}" destId="{234D084B-F11F-B341-A57A-60DC7B2448AC}" srcOrd="1" destOrd="0" presId="urn:microsoft.com/office/officeart/2009/3/layout/HorizontalOrganizationChart"/>
    <dgm:cxn modelId="{F3490963-E0B4-104C-ACCF-ED9567E99F2B}" type="presOf" srcId="{683740E4-4240-CA47-A665-B99B04C498E2}" destId="{EF4FAA2D-1EEF-A14C-BDD5-2C3B535B62FA}" srcOrd="1" destOrd="0" presId="urn:microsoft.com/office/officeart/2009/3/layout/HorizontalOrganizationChart"/>
    <dgm:cxn modelId="{0EA9AB63-2195-664A-B135-B4AD577938B7}" srcId="{A8FD802E-A3C1-6E4A-86F4-EB3CFD9FBC19}" destId="{87149BD8-FFDC-5A47-B1C7-FC415EA0D2DB}" srcOrd="1" destOrd="0" parTransId="{F6536E1F-913B-2E43-A3DD-CEDC824793C5}" sibTransId="{CF889A0D-9835-1344-9229-BF89ABCB9D2D}"/>
    <dgm:cxn modelId="{98781C6C-FFCF-6747-96C7-1110C19EC388}" type="presOf" srcId="{A8FD802E-A3C1-6E4A-86F4-EB3CFD9FBC19}" destId="{4411DFC6-5730-1040-BE69-C1BF66A8ED0F}" srcOrd="0" destOrd="0" presId="urn:microsoft.com/office/officeart/2009/3/layout/HorizontalOrganizationChart"/>
    <dgm:cxn modelId="{D3E58E6E-3ADC-6845-B3A0-19D3A86E07DD}" type="presOf" srcId="{45F8934C-7D61-BA46-9D35-5BA5DBAAEED2}" destId="{94BAAB6F-3507-3148-B4EF-E4A7F0E12C55}" srcOrd="0" destOrd="0" presId="urn:microsoft.com/office/officeart/2009/3/layout/HorizontalOrganizationChart"/>
    <dgm:cxn modelId="{1339016F-5843-F249-BF05-DC4149C59268}" type="presOf" srcId="{DBDB61EB-4027-7549-9D25-0635F8F4D7C5}" destId="{9069C7E2-853A-F24D-A60C-C99AFEC796E1}" srcOrd="0" destOrd="0" presId="urn:microsoft.com/office/officeart/2009/3/layout/HorizontalOrganizationChart"/>
    <dgm:cxn modelId="{9E929670-2998-0E47-9455-9A50F082B4CE}" type="presOf" srcId="{C9D23ECE-6D27-BB4B-A5B6-A6C1A0E0609A}" destId="{212206E0-ACF9-3748-B571-DFA46E1AAF45}" srcOrd="0" destOrd="0" presId="urn:microsoft.com/office/officeart/2009/3/layout/HorizontalOrganizationChart"/>
    <dgm:cxn modelId="{FC2AC274-F547-A144-BF8E-1846E3DE4835}" type="presOf" srcId="{7A290681-DFBD-4B41-AB9F-7B09C4CF4941}" destId="{3EAE3FC9-DB19-B440-93BF-715E9C1F18E1}" srcOrd="0" destOrd="0" presId="urn:microsoft.com/office/officeart/2009/3/layout/HorizontalOrganizationChart"/>
    <dgm:cxn modelId="{54A59576-1B49-1D49-A4B0-ED218CF2F2D5}" type="presOf" srcId="{5CBD42CF-9236-D140-B262-1320ED27E534}" destId="{8DF549B7-0A4F-4D4A-87E0-5C0435058DCD}" srcOrd="0" destOrd="0" presId="urn:microsoft.com/office/officeart/2009/3/layout/HorizontalOrganizationChart"/>
    <dgm:cxn modelId="{9442D97C-FD82-464B-8655-876ABAACC3FD}" type="presOf" srcId="{4CA194F8-3E66-4F4B-810F-E85F08DABB2F}" destId="{976D7A67-F772-8343-A894-4780A958208B}" srcOrd="0" destOrd="0" presId="urn:microsoft.com/office/officeart/2009/3/layout/HorizontalOrganizationChart"/>
    <dgm:cxn modelId="{C95CF989-5D44-C445-8E8A-48B9EFC38C6E}" type="presOf" srcId="{CAF25884-73D7-1045-9F43-8F4F32136C13}" destId="{C6D969FC-0254-064A-8AE2-D7BABBCA43D4}" srcOrd="1" destOrd="0" presId="urn:microsoft.com/office/officeart/2009/3/layout/HorizontalOrganizationChart"/>
    <dgm:cxn modelId="{9FAB548B-D000-7E4E-AB1B-43FC818215D2}" type="presOf" srcId="{E3774771-B818-C641-931E-01B9170E3A3A}" destId="{D859DA0D-EC3D-DF4B-8B28-806B2A054845}" srcOrd="0" destOrd="0" presId="urn:microsoft.com/office/officeart/2009/3/layout/HorizontalOrganizationChart"/>
    <dgm:cxn modelId="{0C2A939A-6CBE-FB40-8136-3CE44D7610E3}" type="presOf" srcId="{A95B9E13-FE2B-3A48-B2D0-1D819F82A1B6}" destId="{70E061B0-BE0F-5748-A854-52BD7C31C32D}" srcOrd="0" destOrd="0" presId="urn:microsoft.com/office/officeart/2009/3/layout/HorizontalOrganizationChart"/>
    <dgm:cxn modelId="{044A4DA2-4880-4841-9582-55E51490A306}" type="presOf" srcId="{C9D23ECE-6D27-BB4B-A5B6-A6C1A0E0609A}" destId="{C44F7472-5883-F547-83E3-34B1AB94456C}" srcOrd="1" destOrd="0" presId="urn:microsoft.com/office/officeart/2009/3/layout/HorizontalOrganizationChart"/>
    <dgm:cxn modelId="{41AB16A4-C6ED-0F46-867D-B3C30C86DA24}" srcId="{C9D23ECE-6D27-BB4B-A5B6-A6C1A0E0609A}" destId="{7A290681-DFBD-4B41-AB9F-7B09C4CF4941}" srcOrd="1" destOrd="0" parTransId="{DBDB61EB-4027-7549-9D25-0635F8F4D7C5}" sibTransId="{9F6315AD-EBAA-8941-A4B7-3077DAA00F33}"/>
    <dgm:cxn modelId="{D58B2CAB-331D-6440-8361-DD410C72AF49}" srcId="{C9D23ECE-6D27-BB4B-A5B6-A6C1A0E0609A}" destId="{A8FD802E-A3C1-6E4A-86F4-EB3CFD9FBC19}" srcOrd="3" destOrd="0" parTransId="{5189F6A8-47BA-BF43-A9EA-C2FAE2AC3B1C}" sibTransId="{68A2528B-A566-F14E-8D23-E6C9BDBF5DDD}"/>
    <dgm:cxn modelId="{676514B6-963C-434E-82DC-720FF2B660EE}" type="presOf" srcId="{9A097876-2D08-B84A-A38E-D1DB5397EE59}" destId="{97E561D3-146B-334F-B51B-C4B4CC66A916}" srcOrd="0" destOrd="0" presId="urn:microsoft.com/office/officeart/2009/3/layout/HorizontalOrganizationChart"/>
    <dgm:cxn modelId="{AB7404B7-3C52-0D4B-ACAD-C8B038B41F31}" srcId="{A8FD802E-A3C1-6E4A-86F4-EB3CFD9FBC19}" destId="{A8D0B7D4-6B1E-6C47-8704-F0B27B06E8AC}" srcOrd="0" destOrd="0" parTransId="{63781A98-14B1-3544-81C1-37F13444AFD5}" sibTransId="{8FA6937B-4172-2A4E-BA5C-AE2DC3D546DC}"/>
    <dgm:cxn modelId="{B9161AB7-6736-434A-AD21-1AFD0C00AE7B}" type="presOf" srcId="{C985D581-818D-2D45-9408-20AEDC02FD97}" destId="{7C81F546-C67C-7641-B5FA-ED25153F2B88}" srcOrd="0" destOrd="0" presId="urn:microsoft.com/office/officeart/2009/3/layout/HorizontalOrganizationChart"/>
    <dgm:cxn modelId="{433D97BE-E005-D84F-B857-88F483A66AE2}" srcId="{A69FE25C-44FF-764D-A6D7-8ECE05D615AC}" destId="{CAF25884-73D7-1045-9F43-8F4F32136C13}" srcOrd="1" destOrd="0" parTransId="{F1FFD818-0FB3-8C43-931E-DBCE279ED21C}" sibTransId="{3D794222-3BE5-C243-9E66-7A1AEE91A12C}"/>
    <dgm:cxn modelId="{E3C9D2C1-6EC8-6A49-9623-DD9496291369}" type="presOf" srcId="{87149BD8-FFDC-5A47-B1C7-FC415EA0D2DB}" destId="{F4E3B5C2-F2E5-1D4C-B5E4-BA2EA6C515CF}" srcOrd="0" destOrd="0" presId="urn:microsoft.com/office/officeart/2009/3/layout/HorizontalOrganizationChart"/>
    <dgm:cxn modelId="{AD799FC8-7A91-D248-80F5-401108A11E33}" type="presOf" srcId="{7A290681-DFBD-4B41-AB9F-7B09C4CF4941}" destId="{4303128F-1DE5-0F45-AD63-2F9D03C9455A}" srcOrd="1" destOrd="0" presId="urn:microsoft.com/office/officeart/2009/3/layout/HorizontalOrganizationChart"/>
    <dgm:cxn modelId="{D4AC55CD-9EFB-FC4F-A7BC-2DB7E25147B0}" type="presOf" srcId="{A8FD802E-A3C1-6E4A-86F4-EB3CFD9FBC19}" destId="{94D98727-E8B2-5B40-B1B6-EBBC910E3389}" srcOrd="1" destOrd="0" presId="urn:microsoft.com/office/officeart/2009/3/layout/HorizontalOrganizationChart"/>
    <dgm:cxn modelId="{43E909DA-DA06-5C47-A15E-FCBB5C3C6AF1}" type="presOf" srcId="{5189F6A8-47BA-BF43-A9EA-C2FAE2AC3B1C}" destId="{EAE2C065-A45E-C844-85F8-8B811EC3D5A7}" srcOrd="0" destOrd="0" presId="urn:microsoft.com/office/officeart/2009/3/layout/HorizontalOrganizationChart"/>
    <dgm:cxn modelId="{BA79A9E3-DD80-E34E-B382-22E17EDFDE22}" type="presOf" srcId="{A8D0B7D4-6B1E-6C47-8704-F0B27B06E8AC}" destId="{2BC6AD92-EA0D-4E4D-9335-7DBCD2CE10FB}" srcOrd="1" destOrd="0" presId="urn:microsoft.com/office/officeart/2009/3/layout/HorizontalOrganizationChart"/>
    <dgm:cxn modelId="{78B983E7-2ED9-8A43-A300-52BF569D6F39}" type="presOf" srcId="{A69FE25C-44FF-764D-A6D7-8ECE05D615AC}" destId="{CC5D83D4-B191-4545-BFB3-4B4A03AD9437}" srcOrd="0" destOrd="0" presId="urn:microsoft.com/office/officeart/2009/3/layout/HorizontalOrganizationChart"/>
    <dgm:cxn modelId="{E5DC15E8-A342-D842-9133-970A09EAB8A1}" srcId="{7A290681-DFBD-4B41-AB9F-7B09C4CF4941}" destId="{ACDF3401-D5BD-9546-B121-45A439F89143}" srcOrd="2" destOrd="0" parTransId="{E3774771-B818-C641-931E-01B9170E3A3A}" sibTransId="{B608D3D8-C25C-384C-BE71-980F83E9782F}"/>
    <dgm:cxn modelId="{705EB7F3-5790-B642-A3EB-68F4E8F2D567}" type="presOf" srcId="{FA7B7490-E0B3-C44E-A3CB-9EA5358E52AE}" destId="{EC278D0D-445C-D746-8646-4870F8348EA1}" srcOrd="0" destOrd="0" presId="urn:microsoft.com/office/officeart/2009/3/layout/HorizontalOrganizationChart"/>
    <dgm:cxn modelId="{9E04D4F4-0BF9-7A4B-BA9A-413D41D08E6B}" type="presOf" srcId="{ACDF3401-D5BD-9546-B121-45A439F89143}" destId="{2E709DEA-519E-6048-A5F2-49BA46A24648}" srcOrd="1" destOrd="0" presId="urn:microsoft.com/office/officeart/2009/3/layout/HorizontalOrganizationChart"/>
    <dgm:cxn modelId="{B8451FF7-5959-1349-BCD9-107229C6D2D0}" type="presOf" srcId="{ACDF3401-D5BD-9546-B121-45A439F89143}" destId="{5D6C6C10-2263-2C42-B208-67AD461215F1}" srcOrd="0" destOrd="0" presId="urn:microsoft.com/office/officeart/2009/3/layout/HorizontalOrganizationChart"/>
    <dgm:cxn modelId="{BC868EFD-4F21-E847-B99E-C8DF0EF06BA1}" type="presOf" srcId="{683740E4-4240-CA47-A665-B99B04C498E2}" destId="{9461F00E-D047-8745-9A00-E2CDC11ABEF3}" srcOrd="0" destOrd="0" presId="urn:microsoft.com/office/officeart/2009/3/layout/HorizontalOrganizationChart"/>
    <dgm:cxn modelId="{4FEEE8D6-9DFF-0649-B15F-BCBF8DC56B8F}" type="presParOf" srcId="{8DF549B7-0A4F-4D4A-87E0-5C0435058DCD}" destId="{52237569-6B77-E246-849B-1CD06271173B}" srcOrd="0" destOrd="0" presId="urn:microsoft.com/office/officeart/2009/3/layout/HorizontalOrganizationChart"/>
    <dgm:cxn modelId="{97F7425B-C01C-0C4C-830A-92620DFF3C07}" type="presParOf" srcId="{52237569-6B77-E246-849B-1CD06271173B}" destId="{95754056-7B1B-C74C-AB04-1885637873E4}" srcOrd="0" destOrd="0" presId="urn:microsoft.com/office/officeart/2009/3/layout/HorizontalOrganizationChart"/>
    <dgm:cxn modelId="{B8D658AC-95FC-204D-8AFA-7A610BF2B8D8}" type="presParOf" srcId="{95754056-7B1B-C74C-AB04-1885637873E4}" destId="{212206E0-ACF9-3748-B571-DFA46E1AAF45}" srcOrd="0" destOrd="0" presId="urn:microsoft.com/office/officeart/2009/3/layout/HorizontalOrganizationChart"/>
    <dgm:cxn modelId="{AE6565D6-0C05-C049-82D9-520E24C2BE8C}" type="presParOf" srcId="{95754056-7B1B-C74C-AB04-1885637873E4}" destId="{C44F7472-5883-F547-83E3-34B1AB94456C}" srcOrd="1" destOrd="0" presId="urn:microsoft.com/office/officeart/2009/3/layout/HorizontalOrganizationChart"/>
    <dgm:cxn modelId="{71F2397F-642C-EC46-8515-5191C89785DF}" type="presParOf" srcId="{52237569-6B77-E246-849B-1CD06271173B}" destId="{9CDEEB00-A12A-E549-93DB-E505E3C22610}" srcOrd="1" destOrd="0" presId="urn:microsoft.com/office/officeart/2009/3/layout/HorizontalOrganizationChart"/>
    <dgm:cxn modelId="{461B5F88-D3F6-AB40-8BC7-6702FFFAAA74}" type="presParOf" srcId="{9CDEEB00-A12A-E549-93DB-E505E3C22610}" destId="{07CBB7B5-D274-1246-BE3C-F75DC787C45A}" srcOrd="0" destOrd="0" presId="urn:microsoft.com/office/officeart/2009/3/layout/HorizontalOrganizationChart"/>
    <dgm:cxn modelId="{600DC1B5-630F-0549-AB9F-8171746CFE38}" type="presParOf" srcId="{9CDEEB00-A12A-E549-93DB-E505E3C22610}" destId="{EABF7038-23B9-EE45-BBA4-BBD9BE5B3D14}" srcOrd="1" destOrd="0" presId="urn:microsoft.com/office/officeart/2009/3/layout/HorizontalOrganizationChart"/>
    <dgm:cxn modelId="{93B815DA-B07D-2145-B081-ED4FA9A7BBB3}" type="presParOf" srcId="{EABF7038-23B9-EE45-BBA4-BBD9BE5B3D14}" destId="{DFD3F9FF-C497-D04E-95F2-0F3C3927FABA}" srcOrd="0" destOrd="0" presId="urn:microsoft.com/office/officeart/2009/3/layout/HorizontalOrganizationChart"/>
    <dgm:cxn modelId="{141E1602-24F5-0E4F-8DDA-F4E01DF999D3}" type="presParOf" srcId="{DFD3F9FF-C497-D04E-95F2-0F3C3927FABA}" destId="{94BAAB6F-3507-3148-B4EF-E4A7F0E12C55}" srcOrd="0" destOrd="0" presId="urn:microsoft.com/office/officeart/2009/3/layout/HorizontalOrganizationChart"/>
    <dgm:cxn modelId="{E74CBFC0-2758-7F4A-9245-187791ABB085}" type="presParOf" srcId="{DFD3F9FF-C497-D04E-95F2-0F3C3927FABA}" destId="{989759BC-66DE-5344-AA88-F6F6605D1A6D}" srcOrd="1" destOrd="0" presId="urn:microsoft.com/office/officeart/2009/3/layout/HorizontalOrganizationChart"/>
    <dgm:cxn modelId="{FEAED599-FFF7-C54D-9968-59B6F9157EE6}" type="presParOf" srcId="{EABF7038-23B9-EE45-BBA4-BBD9BE5B3D14}" destId="{296913AF-289C-0748-A575-6DA0FC7CE3FB}" srcOrd="1" destOrd="0" presId="urn:microsoft.com/office/officeart/2009/3/layout/HorizontalOrganizationChart"/>
    <dgm:cxn modelId="{E6E8CD99-99E5-E04C-AF81-DCBE8E3B82DC}" type="presParOf" srcId="{EABF7038-23B9-EE45-BBA4-BBD9BE5B3D14}" destId="{B9DF654F-A6FA-9F4F-9BF6-3D86DE3B2D4C}" srcOrd="2" destOrd="0" presId="urn:microsoft.com/office/officeart/2009/3/layout/HorizontalOrganizationChart"/>
    <dgm:cxn modelId="{F847A7C2-2145-5042-9C8B-59B40BFC8E14}" type="presParOf" srcId="{9CDEEB00-A12A-E549-93DB-E505E3C22610}" destId="{9069C7E2-853A-F24D-A60C-C99AFEC796E1}" srcOrd="2" destOrd="0" presId="urn:microsoft.com/office/officeart/2009/3/layout/HorizontalOrganizationChart"/>
    <dgm:cxn modelId="{A3CFEE20-E242-DF42-B894-6BF389E4A51B}" type="presParOf" srcId="{9CDEEB00-A12A-E549-93DB-E505E3C22610}" destId="{E2FA3786-3EAE-014E-9831-8ADBAB7AA159}" srcOrd="3" destOrd="0" presId="urn:microsoft.com/office/officeart/2009/3/layout/HorizontalOrganizationChart"/>
    <dgm:cxn modelId="{FF9139E2-CB5C-0743-88B4-57905268B47D}" type="presParOf" srcId="{E2FA3786-3EAE-014E-9831-8ADBAB7AA159}" destId="{EBBD5A3A-83AC-224D-A440-88D6AEEE5BD5}" srcOrd="0" destOrd="0" presId="urn:microsoft.com/office/officeart/2009/3/layout/HorizontalOrganizationChart"/>
    <dgm:cxn modelId="{AC4F6CA3-4126-9349-81EE-5B592929A22F}" type="presParOf" srcId="{EBBD5A3A-83AC-224D-A440-88D6AEEE5BD5}" destId="{3EAE3FC9-DB19-B440-93BF-715E9C1F18E1}" srcOrd="0" destOrd="0" presId="urn:microsoft.com/office/officeart/2009/3/layout/HorizontalOrganizationChart"/>
    <dgm:cxn modelId="{14BD82AA-0292-E940-91BF-716697A36A2D}" type="presParOf" srcId="{EBBD5A3A-83AC-224D-A440-88D6AEEE5BD5}" destId="{4303128F-1DE5-0F45-AD63-2F9D03C9455A}" srcOrd="1" destOrd="0" presId="urn:microsoft.com/office/officeart/2009/3/layout/HorizontalOrganizationChart"/>
    <dgm:cxn modelId="{2E3D0584-94D3-A340-9486-77DFB637B903}" type="presParOf" srcId="{E2FA3786-3EAE-014E-9831-8ADBAB7AA159}" destId="{9BBF6114-B9B5-DC44-8B4C-28E4C97E36DF}" srcOrd="1" destOrd="0" presId="urn:microsoft.com/office/officeart/2009/3/layout/HorizontalOrganizationChart"/>
    <dgm:cxn modelId="{FC9437A6-41A5-9B42-8C4E-64417632A06D}" type="presParOf" srcId="{9BBF6114-B9B5-DC44-8B4C-28E4C97E36DF}" destId="{70E061B0-BE0F-5748-A854-52BD7C31C32D}" srcOrd="0" destOrd="0" presId="urn:microsoft.com/office/officeart/2009/3/layout/HorizontalOrganizationChart"/>
    <dgm:cxn modelId="{D30E1DBD-1F22-7E4E-82A6-CBFE8333C69B}" type="presParOf" srcId="{9BBF6114-B9B5-DC44-8B4C-28E4C97E36DF}" destId="{E1A7F313-D769-9A49-B33F-B8AEAEEB178B}" srcOrd="1" destOrd="0" presId="urn:microsoft.com/office/officeart/2009/3/layout/HorizontalOrganizationChart"/>
    <dgm:cxn modelId="{96905395-81EF-2643-9A22-5092E8CDEC99}" type="presParOf" srcId="{E1A7F313-D769-9A49-B33F-B8AEAEEB178B}" destId="{B690DD8C-A00A-8044-BECE-97246D276BFB}" srcOrd="0" destOrd="0" presId="urn:microsoft.com/office/officeart/2009/3/layout/HorizontalOrganizationChart"/>
    <dgm:cxn modelId="{11F2A31B-BEB4-CD48-9EF6-944DA5A12676}" type="presParOf" srcId="{B690DD8C-A00A-8044-BECE-97246D276BFB}" destId="{7C81F546-C67C-7641-B5FA-ED25153F2B88}" srcOrd="0" destOrd="0" presId="urn:microsoft.com/office/officeart/2009/3/layout/HorizontalOrganizationChart"/>
    <dgm:cxn modelId="{E5FC4780-536B-B442-86F9-5FB810FBCE12}" type="presParOf" srcId="{B690DD8C-A00A-8044-BECE-97246D276BFB}" destId="{5826E9D1-2BCD-C64A-AE46-4F66FAF0BC1D}" srcOrd="1" destOrd="0" presId="urn:microsoft.com/office/officeart/2009/3/layout/HorizontalOrganizationChart"/>
    <dgm:cxn modelId="{80A59EDA-7879-2A4B-8FB3-28394A465266}" type="presParOf" srcId="{E1A7F313-D769-9A49-B33F-B8AEAEEB178B}" destId="{3D563593-79DB-2849-8AE4-D181F5F6BE43}" srcOrd="1" destOrd="0" presId="urn:microsoft.com/office/officeart/2009/3/layout/HorizontalOrganizationChart"/>
    <dgm:cxn modelId="{A316971F-5370-BB49-A7BD-ADBF75C8B01C}" type="presParOf" srcId="{E1A7F313-D769-9A49-B33F-B8AEAEEB178B}" destId="{C833D075-B237-7443-BD5C-ADE2DAB6DED8}" srcOrd="2" destOrd="0" presId="urn:microsoft.com/office/officeart/2009/3/layout/HorizontalOrganizationChart"/>
    <dgm:cxn modelId="{B06D7462-1340-2B4B-8237-E76A0CB1D577}" type="presParOf" srcId="{9BBF6114-B9B5-DC44-8B4C-28E4C97E36DF}" destId="{FA3E2684-5BE8-9544-9883-1DC0533B4521}" srcOrd="2" destOrd="0" presId="urn:microsoft.com/office/officeart/2009/3/layout/HorizontalOrganizationChart"/>
    <dgm:cxn modelId="{95975BD9-E025-8943-8F6D-1E5AEC7AFF62}" type="presParOf" srcId="{9BBF6114-B9B5-DC44-8B4C-28E4C97E36DF}" destId="{0BB3875A-74B1-4649-A299-E8CFE1C5A301}" srcOrd="3" destOrd="0" presId="urn:microsoft.com/office/officeart/2009/3/layout/HorizontalOrganizationChart"/>
    <dgm:cxn modelId="{E5774EA5-EDD4-9743-9B56-4E6275825D4A}" type="presParOf" srcId="{0BB3875A-74B1-4649-A299-E8CFE1C5A301}" destId="{6067748B-A3DD-E349-8D73-6D5E0E33BFA7}" srcOrd="0" destOrd="0" presId="urn:microsoft.com/office/officeart/2009/3/layout/HorizontalOrganizationChart"/>
    <dgm:cxn modelId="{18ABC01B-2434-7A40-8309-E9DBB95C62C2}" type="presParOf" srcId="{6067748B-A3DD-E349-8D73-6D5E0E33BFA7}" destId="{EC278D0D-445C-D746-8646-4870F8348EA1}" srcOrd="0" destOrd="0" presId="urn:microsoft.com/office/officeart/2009/3/layout/HorizontalOrganizationChart"/>
    <dgm:cxn modelId="{FDE574DB-86AE-9748-9CC2-0F5754EBFA0D}" type="presParOf" srcId="{6067748B-A3DD-E349-8D73-6D5E0E33BFA7}" destId="{26F5FD22-D149-CF4C-80A4-6211810F2C53}" srcOrd="1" destOrd="0" presId="urn:microsoft.com/office/officeart/2009/3/layout/HorizontalOrganizationChart"/>
    <dgm:cxn modelId="{D88C6F39-405B-D647-98DA-6AEE25E9265A}" type="presParOf" srcId="{0BB3875A-74B1-4649-A299-E8CFE1C5A301}" destId="{CDEB7393-948D-704D-9A2B-2DB605C2DD79}" srcOrd="1" destOrd="0" presId="urn:microsoft.com/office/officeart/2009/3/layout/HorizontalOrganizationChart"/>
    <dgm:cxn modelId="{E9698DC4-EE20-8A43-8823-663127ECB73F}" type="presParOf" srcId="{0BB3875A-74B1-4649-A299-E8CFE1C5A301}" destId="{D23D887C-9278-F749-89B8-9F5757BDB5B4}" srcOrd="2" destOrd="0" presId="urn:microsoft.com/office/officeart/2009/3/layout/HorizontalOrganizationChart"/>
    <dgm:cxn modelId="{E5DA7F35-B9D4-9345-B1DC-29FD16D3948F}" type="presParOf" srcId="{9BBF6114-B9B5-DC44-8B4C-28E4C97E36DF}" destId="{D859DA0D-EC3D-DF4B-8B28-806B2A054845}" srcOrd="4" destOrd="0" presId="urn:microsoft.com/office/officeart/2009/3/layout/HorizontalOrganizationChart"/>
    <dgm:cxn modelId="{3C812D50-02B9-3442-A772-574B1B258EC2}" type="presParOf" srcId="{9BBF6114-B9B5-DC44-8B4C-28E4C97E36DF}" destId="{5960C666-2580-2F4E-92AC-CDE789E491B1}" srcOrd="5" destOrd="0" presId="urn:microsoft.com/office/officeart/2009/3/layout/HorizontalOrganizationChart"/>
    <dgm:cxn modelId="{95C08071-73B6-2547-BDAF-F8A49A4B2769}" type="presParOf" srcId="{5960C666-2580-2F4E-92AC-CDE789E491B1}" destId="{DEF22BDE-DCF0-EE45-8B08-9124B8B94C14}" srcOrd="0" destOrd="0" presId="urn:microsoft.com/office/officeart/2009/3/layout/HorizontalOrganizationChart"/>
    <dgm:cxn modelId="{0F02D343-54B2-6148-BFAA-82E1F8BEA61A}" type="presParOf" srcId="{DEF22BDE-DCF0-EE45-8B08-9124B8B94C14}" destId="{5D6C6C10-2263-2C42-B208-67AD461215F1}" srcOrd="0" destOrd="0" presId="urn:microsoft.com/office/officeart/2009/3/layout/HorizontalOrganizationChart"/>
    <dgm:cxn modelId="{8374158C-3CD2-3B46-9A90-80D9F6EA5765}" type="presParOf" srcId="{DEF22BDE-DCF0-EE45-8B08-9124B8B94C14}" destId="{2E709DEA-519E-6048-A5F2-49BA46A24648}" srcOrd="1" destOrd="0" presId="urn:microsoft.com/office/officeart/2009/3/layout/HorizontalOrganizationChart"/>
    <dgm:cxn modelId="{0E1AC986-82E2-3F43-B4C8-5EC015E99677}" type="presParOf" srcId="{5960C666-2580-2F4E-92AC-CDE789E491B1}" destId="{03976165-ED32-4844-A989-07DD72C2BD39}" srcOrd="1" destOrd="0" presId="urn:microsoft.com/office/officeart/2009/3/layout/HorizontalOrganizationChart"/>
    <dgm:cxn modelId="{55D21EE5-8DEF-5E4B-A5A4-780DDBFDD29E}" type="presParOf" srcId="{5960C666-2580-2F4E-92AC-CDE789E491B1}" destId="{36D2662B-875B-4B4B-9180-721663618E9F}" srcOrd="2" destOrd="0" presId="urn:microsoft.com/office/officeart/2009/3/layout/HorizontalOrganizationChart"/>
    <dgm:cxn modelId="{1360FF05-75B5-294A-961C-FAAD6671DB3F}" type="presParOf" srcId="{E2FA3786-3EAE-014E-9831-8ADBAB7AA159}" destId="{C23215B4-1B61-4740-B8F2-EE02846A7F49}" srcOrd="2" destOrd="0" presId="urn:microsoft.com/office/officeart/2009/3/layout/HorizontalOrganizationChart"/>
    <dgm:cxn modelId="{E3173F3D-B5C5-9243-ACD5-153A25AB184A}" type="presParOf" srcId="{9CDEEB00-A12A-E549-93DB-E505E3C22610}" destId="{97E561D3-146B-334F-B51B-C4B4CC66A916}" srcOrd="4" destOrd="0" presId="urn:microsoft.com/office/officeart/2009/3/layout/HorizontalOrganizationChart"/>
    <dgm:cxn modelId="{1ACF6EFC-3458-604F-A02A-58D17081360A}" type="presParOf" srcId="{9CDEEB00-A12A-E549-93DB-E505E3C22610}" destId="{AC2707AC-E444-D04F-8210-238FAF40B2F2}" srcOrd="5" destOrd="0" presId="urn:microsoft.com/office/officeart/2009/3/layout/HorizontalOrganizationChart"/>
    <dgm:cxn modelId="{A38F2FA4-7962-C64D-9C16-D6AC534492A0}" type="presParOf" srcId="{AC2707AC-E444-D04F-8210-238FAF40B2F2}" destId="{37C9D3AB-E83F-FE4B-8C66-EA076AFE663F}" srcOrd="0" destOrd="0" presId="urn:microsoft.com/office/officeart/2009/3/layout/HorizontalOrganizationChart"/>
    <dgm:cxn modelId="{0577C721-F2E6-4640-B5A1-BD1FB3F8939B}" type="presParOf" srcId="{37C9D3AB-E83F-FE4B-8C66-EA076AFE663F}" destId="{CC5D83D4-B191-4545-BFB3-4B4A03AD9437}" srcOrd="0" destOrd="0" presId="urn:microsoft.com/office/officeart/2009/3/layout/HorizontalOrganizationChart"/>
    <dgm:cxn modelId="{A7BBA5CA-F07B-6E4E-AD87-2E2DC117B3C0}" type="presParOf" srcId="{37C9D3AB-E83F-FE4B-8C66-EA076AFE663F}" destId="{1AFEB59B-B9A0-C44A-AF95-3B48FDC44428}" srcOrd="1" destOrd="0" presId="urn:microsoft.com/office/officeart/2009/3/layout/HorizontalOrganizationChart"/>
    <dgm:cxn modelId="{368DA787-347C-5346-BF9E-B0E4550E0A69}" type="presParOf" srcId="{AC2707AC-E444-D04F-8210-238FAF40B2F2}" destId="{597620E4-9D3F-3A49-BABD-03DB053F4696}" srcOrd="1" destOrd="0" presId="urn:microsoft.com/office/officeart/2009/3/layout/HorizontalOrganizationChart"/>
    <dgm:cxn modelId="{56CB60B8-84AF-614D-9F10-9F7AB2DABCDA}" type="presParOf" srcId="{597620E4-9D3F-3A49-BABD-03DB053F4696}" destId="{976D7A67-F772-8343-A894-4780A958208B}" srcOrd="0" destOrd="0" presId="urn:microsoft.com/office/officeart/2009/3/layout/HorizontalOrganizationChart"/>
    <dgm:cxn modelId="{26217EB0-2549-EF45-902A-E94B6465D6FE}" type="presParOf" srcId="{597620E4-9D3F-3A49-BABD-03DB053F4696}" destId="{C762DCB7-F84E-5646-8526-0311571EB22F}" srcOrd="1" destOrd="0" presId="urn:microsoft.com/office/officeart/2009/3/layout/HorizontalOrganizationChart"/>
    <dgm:cxn modelId="{5F3C6EE0-3B6E-D149-B517-6F1CFE6E6627}" type="presParOf" srcId="{C762DCB7-F84E-5646-8526-0311571EB22F}" destId="{C9DA5654-74FF-FA4F-BF71-1D1FD1A0D9F5}" srcOrd="0" destOrd="0" presId="urn:microsoft.com/office/officeart/2009/3/layout/HorizontalOrganizationChart"/>
    <dgm:cxn modelId="{29C5306D-A196-424F-AD38-2DC6F9FED6F7}" type="presParOf" srcId="{C9DA5654-74FF-FA4F-BF71-1D1FD1A0D9F5}" destId="{9461F00E-D047-8745-9A00-E2CDC11ABEF3}" srcOrd="0" destOrd="0" presId="urn:microsoft.com/office/officeart/2009/3/layout/HorizontalOrganizationChart"/>
    <dgm:cxn modelId="{9899FD49-FD18-E748-87B7-FEDDAD9C5E51}" type="presParOf" srcId="{C9DA5654-74FF-FA4F-BF71-1D1FD1A0D9F5}" destId="{EF4FAA2D-1EEF-A14C-BDD5-2C3B535B62FA}" srcOrd="1" destOrd="0" presId="urn:microsoft.com/office/officeart/2009/3/layout/HorizontalOrganizationChart"/>
    <dgm:cxn modelId="{355A5430-A763-C244-929A-F1F33D3D60F9}" type="presParOf" srcId="{C762DCB7-F84E-5646-8526-0311571EB22F}" destId="{35176187-78B0-AA41-ABF0-3B0E33B35C00}" srcOrd="1" destOrd="0" presId="urn:microsoft.com/office/officeart/2009/3/layout/HorizontalOrganizationChart"/>
    <dgm:cxn modelId="{781C5456-E77E-704F-8269-653C0994ED35}" type="presParOf" srcId="{C762DCB7-F84E-5646-8526-0311571EB22F}" destId="{ACA2150F-F696-944F-8C74-731E9D09E595}" srcOrd="2" destOrd="0" presId="urn:microsoft.com/office/officeart/2009/3/layout/HorizontalOrganizationChart"/>
    <dgm:cxn modelId="{D3C2FD0F-35D9-0F40-A8B1-1A1F25F7537A}" type="presParOf" srcId="{597620E4-9D3F-3A49-BABD-03DB053F4696}" destId="{3ECEAE03-F41C-7146-AB64-15BA8CC9EBD5}" srcOrd="2" destOrd="0" presId="urn:microsoft.com/office/officeart/2009/3/layout/HorizontalOrganizationChart"/>
    <dgm:cxn modelId="{A7E9D799-BD8D-BD4D-89FF-6CA24588F2BE}" type="presParOf" srcId="{597620E4-9D3F-3A49-BABD-03DB053F4696}" destId="{4F4EB663-383B-C249-9A6C-255B74E0DE09}" srcOrd="3" destOrd="0" presId="urn:microsoft.com/office/officeart/2009/3/layout/HorizontalOrganizationChart"/>
    <dgm:cxn modelId="{1AE4FE6A-0708-E148-AE76-59E74EAFD826}" type="presParOf" srcId="{4F4EB663-383B-C249-9A6C-255B74E0DE09}" destId="{7F60541F-828D-BB4C-BC22-08C466F78880}" srcOrd="0" destOrd="0" presId="urn:microsoft.com/office/officeart/2009/3/layout/HorizontalOrganizationChart"/>
    <dgm:cxn modelId="{5DCA171D-C802-4F43-B2C1-69E5E2D7F659}" type="presParOf" srcId="{7F60541F-828D-BB4C-BC22-08C466F78880}" destId="{B6D6948A-C46A-4448-8DD6-CCA0DA44B2DB}" srcOrd="0" destOrd="0" presId="urn:microsoft.com/office/officeart/2009/3/layout/HorizontalOrganizationChart"/>
    <dgm:cxn modelId="{C4A7EDDF-0917-E649-A7B4-346C91D39DE1}" type="presParOf" srcId="{7F60541F-828D-BB4C-BC22-08C466F78880}" destId="{C6D969FC-0254-064A-8AE2-D7BABBCA43D4}" srcOrd="1" destOrd="0" presId="urn:microsoft.com/office/officeart/2009/3/layout/HorizontalOrganizationChart"/>
    <dgm:cxn modelId="{EA8C1A1B-8ABB-3546-8E95-E89EBEE828B4}" type="presParOf" srcId="{4F4EB663-383B-C249-9A6C-255B74E0DE09}" destId="{84CB6F4F-63AB-DD40-9059-6631C17E172A}" srcOrd="1" destOrd="0" presId="urn:microsoft.com/office/officeart/2009/3/layout/HorizontalOrganizationChart"/>
    <dgm:cxn modelId="{34C4CAE5-5162-824F-BCE6-4402B1BFC07E}" type="presParOf" srcId="{4F4EB663-383B-C249-9A6C-255B74E0DE09}" destId="{170C6996-D6B1-CE44-89F7-15140C791B78}" srcOrd="2" destOrd="0" presId="urn:microsoft.com/office/officeart/2009/3/layout/HorizontalOrganizationChart"/>
    <dgm:cxn modelId="{B3E7251E-7E22-F64F-A10E-395624E59B41}" type="presParOf" srcId="{AC2707AC-E444-D04F-8210-238FAF40B2F2}" destId="{826D5AB3-2DB9-7D47-93F8-B20692854493}" srcOrd="2" destOrd="0" presId="urn:microsoft.com/office/officeart/2009/3/layout/HorizontalOrganizationChart"/>
    <dgm:cxn modelId="{D09B842D-137F-944E-A170-159EA265E19B}" type="presParOf" srcId="{9CDEEB00-A12A-E549-93DB-E505E3C22610}" destId="{EAE2C065-A45E-C844-85F8-8B811EC3D5A7}" srcOrd="6" destOrd="0" presId="urn:microsoft.com/office/officeart/2009/3/layout/HorizontalOrganizationChart"/>
    <dgm:cxn modelId="{B5CD9BF8-198E-E245-96A6-B6517FA1F346}" type="presParOf" srcId="{9CDEEB00-A12A-E549-93DB-E505E3C22610}" destId="{46783F7E-8878-D740-8021-27B108E862BB}" srcOrd="7" destOrd="0" presId="urn:microsoft.com/office/officeart/2009/3/layout/HorizontalOrganizationChart"/>
    <dgm:cxn modelId="{06B93E41-B4A5-8848-B3F2-05C7BA4A3B8F}" type="presParOf" srcId="{46783F7E-8878-D740-8021-27B108E862BB}" destId="{2D3D0153-6571-1D47-87CA-98BC8CDB7CF9}" srcOrd="0" destOrd="0" presId="urn:microsoft.com/office/officeart/2009/3/layout/HorizontalOrganizationChart"/>
    <dgm:cxn modelId="{0A471C3B-91FD-1948-9904-9C48B1D53975}" type="presParOf" srcId="{2D3D0153-6571-1D47-87CA-98BC8CDB7CF9}" destId="{4411DFC6-5730-1040-BE69-C1BF66A8ED0F}" srcOrd="0" destOrd="0" presId="urn:microsoft.com/office/officeart/2009/3/layout/HorizontalOrganizationChart"/>
    <dgm:cxn modelId="{BCBDB3F7-14F5-1840-9981-897CC95B41F8}" type="presParOf" srcId="{2D3D0153-6571-1D47-87CA-98BC8CDB7CF9}" destId="{94D98727-E8B2-5B40-B1B6-EBBC910E3389}" srcOrd="1" destOrd="0" presId="urn:microsoft.com/office/officeart/2009/3/layout/HorizontalOrganizationChart"/>
    <dgm:cxn modelId="{B06AD714-F7C6-5841-BC48-1AF28A80ADA2}" type="presParOf" srcId="{46783F7E-8878-D740-8021-27B108E862BB}" destId="{BB36C983-38B1-6B47-8C3C-F49C31A379E1}" srcOrd="1" destOrd="0" presId="urn:microsoft.com/office/officeart/2009/3/layout/HorizontalOrganizationChart"/>
    <dgm:cxn modelId="{C5BA31B8-37F8-1043-83E7-9312F9083FFC}" type="presParOf" srcId="{BB36C983-38B1-6B47-8C3C-F49C31A379E1}" destId="{C33D103C-FA96-5847-825B-E8FD81648555}" srcOrd="0" destOrd="0" presId="urn:microsoft.com/office/officeart/2009/3/layout/HorizontalOrganizationChart"/>
    <dgm:cxn modelId="{D0300603-7D86-9D45-A1A6-34D1803910A6}" type="presParOf" srcId="{BB36C983-38B1-6B47-8C3C-F49C31A379E1}" destId="{834B4B62-ED66-E746-AC57-A8FE4D796B2C}" srcOrd="1" destOrd="0" presId="urn:microsoft.com/office/officeart/2009/3/layout/HorizontalOrganizationChart"/>
    <dgm:cxn modelId="{99B8A35C-ADCD-F442-A0C9-65B699265B5A}" type="presParOf" srcId="{834B4B62-ED66-E746-AC57-A8FE4D796B2C}" destId="{E828BCF4-E4C7-774B-AD4B-6FA017B31D7A}" srcOrd="0" destOrd="0" presId="urn:microsoft.com/office/officeart/2009/3/layout/HorizontalOrganizationChart"/>
    <dgm:cxn modelId="{9C10CCC1-409D-CD4A-A0E9-FDEF5CAE83DE}" type="presParOf" srcId="{E828BCF4-E4C7-774B-AD4B-6FA017B31D7A}" destId="{F3F33104-C3EA-EB44-9053-A1936C3B9232}" srcOrd="0" destOrd="0" presId="urn:microsoft.com/office/officeart/2009/3/layout/HorizontalOrganizationChart"/>
    <dgm:cxn modelId="{39945523-6B1C-FA4F-8CD3-D3786F734D82}" type="presParOf" srcId="{E828BCF4-E4C7-774B-AD4B-6FA017B31D7A}" destId="{2BC6AD92-EA0D-4E4D-9335-7DBCD2CE10FB}" srcOrd="1" destOrd="0" presId="urn:microsoft.com/office/officeart/2009/3/layout/HorizontalOrganizationChart"/>
    <dgm:cxn modelId="{738CD9FD-33BC-E945-A610-6DF56092BC29}" type="presParOf" srcId="{834B4B62-ED66-E746-AC57-A8FE4D796B2C}" destId="{83DA4335-A3D6-4F4A-8264-2E8DC84646EB}" srcOrd="1" destOrd="0" presId="urn:microsoft.com/office/officeart/2009/3/layout/HorizontalOrganizationChart"/>
    <dgm:cxn modelId="{E9B3AF0C-FF60-B747-BCC1-DEFD5CDA9917}" type="presParOf" srcId="{834B4B62-ED66-E746-AC57-A8FE4D796B2C}" destId="{8BA6C3A8-2AE6-664E-8134-A9B199CD5356}" srcOrd="2" destOrd="0" presId="urn:microsoft.com/office/officeart/2009/3/layout/HorizontalOrganizationChart"/>
    <dgm:cxn modelId="{BF7C9660-3FB6-0543-A991-F5F6B2DC3A29}" type="presParOf" srcId="{BB36C983-38B1-6B47-8C3C-F49C31A379E1}" destId="{789EE150-0FB6-5742-9AB9-F5C2C530CF29}" srcOrd="2" destOrd="0" presId="urn:microsoft.com/office/officeart/2009/3/layout/HorizontalOrganizationChart"/>
    <dgm:cxn modelId="{1EA7E6E1-EBCF-BB4B-887A-FBC954FF5B6A}" type="presParOf" srcId="{BB36C983-38B1-6B47-8C3C-F49C31A379E1}" destId="{983BA001-82C8-ED45-A0EA-F20F325C805B}" srcOrd="3" destOrd="0" presId="urn:microsoft.com/office/officeart/2009/3/layout/HorizontalOrganizationChart"/>
    <dgm:cxn modelId="{C63FFA08-3779-5740-A461-93AB9F59760C}" type="presParOf" srcId="{983BA001-82C8-ED45-A0EA-F20F325C805B}" destId="{2A3FDD2A-E238-9947-B20C-85A34FA6CC51}" srcOrd="0" destOrd="0" presId="urn:microsoft.com/office/officeart/2009/3/layout/HorizontalOrganizationChart"/>
    <dgm:cxn modelId="{FA91B8EA-E8F0-9349-8FE6-3BC2BAAED245}" type="presParOf" srcId="{2A3FDD2A-E238-9947-B20C-85A34FA6CC51}" destId="{F4E3B5C2-F2E5-1D4C-B5E4-BA2EA6C515CF}" srcOrd="0" destOrd="0" presId="urn:microsoft.com/office/officeart/2009/3/layout/HorizontalOrganizationChart"/>
    <dgm:cxn modelId="{E2761464-2A8D-604F-B980-6662ADFFD041}" type="presParOf" srcId="{2A3FDD2A-E238-9947-B20C-85A34FA6CC51}" destId="{234D084B-F11F-B341-A57A-60DC7B2448AC}" srcOrd="1" destOrd="0" presId="urn:microsoft.com/office/officeart/2009/3/layout/HorizontalOrganizationChart"/>
    <dgm:cxn modelId="{469599B0-7779-C145-B9D7-DF6AA1F927D2}" type="presParOf" srcId="{983BA001-82C8-ED45-A0EA-F20F325C805B}" destId="{334FDF74-CC94-094F-846C-1888176AB5BD}" srcOrd="1" destOrd="0" presId="urn:microsoft.com/office/officeart/2009/3/layout/HorizontalOrganizationChart"/>
    <dgm:cxn modelId="{237084CA-69F9-C444-9922-F15C37CFC9F6}" type="presParOf" srcId="{983BA001-82C8-ED45-A0EA-F20F325C805B}" destId="{427CF288-67D6-7E4B-ADA5-936EAA80EA9D}" srcOrd="2" destOrd="0" presId="urn:microsoft.com/office/officeart/2009/3/layout/HorizontalOrganizationChart"/>
    <dgm:cxn modelId="{F9B82DB0-DD84-734A-9429-39328C50A6A2}" type="presParOf" srcId="{46783F7E-8878-D740-8021-27B108E862BB}" destId="{AF8F8E81-29F1-9144-AF8F-34E6C143E98A}" srcOrd="2" destOrd="0" presId="urn:microsoft.com/office/officeart/2009/3/layout/HorizontalOrganizationChart"/>
    <dgm:cxn modelId="{56C220EF-3BEC-474F-80BC-CE7DE6B16612}" type="presParOf" srcId="{52237569-6B77-E246-849B-1CD06271173B}" destId="{06647E9F-0B62-7242-AB23-7346E8164C4F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54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/>
      <dgm:t>
        <a:bodyPr/>
        <a:lstStyle/>
        <a:p>
          <a:r>
            <a:rPr lang="zh-CN" altLang="en-US" sz="5400" dirty="0">
              <a:latin typeface="Microsoft YaHei" charset="-122"/>
              <a:ea typeface="Microsoft YaHei" charset="-122"/>
              <a:cs typeface="Microsoft YaHei" charset="-122"/>
            </a:rPr>
            <a:t>世界的本原？</a:t>
          </a: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5400" dirty="0"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5400" dirty="0"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7B68C25F-D400-D049-8B70-3FFA86E5D1E0}">
      <dgm:prSet custT="1"/>
      <dgm:spPr/>
      <dgm:t>
        <a:bodyPr/>
        <a:lstStyle/>
        <a:p>
          <a:r>
            <a:rPr lang="zh-CN" altLang="en-US" sz="5400" dirty="0">
              <a:latin typeface="Microsoft YaHei" charset="-122"/>
              <a:ea typeface="Microsoft YaHei" charset="-122"/>
              <a:cs typeface="Microsoft YaHei" charset="-122"/>
            </a:rPr>
            <a:t>唯物和唯心</a:t>
          </a:r>
        </a:p>
      </dgm:t>
    </dgm:pt>
    <dgm:pt modelId="{6F4A84D2-2559-7443-89B0-F8AD9640942D}" type="parTrans" cxnId="{BDA905EC-DC7C-974E-98F7-2894D957E5A7}">
      <dgm:prSet/>
      <dgm:spPr/>
      <dgm:t>
        <a:bodyPr/>
        <a:lstStyle/>
        <a:p>
          <a:endParaRPr lang="zh-CN" altLang="en-US"/>
        </a:p>
      </dgm:t>
    </dgm:pt>
    <dgm:pt modelId="{71D8F2DD-0AFD-B249-B588-A06414985321}" type="sibTrans" cxnId="{BDA905EC-DC7C-974E-98F7-2894D957E5A7}">
      <dgm:prSet/>
      <dgm:spPr/>
      <dgm:t>
        <a:bodyPr/>
        <a:lstStyle/>
        <a:p>
          <a:endParaRPr lang="zh-CN" altLang="en-US"/>
        </a:p>
      </dgm:t>
    </dgm:pt>
    <dgm:pt modelId="{56A6C61E-68C1-F248-ADCD-4AB9B4938938}">
      <dgm:prSet custT="1"/>
      <dgm:spPr/>
      <dgm:t>
        <a:bodyPr/>
        <a:lstStyle/>
        <a:p>
          <a:r>
            <a:rPr lang="zh-CN" altLang="en-US" sz="5400" dirty="0">
              <a:latin typeface="Microsoft YaHei" charset="-122"/>
              <a:ea typeface="Microsoft YaHei" charset="-122"/>
              <a:cs typeface="Microsoft YaHei" charset="-122"/>
            </a:rPr>
            <a:t>物质</a:t>
          </a:r>
        </a:p>
      </dgm:t>
    </dgm:pt>
    <dgm:pt modelId="{295C9C30-2C10-BB4D-B192-31E5D42F6B5F}" type="parTrans" cxnId="{2BB4DCEA-F87D-304E-A4DE-9EBFB980C394}">
      <dgm:prSet/>
      <dgm:spPr/>
      <dgm:t>
        <a:bodyPr/>
        <a:lstStyle/>
        <a:p>
          <a:endParaRPr lang="zh-CN" altLang="en-US"/>
        </a:p>
      </dgm:t>
    </dgm:pt>
    <dgm:pt modelId="{1D216DB7-83BE-D04A-B1C4-3B9B34BF9C31}" type="sibTrans" cxnId="{2BB4DCEA-F87D-304E-A4DE-9EBFB980C394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253AFCF-7EB0-1042-829D-16D1274F9282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EF62576F-DCCE-EB41-B114-A536D74E99F3}" type="pres">
      <dgm:prSet presAssocID="{66DC20E1-68E6-404E-9A00-620555ADC736}" presName="rootComposite1" presStyleCnt="0"/>
      <dgm:spPr/>
    </dgm:pt>
    <dgm:pt modelId="{9EEED422-294D-0F47-BFC7-93D344D58C81}" type="pres">
      <dgm:prSet presAssocID="{66DC20E1-68E6-404E-9A00-620555ADC736}" presName="rootText1" presStyleLbl="node0" presStyleIdx="0" presStyleCnt="1">
        <dgm:presLayoutVars>
          <dgm:chPref val="3"/>
        </dgm:presLayoutVars>
      </dgm:prSet>
      <dgm:spPr/>
    </dgm:pt>
    <dgm:pt modelId="{8DFA4041-CB97-5945-A77A-9FBFFB01C884}" type="pres">
      <dgm:prSet presAssocID="{66DC20E1-68E6-404E-9A00-620555ADC736}" presName="rootConnector1" presStyleLbl="node1" presStyleIdx="0" presStyleCnt="0"/>
      <dgm:spPr/>
    </dgm:pt>
    <dgm:pt modelId="{4E657E07-0A24-AA46-A98C-FC8C94667C19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</dgm:pt>
    <dgm:pt modelId="{5274CC5D-531E-3540-8738-46F7812F7922}" type="pres">
      <dgm:prSet presAssocID="{2E32BCC5-CF4F-4F47-9471-9B26A6BBEDB3}" presName="rootComposite" presStyleCnt="0"/>
      <dgm:spPr/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</dgm:pt>
    <dgm:pt modelId="{3EA0987E-106E-AD40-ABF1-791D6B80D19B}" type="pres">
      <dgm:prSet presAssocID="{2E32BCC5-CF4F-4F47-9471-9B26A6BBEDB3}" presName="rootConnector" presStyleLbl="node2" presStyleIdx="0" presStyleCnt="3"/>
      <dgm:spPr/>
    </dgm:pt>
    <dgm:pt modelId="{72E7D02C-EA41-184B-A8EA-64979B8EBEEE}" type="pres">
      <dgm:prSet presAssocID="{2E32BCC5-CF4F-4F47-9471-9B26A6BBEDB3}" presName="hierChild4" presStyleCnt="0"/>
      <dgm:spPr/>
    </dgm:pt>
    <dgm:pt modelId="{4F4C4907-F7B5-3841-858A-AFB85E7C332B}" type="pres">
      <dgm:prSet presAssocID="{6F4A84D2-2559-7443-89B0-F8AD9640942D}" presName="Name64" presStyleLbl="parChTrans1D3" presStyleIdx="0" presStyleCnt="2"/>
      <dgm:spPr/>
    </dgm:pt>
    <dgm:pt modelId="{16AC5757-4C4F-A24D-B52B-6AB2FE9AEB3F}" type="pres">
      <dgm:prSet presAssocID="{7B68C25F-D400-D049-8B70-3FFA86E5D1E0}" presName="hierRoot2" presStyleCnt="0">
        <dgm:presLayoutVars>
          <dgm:hierBranch val="init"/>
        </dgm:presLayoutVars>
      </dgm:prSet>
      <dgm:spPr/>
    </dgm:pt>
    <dgm:pt modelId="{9DF98F2D-3AE5-FA46-BECC-ED8AA09A0259}" type="pres">
      <dgm:prSet presAssocID="{7B68C25F-D400-D049-8B70-3FFA86E5D1E0}" presName="rootComposite" presStyleCnt="0"/>
      <dgm:spPr/>
    </dgm:pt>
    <dgm:pt modelId="{5B3CC9C5-9BD2-E446-A713-9C3E86E1FE0A}" type="pres">
      <dgm:prSet presAssocID="{7B68C25F-D400-D049-8B70-3FFA86E5D1E0}" presName="rootText" presStyleLbl="node3" presStyleIdx="0" presStyleCnt="2">
        <dgm:presLayoutVars>
          <dgm:chPref val="3"/>
        </dgm:presLayoutVars>
      </dgm:prSet>
      <dgm:spPr/>
    </dgm:pt>
    <dgm:pt modelId="{A5D2A6FB-FEAC-2244-966C-00623309D93F}" type="pres">
      <dgm:prSet presAssocID="{7B68C25F-D400-D049-8B70-3FFA86E5D1E0}" presName="rootConnector" presStyleLbl="node3" presStyleIdx="0" presStyleCnt="2"/>
      <dgm:spPr/>
    </dgm:pt>
    <dgm:pt modelId="{B2B86AA0-BD7F-914E-B6CD-200A4E3A8BB0}" type="pres">
      <dgm:prSet presAssocID="{7B68C25F-D400-D049-8B70-3FFA86E5D1E0}" presName="hierChild4" presStyleCnt="0"/>
      <dgm:spPr/>
    </dgm:pt>
    <dgm:pt modelId="{83FA5A2A-61D8-2A4C-BC65-DF0AC5666046}" type="pres">
      <dgm:prSet presAssocID="{7B68C25F-D400-D049-8B70-3FFA86E5D1E0}" presName="hierChild5" presStyleCnt="0"/>
      <dgm:spPr/>
    </dgm:pt>
    <dgm:pt modelId="{E2F32512-5A01-4E4D-8FB7-E78A730E396D}" type="pres">
      <dgm:prSet presAssocID="{295C9C30-2C10-BB4D-B192-31E5D42F6B5F}" presName="Name64" presStyleLbl="parChTrans1D3" presStyleIdx="1" presStyleCnt="2"/>
      <dgm:spPr/>
    </dgm:pt>
    <dgm:pt modelId="{E2A17DE5-68C4-3B41-8E60-E2B90CE6C3E9}" type="pres">
      <dgm:prSet presAssocID="{56A6C61E-68C1-F248-ADCD-4AB9B4938938}" presName="hierRoot2" presStyleCnt="0">
        <dgm:presLayoutVars>
          <dgm:hierBranch val="init"/>
        </dgm:presLayoutVars>
      </dgm:prSet>
      <dgm:spPr/>
    </dgm:pt>
    <dgm:pt modelId="{1763259D-581A-0746-AB29-7FB3FCC17491}" type="pres">
      <dgm:prSet presAssocID="{56A6C61E-68C1-F248-ADCD-4AB9B4938938}" presName="rootComposite" presStyleCnt="0"/>
      <dgm:spPr/>
    </dgm:pt>
    <dgm:pt modelId="{0F0032E6-381F-8F47-9DD8-25C25651214C}" type="pres">
      <dgm:prSet presAssocID="{56A6C61E-68C1-F248-ADCD-4AB9B4938938}" presName="rootText" presStyleLbl="node3" presStyleIdx="1" presStyleCnt="2">
        <dgm:presLayoutVars>
          <dgm:chPref val="3"/>
        </dgm:presLayoutVars>
      </dgm:prSet>
      <dgm:spPr/>
    </dgm:pt>
    <dgm:pt modelId="{E7479DCB-689E-784E-9298-5919B5116906}" type="pres">
      <dgm:prSet presAssocID="{56A6C61E-68C1-F248-ADCD-4AB9B4938938}" presName="rootConnector" presStyleLbl="node3" presStyleIdx="1" presStyleCnt="2"/>
      <dgm:spPr/>
    </dgm:pt>
    <dgm:pt modelId="{6FC46F25-491B-6E4F-89F0-2DD9B70CBC9D}" type="pres">
      <dgm:prSet presAssocID="{56A6C61E-68C1-F248-ADCD-4AB9B4938938}" presName="hierChild4" presStyleCnt="0"/>
      <dgm:spPr/>
    </dgm:pt>
    <dgm:pt modelId="{98E275F4-D416-604C-9F86-8453F19C7827}" type="pres">
      <dgm:prSet presAssocID="{56A6C61E-68C1-F248-ADCD-4AB9B4938938}" presName="hierChild5" presStyleCnt="0"/>
      <dgm:spPr/>
    </dgm:pt>
    <dgm:pt modelId="{04C73C2B-0D53-0447-8F82-DE7E2ABC2F5E}" type="pres">
      <dgm:prSet presAssocID="{2E32BCC5-CF4F-4F47-9471-9B26A6BBEDB3}" presName="hierChild5" presStyleCnt="0"/>
      <dgm:spPr/>
    </dgm:pt>
    <dgm:pt modelId="{83D7326F-BD9E-9346-9D31-47895C6B95C8}" type="pres">
      <dgm:prSet presAssocID="{90DBF32A-8108-8F45-AEE1-08FBCD6002CA}" presName="Name64" presStyleLbl="parChTrans1D2" presStyleIdx="1" presStyleCnt="3"/>
      <dgm:spPr/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</dgm:pt>
    <dgm:pt modelId="{FD3C68BB-D8CB-7747-BA67-E659945A456A}" type="pres">
      <dgm:prSet presAssocID="{79F416B7-7ECC-734D-8ECE-97032074E6B9}" presName="rootComposite" presStyleCnt="0"/>
      <dgm:spPr/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</dgm:pt>
    <dgm:pt modelId="{3DD5551E-483C-9743-8CCE-F48B7F507F0D}" type="pres">
      <dgm:prSet presAssocID="{79F416B7-7ECC-734D-8ECE-97032074E6B9}" presName="rootConnector" presStyleLbl="node2" presStyleIdx="1" presStyleCnt="3"/>
      <dgm:spPr/>
    </dgm:pt>
    <dgm:pt modelId="{F38A4705-CFAE-BB4A-811D-859D7DFC3980}" type="pres">
      <dgm:prSet presAssocID="{79F416B7-7ECC-734D-8ECE-97032074E6B9}" presName="hierChild4" presStyleCnt="0"/>
      <dgm:spPr/>
    </dgm:pt>
    <dgm:pt modelId="{D9465368-B3F1-B549-B325-33EE417B8163}" type="pres">
      <dgm:prSet presAssocID="{79F416B7-7ECC-734D-8ECE-97032074E6B9}" presName="hierChild5" presStyleCnt="0"/>
      <dgm:spPr/>
    </dgm:pt>
    <dgm:pt modelId="{3042DFE5-9735-744A-B3BB-3A0F9BAF8B24}" type="pres">
      <dgm:prSet presAssocID="{128112BF-4030-7947-9C53-6B0FE9F3ADAF}" presName="Name64" presStyleLbl="parChTrans1D2" presStyleIdx="2" presStyleCnt="3"/>
      <dgm:spPr/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</dgm:pt>
    <dgm:pt modelId="{EBCD5DA0-E14E-5C47-B914-DF662577CEFC}" type="pres">
      <dgm:prSet presAssocID="{AC8B9C64-BFF9-A944-9F48-6C37DDE9BAF4}" presName="rootComposite" presStyleCnt="0"/>
      <dgm:spPr/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</dgm:pt>
    <dgm:pt modelId="{6BE98E2D-14DE-1747-A87A-A7261AB160F8}" type="pres">
      <dgm:prSet presAssocID="{AC8B9C64-BFF9-A944-9F48-6C37DDE9BAF4}" presName="rootConnector" presStyleLbl="node2" presStyleIdx="2" presStyleCnt="3"/>
      <dgm:spPr/>
    </dgm:pt>
    <dgm:pt modelId="{8D65867D-5AF4-7546-9A08-8D24173160C8}" type="pres">
      <dgm:prSet presAssocID="{AC8B9C64-BFF9-A944-9F48-6C37DDE9BAF4}" presName="hierChild4" presStyleCnt="0"/>
      <dgm:spPr/>
    </dgm:pt>
    <dgm:pt modelId="{C3B9B0E3-E876-3944-87CE-0B0AD61FDF90}" type="pres">
      <dgm:prSet presAssocID="{AC8B9C64-BFF9-A944-9F48-6C37DDE9BAF4}" presName="hierChild5" presStyleCnt="0"/>
      <dgm:spPr/>
    </dgm:pt>
    <dgm:pt modelId="{B847675C-A22F-FD44-88C3-F8430032DF7B}" type="pres">
      <dgm:prSet presAssocID="{66DC20E1-68E6-404E-9A00-620555ADC736}" presName="hierChild3" presStyleCnt="0"/>
      <dgm:spPr/>
    </dgm:pt>
  </dgm:ptLst>
  <dgm:cxnLst>
    <dgm:cxn modelId="{A4AAF80D-7A6D-4242-97EB-320E9F3EE7BD}" type="presOf" srcId="{128112BF-4030-7947-9C53-6B0FE9F3ADAF}" destId="{3042DFE5-9735-744A-B3BB-3A0F9BAF8B24}" srcOrd="0" destOrd="0" presId="urn:microsoft.com/office/officeart/2009/3/layout/HorizontalOrganizationChart"/>
    <dgm:cxn modelId="{088E4012-C2FA-0548-A991-D6B5DE3E0232}" type="presOf" srcId="{56A6C61E-68C1-F248-ADCD-4AB9B4938938}" destId="{0F0032E6-381F-8F47-9DD8-25C25651214C}" srcOrd="0" destOrd="0" presId="urn:microsoft.com/office/officeart/2009/3/layout/HorizontalOrganizationChart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3A7D6417-F797-2041-8EBB-2A9E1AE15A00}" type="presOf" srcId="{2E32BCC5-CF4F-4F47-9471-9B26A6BBEDB3}" destId="{3EA0987E-106E-AD40-ABF1-791D6B80D19B}" srcOrd="1" destOrd="0" presId="urn:microsoft.com/office/officeart/2009/3/layout/HorizontalOrganizationChart"/>
    <dgm:cxn modelId="{9821B628-95E0-B647-8CE0-58E21235DC25}" type="presOf" srcId="{2E32BCC5-CF4F-4F47-9471-9B26A6BBEDB3}" destId="{141E662C-C174-534F-88CC-E3784BA55203}" srcOrd="0" destOrd="0" presId="urn:microsoft.com/office/officeart/2009/3/layout/HorizontalOrganizationChart"/>
    <dgm:cxn modelId="{5E257836-CDF0-6B43-ACB2-DD984B250760}" type="presOf" srcId="{90DBF32A-8108-8F45-AEE1-08FBCD6002CA}" destId="{83D7326F-BD9E-9346-9D31-47895C6B95C8}" srcOrd="0" destOrd="0" presId="urn:microsoft.com/office/officeart/2009/3/layout/HorizontalOrganizationChart"/>
    <dgm:cxn modelId="{93BF6744-6099-D244-830D-281B386A0956}" type="presOf" srcId="{6F4A84D2-2559-7443-89B0-F8AD9640942D}" destId="{4F4C4907-F7B5-3841-858A-AFB85E7C332B}" srcOrd="0" destOrd="0" presId="urn:microsoft.com/office/officeart/2009/3/layout/HorizontalOrganizationChart"/>
    <dgm:cxn modelId="{64299648-72AA-2249-8833-FF5DBBD847A9}" type="presOf" srcId="{7B68C25F-D400-D049-8B70-3FFA86E5D1E0}" destId="{5B3CC9C5-9BD2-E446-A713-9C3E86E1FE0A}" srcOrd="0" destOrd="0" presId="urn:microsoft.com/office/officeart/2009/3/layout/HorizontalOrganizationChart"/>
    <dgm:cxn modelId="{FFEF8E5A-0FF4-BB48-A4E6-7336C3FEE4F7}" type="presOf" srcId="{7B68C25F-D400-D049-8B70-3FFA86E5D1E0}" destId="{A5D2A6FB-FEAC-2244-966C-00623309D93F}" srcOrd="1" destOrd="0" presId="urn:microsoft.com/office/officeart/2009/3/layout/HorizontalOrganizationChart"/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CE25A464-0EDC-F845-AEC5-6CAB4CD64810}" type="presOf" srcId="{AC8B9C64-BFF9-A944-9F48-6C37DDE9BAF4}" destId="{6BE98E2D-14DE-1747-A87A-A7261AB160F8}" srcOrd="1" destOrd="0" presId="urn:microsoft.com/office/officeart/2009/3/layout/HorizontalOrganizationChart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0726BE7F-0172-8948-81AB-F91D56C936EA}" type="presOf" srcId="{66DC20E1-68E6-404E-9A00-620555ADC736}" destId="{8DFA4041-CB97-5945-A77A-9FBFFB01C884}" srcOrd="1" destOrd="0" presId="urn:microsoft.com/office/officeart/2009/3/layout/HorizontalOrganizationChart"/>
    <dgm:cxn modelId="{D1040F85-883E-1348-B9BA-3374793D8B82}" type="presOf" srcId="{79F416B7-7ECC-734D-8ECE-97032074E6B9}" destId="{3DD5551E-483C-9743-8CCE-F48B7F507F0D}" srcOrd="1" destOrd="0" presId="urn:microsoft.com/office/officeart/2009/3/layout/HorizontalOrganizationChart"/>
    <dgm:cxn modelId="{58D3C785-D135-4848-BBF0-A8CF96677CEB}" type="presOf" srcId="{56A6C61E-68C1-F248-ADCD-4AB9B4938938}" destId="{E7479DCB-689E-784E-9298-5919B5116906}" srcOrd="1" destOrd="0" presId="urn:microsoft.com/office/officeart/2009/3/layout/HorizontalOrganizationChart"/>
    <dgm:cxn modelId="{CFE3238C-13C8-5D4A-A0DC-89F39D2EC8F0}" type="presOf" srcId="{79F416B7-7ECC-734D-8ECE-97032074E6B9}" destId="{57F1799C-9E31-2740-BAA4-93B871B0A4C3}" srcOrd="0" destOrd="0" presId="urn:microsoft.com/office/officeart/2009/3/layout/HorizontalOrganizationChart"/>
    <dgm:cxn modelId="{85D20194-7EAD-DF4C-AD29-00D8925807F0}" type="presOf" srcId="{E0E81B47-8AC3-1B43-AEBE-9D84A0F26F6C}" destId="{2906BD38-56B2-4A4D-9862-AB9EFA6E6823}" srcOrd="0" destOrd="0" presId="urn:microsoft.com/office/officeart/2009/3/layout/HorizontalOrganizationChart"/>
    <dgm:cxn modelId="{E62D7A97-0E8B-594F-9CCC-921367DCCDD0}" type="presOf" srcId="{AC8B9C64-BFF9-A944-9F48-6C37DDE9BAF4}" destId="{D4BE8BC5-9FAB-784D-9608-092FBC546049}" srcOrd="0" destOrd="0" presId="urn:microsoft.com/office/officeart/2009/3/layout/HorizontalOrganizationChart"/>
    <dgm:cxn modelId="{CE5FF4B1-4B88-6944-86D0-1E0E87EDAF36}" type="presOf" srcId="{459F7B76-1F3F-044D-85C9-817C04DCDAF1}" destId="{4E7B51FF-05C8-AC47-996F-2FD76AEA9516}" srcOrd="0" destOrd="0" presId="urn:microsoft.com/office/officeart/2009/3/layout/HorizontalOrganizationChart"/>
    <dgm:cxn modelId="{0C61FAC8-D745-DA4A-BD89-961544F664CC}" type="presOf" srcId="{66DC20E1-68E6-404E-9A00-620555ADC736}" destId="{9EEED422-294D-0F47-BFC7-93D344D58C81}" srcOrd="0" destOrd="0" presId="urn:microsoft.com/office/officeart/2009/3/layout/HorizontalOrganizationChart"/>
    <dgm:cxn modelId="{2BB4DCEA-F87D-304E-A4DE-9EBFB980C394}" srcId="{2E32BCC5-CF4F-4F47-9471-9B26A6BBEDB3}" destId="{56A6C61E-68C1-F248-ADCD-4AB9B4938938}" srcOrd="1" destOrd="0" parTransId="{295C9C30-2C10-BB4D-B192-31E5D42F6B5F}" sibTransId="{1D216DB7-83BE-D04A-B1C4-3B9B34BF9C31}"/>
    <dgm:cxn modelId="{BDA905EC-DC7C-974E-98F7-2894D957E5A7}" srcId="{2E32BCC5-CF4F-4F47-9471-9B26A6BBEDB3}" destId="{7B68C25F-D400-D049-8B70-3FFA86E5D1E0}" srcOrd="0" destOrd="0" parTransId="{6F4A84D2-2559-7443-89B0-F8AD9640942D}" sibTransId="{71D8F2DD-0AFD-B249-B588-A06414985321}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C5C376FB-F6D0-2448-BF92-68871006829B}" type="presOf" srcId="{295C9C30-2C10-BB4D-B192-31E5D42F6B5F}" destId="{E2F32512-5A01-4E4D-8FB7-E78A730E396D}" srcOrd="0" destOrd="0" presId="urn:microsoft.com/office/officeart/2009/3/layout/HorizontalOrganizationChart"/>
    <dgm:cxn modelId="{3033B257-AB5E-9B4B-A4EE-FCFA4A42AC46}" type="presParOf" srcId="{2906BD38-56B2-4A4D-9862-AB9EFA6E6823}" destId="{C253AFCF-7EB0-1042-829D-16D1274F9282}" srcOrd="0" destOrd="0" presId="urn:microsoft.com/office/officeart/2009/3/layout/HorizontalOrganizationChart"/>
    <dgm:cxn modelId="{EEAEFA09-B2FA-F14A-8FF0-76197DD9E6D1}" type="presParOf" srcId="{C253AFCF-7EB0-1042-829D-16D1274F9282}" destId="{EF62576F-DCCE-EB41-B114-A536D74E99F3}" srcOrd="0" destOrd="0" presId="urn:microsoft.com/office/officeart/2009/3/layout/HorizontalOrganizationChart"/>
    <dgm:cxn modelId="{E68A6B02-8F32-5B4E-ADE4-1446AA9D4B4B}" type="presParOf" srcId="{EF62576F-DCCE-EB41-B114-A536D74E99F3}" destId="{9EEED422-294D-0F47-BFC7-93D344D58C81}" srcOrd="0" destOrd="0" presId="urn:microsoft.com/office/officeart/2009/3/layout/HorizontalOrganizationChart"/>
    <dgm:cxn modelId="{97D8EAED-940F-EB40-8EF9-756ABF9F5131}" type="presParOf" srcId="{EF62576F-DCCE-EB41-B114-A536D74E99F3}" destId="{8DFA4041-CB97-5945-A77A-9FBFFB01C884}" srcOrd="1" destOrd="0" presId="urn:microsoft.com/office/officeart/2009/3/layout/HorizontalOrganizationChart"/>
    <dgm:cxn modelId="{D4860A49-5F66-1E45-BA99-52A3F8A3C88D}" type="presParOf" srcId="{C253AFCF-7EB0-1042-829D-16D1274F9282}" destId="{4E657E07-0A24-AA46-A98C-FC8C94667C19}" srcOrd="1" destOrd="0" presId="urn:microsoft.com/office/officeart/2009/3/layout/HorizontalOrganizationChart"/>
    <dgm:cxn modelId="{2A139469-A8AC-BA42-9B2C-C6CEF907B765}" type="presParOf" srcId="{4E657E07-0A24-AA46-A98C-FC8C94667C19}" destId="{4E7B51FF-05C8-AC47-996F-2FD76AEA9516}" srcOrd="0" destOrd="0" presId="urn:microsoft.com/office/officeart/2009/3/layout/HorizontalOrganizationChart"/>
    <dgm:cxn modelId="{7AB14DD8-3390-444A-8A11-B8A0BDE0ADC5}" type="presParOf" srcId="{4E657E07-0A24-AA46-A98C-FC8C94667C19}" destId="{C1A271BD-7C8C-2641-90CB-21EBFA71428D}" srcOrd="1" destOrd="0" presId="urn:microsoft.com/office/officeart/2009/3/layout/HorizontalOrganizationChart"/>
    <dgm:cxn modelId="{CA2B5793-BB75-0844-A037-27E6C50F91E8}" type="presParOf" srcId="{C1A271BD-7C8C-2641-90CB-21EBFA71428D}" destId="{5274CC5D-531E-3540-8738-46F7812F7922}" srcOrd="0" destOrd="0" presId="urn:microsoft.com/office/officeart/2009/3/layout/HorizontalOrganizationChart"/>
    <dgm:cxn modelId="{7325E986-B2FB-DA44-9784-FE187629135D}" type="presParOf" srcId="{5274CC5D-531E-3540-8738-46F7812F7922}" destId="{141E662C-C174-534F-88CC-E3784BA55203}" srcOrd="0" destOrd="0" presId="urn:microsoft.com/office/officeart/2009/3/layout/HorizontalOrganizationChart"/>
    <dgm:cxn modelId="{8F0878A8-8ED9-DC4A-9AF8-6202A039AAAC}" type="presParOf" srcId="{5274CC5D-531E-3540-8738-46F7812F7922}" destId="{3EA0987E-106E-AD40-ABF1-791D6B80D19B}" srcOrd="1" destOrd="0" presId="urn:microsoft.com/office/officeart/2009/3/layout/HorizontalOrganizationChart"/>
    <dgm:cxn modelId="{9AB1515C-FA55-6D45-B4E7-ABF8F0653E22}" type="presParOf" srcId="{C1A271BD-7C8C-2641-90CB-21EBFA71428D}" destId="{72E7D02C-EA41-184B-A8EA-64979B8EBEEE}" srcOrd="1" destOrd="0" presId="urn:microsoft.com/office/officeart/2009/3/layout/HorizontalOrganizationChart"/>
    <dgm:cxn modelId="{9DD5091C-D77C-2F46-86DB-1933A6F8326E}" type="presParOf" srcId="{72E7D02C-EA41-184B-A8EA-64979B8EBEEE}" destId="{4F4C4907-F7B5-3841-858A-AFB85E7C332B}" srcOrd="0" destOrd="0" presId="urn:microsoft.com/office/officeart/2009/3/layout/HorizontalOrganizationChart"/>
    <dgm:cxn modelId="{C71EBF8D-095A-9748-9298-9A5C4A74CA15}" type="presParOf" srcId="{72E7D02C-EA41-184B-A8EA-64979B8EBEEE}" destId="{16AC5757-4C4F-A24D-B52B-6AB2FE9AEB3F}" srcOrd="1" destOrd="0" presId="urn:microsoft.com/office/officeart/2009/3/layout/HorizontalOrganizationChart"/>
    <dgm:cxn modelId="{14265E43-AD35-5644-8BEA-8134B27F4B9F}" type="presParOf" srcId="{16AC5757-4C4F-A24D-B52B-6AB2FE9AEB3F}" destId="{9DF98F2D-3AE5-FA46-BECC-ED8AA09A0259}" srcOrd="0" destOrd="0" presId="urn:microsoft.com/office/officeart/2009/3/layout/HorizontalOrganizationChart"/>
    <dgm:cxn modelId="{9E14DD79-2EAC-C841-8681-21F5CC6EE368}" type="presParOf" srcId="{9DF98F2D-3AE5-FA46-BECC-ED8AA09A0259}" destId="{5B3CC9C5-9BD2-E446-A713-9C3E86E1FE0A}" srcOrd="0" destOrd="0" presId="urn:microsoft.com/office/officeart/2009/3/layout/HorizontalOrganizationChart"/>
    <dgm:cxn modelId="{262D9C01-670D-774A-90A3-6EB7D7FDAB38}" type="presParOf" srcId="{9DF98F2D-3AE5-FA46-BECC-ED8AA09A0259}" destId="{A5D2A6FB-FEAC-2244-966C-00623309D93F}" srcOrd="1" destOrd="0" presId="urn:microsoft.com/office/officeart/2009/3/layout/HorizontalOrganizationChart"/>
    <dgm:cxn modelId="{B6690B67-9487-E04F-ADF7-937BFDEE24C6}" type="presParOf" srcId="{16AC5757-4C4F-A24D-B52B-6AB2FE9AEB3F}" destId="{B2B86AA0-BD7F-914E-B6CD-200A4E3A8BB0}" srcOrd="1" destOrd="0" presId="urn:microsoft.com/office/officeart/2009/3/layout/HorizontalOrganizationChart"/>
    <dgm:cxn modelId="{03B148C5-BEF7-1F44-BDA1-501B3847B9C1}" type="presParOf" srcId="{16AC5757-4C4F-A24D-B52B-6AB2FE9AEB3F}" destId="{83FA5A2A-61D8-2A4C-BC65-DF0AC5666046}" srcOrd="2" destOrd="0" presId="urn:microsoft.com/office/officeart/2009/3/layout/HorizontalOrganizationChart"/>
    <dgm:cxn modelId="{9399DC94-9433-2643-9ABA-43B118AA4A11}" type="presParOf" srcId="{72E7D02C-EA41-184B-A8EA-64979B8EBEEE}" destId="{E2F32512-5A01-4E4D-8FB7-E78A730E396D}" srcOrd="2" destOrd="0" presId="urn:microsoft.com/office/officeart/2009/3/layout/HorizontalOrganizationChart"/>
    <dgm:cxn modelId="{161416A2-BF81-F84F-A1B9-312FD3CFB552}" type="presParOf" srcId="{72E7D02C-EA41-184B-A8EA-64979B8EBEEE}" destId="{E2A17DE5-68C4-3B41-8E60-E2B90CE6C3E9}" srcOrd="3" destOrd="0" presId="urn:microsoft.com/office/officeart/2009/3/layout/HorizontalOrganizationChart"/>
    <dgm:cxn modelId="{C449AEC3-183C-7A4F-8263-C4B48BDB4A44}" type="presParOf" srcId="{E2A17DE5-68C4-3B41-8E60-E2B90CE6C3E9}" destId="{1763259D-581A-0746-AB29-7FB3FCC17491}" srcOrd="0" destOrd="0" presId="urn:microsoft.com/office/officeart/2009/3/layout/HorizontalOrganizationChart"/>
    <dgm:cxn modelId="{ECDD0C47-6150-AD44-B6D6-722B6343E0B1}" type="presParOf" srcId="{1763259D-581A-0746-AB29-7FB3FCC17491}" destId="{0F0032E6-381F-8F47-9DD8-25C25651214C}" srcOrd="0" destOrd="0" presId="urn:microsoft.com/office/officeart/2009/3/layout/HorizontalOrganizationChart"/>
    <dgm:cxn modelId="{BBFE5F51-349A-6440-96AE-017F582F18B1}" type="presParOf" srcId="{1763259D-581A-0746-AB29-7FB3FCC17491}" destId="{E7479DCB-689E-784E-9298-5919B5116906}" srcOrd="1" destOrd="0" presId="urn:microsoft.com/office/officeart/2009/3/layout/HorizontalOrganizationChart"/>
    <dgm:cxn modelId="{54ADD382-D987-4749-B27D-05ECBF0FCAB4}" type="presParOf" srcId="{E2A17DE5-68C4-3B41-8E60-E2B90CE6C3E9}" destId="{6FC46F25-491B-6E4F-89F0-2DD9B70CBC9D}" srcOrd="1" destOrd="0" presId="urn:microsoft.com/office/officeart/2009/3/layout/HorizontalOrganizationChart"/>
    <dgm:cxn modelId="{C41F8E29-068A-534A-A682-26A6D33B44CB}" type="presParOf" srcId="{E2A17DE5-68C4-3B41-8E60-E2B90CE6C3E9}" destId="{98E275F4-D416-604C-9F86-8453F19C7827}" srcOrd="2" destOrd="0" presId="urn:microsoft.com/office/officeart/2009/3/layout/HorizontalOrganizationChart"/>
    <dgm:cxn modelId="{2CB9F809-11D2-AC4C-B950-9E4B84AA6766}" type="presParOf" srcId="{C1A271BD-7C8C-2641-90CB-21EBFA71428D}" destId="{04C73C2B-0D53-0447-8F82-DE7E2ABC2F5E}" srcOrd="2" destOrd="0" presId="urn:microsoft.com/office/officeart/2009/3/layout/HorizontalOrganizationChart"/>
    <dgm:cxn modelId="{362294E8-D5C7-B94B-8D08-B5B3EAF592D4}" type="presParOf" srcId="{4E657E07-0A24-AA46-A98C-FC8C94667C19}" destId="{83D7326F-BD9E-9346-9D31-47895C6B95C8}" srcOrd="2" destOrd="0" presId="urn:microsoft.com/office/officeart/2009/3/layout/HorizontalOrganizationChart"/>
    <dgm:cxn modelId="{FA34D2B0-688C-A74A-A40A-BD6D6A120642}" type="presParOf" srcId="{4E657E07-0A24-AA46-A98C-FC8C94667C19}" destId="{064AE4FB-4D02-2746-911E-DB2EB3858A9B}" srcOrd="3" destOrd="0" presId="urn:microsoft.com/office/officeart/2009/3/layout/HorizontalOrganizationChart"/>
    <dgm:cxn modelId="{5B79B5F4-B25D-B942-BA48-4AAAB78599D7}" type="presParOf" srcId="{064AE4FB-4D02-2746-911E-DB2EB3858A9B}" destId="{FD3C68BB-D8CB-7747-BA67-E659945A456A}" srcOrd="0" destOrd="0" presId="urn:microsoft.com/office/officeart/2009/3/layout/HorizontalOrganizationChart"/>
    <dgm:cxn modelId="{0E32A71E-945F-824A-A787-03B4189F0BFC}" type="presParOf" srcId="{FD3C68BB-D8CB-7747-BA67-E659945A456A}" destId="{57F1799C-9E31-2740-BAA4-93B871B0A4C3}" srcOrd="0" destOrd="0" presId="urn:microsoft.com/office/officeart/2009/3/layout/HorizontalOrganizationChart"/>
    <dgm:cxn modelId="{AB5B56B9-64E3-9148-BE23-2A18B21783D0}" type="presParOf" srcId="{FD3C68BB-D8CB-7747-BA67-E659945A456A}" destId="{3DD5551E-483C-9743-8CCE-F48B7F507F0D}" srcOrd="1" destOrd="0" presId="urn:microsoft.com/office/officeart/2009/3/layout/HorizontalOrganizationChart"/>
    <dgm:cxn modelId="{4E556467-1A1A-7840-8A45-1367CF4DCF0B}" type="presParOf" srcId="{064AE4FB-4D02-2746-911E-DB2EB3858A9B}" destId="{F38A4705-CFAE-BB4A-811D-859D7DFC3980}" srcOrd="1" destOrd="0" presId="urn:microsoft.com/office/officeart/2009/3/layout/HorizontalOrganizationChart"/>
    <dgm:cxn modelId="{F003A9BD-A399-AC42-B3E5-6CA37FBD750A}" type="presParOf" srcId="{064AE4FB-4D02-2746-911E-DB2EB3858A9B}" destId="{D9465368-B3F1-B549-B325-33EE417B8163}" srcOrd="2" destOrd="0" presId="urn:microsoft.com/office/officeart/2009/3/layout/HorizontalOrganizationChart"/>
    <dgm:cxn modelId="{EE2157BB-B3CD-414F-8E38-2DF38F6E28EF}" type="presParOf" srcId="{4E657E07-0A24-AA46-A98C-FC8C94667C19}" destId="{3042DFE5-9735-744A-B3BB-3A0F9BAF8B24}" srcOrd="4" destOrd="0" presId="urn:microsoft.com/office/officeart/2009/3/layout/HorizontalOrganizationChart"/>
    <dgm:cxn modelId="{E12CB3CF-64D3-B949-ACDD-F996343351A9}" type="presParOf" srcId="{4E657E07-0A24-AA46-A98C-FC8C94667C19}" destId="{3E607B34-A92E-AB48-B453-CAD18C4A1DB3}" srcOrd="5" destOrd="0" presId="urn:microsoft.com/office/officeart/2009/3/layout/HorizontalOrganizationChart"/>
    <dgm:cxn modelId="{EE8E6E87-6A83-3043-B073-C25DCEC78DCE}" type="presParOf" srcId="{3E607B34-A92E-AB48-B453-CAD18C4A1DB3}" destId="{EBCD5DA0-E14E-5C47-B914-DF662577CEFC}" srcOrd="0" destOrd="0" presId="urn:microsoft.com/office/officeart/2009/3/layout/HorizontalOrganizationChart"/>
    <dgm:cxn modelId="{8A0836DE-3942-1245-A1B9-68FC54A1BAF2}" type="presParOf" srcId="{EBCD5DA0-E14E-5C47-B914-DF662577CEFC}" destId="{D4BE8BC5-9FAB-784D-9608-092FBC546049}" srcOrd="0" destOrd="0" presId="urn:microsoft.com/office/officeart/2009/3/layout/HorizontalOrganizationChart"/>
    <dgm:cxn modelId="{BB0E58F5-81FD-3D45-977A-7AF77A9715D7}" type="presParOf" srcId="{EBCD5DA0-E14E-5C47-B914-DF662577CEFC}" destId="{6BE98E2D-14DE-1747-A87A-A7261AB160F8}" srcOrd="1" destOrd="0" presId="urn:microsoft.com/office/officeart/2009/3/layout/HorizontalOrganizationChart"/>
    <dgm:cxn modelId="{04B97A47-3836-5349-9A46-CE5C6E85DAA2}" type="presParOf" srcId="{3E607B34-A92E-AB48-B453-CAD18C4A1DB3}" destId="{8D65867D-5AF4-7546-9A08-8D24173160C8}" srcOrd="1" destOrd="0" presId="urn:microsoft.com/office/officeart/2009/3/layout/HorizontalOrganizationChart"/>
    <dgm:cxn modelId="{57A2EC3B-1191-D542-BBBE-B4085C2A818F}" type="presParOf" srcId="{3E607B34-A92E-AB48-B453-CAD18C4A1DB3}" destId="{C3B9B0E3-E876-3944-87CE-0B0AD61FDF90}" srcOrd="2" destOrd="0" presId="urn:microsoft.com/office/officeart/2009/3/layout/HorizontalOrganizationChart"/>
    <dgm:cxn modelId="{A5695D06-ECF1-764A-8470-2F88F3B7BB97}" type="presParOf" srcId="{C253AFCF-7EB0-1042-829D-16D1274F9282}" destId="{B847675C-A22F-FD44-88C3-F8430032DF7B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/>
      <dgm:t>
        <a:bodyPr/>
        <a:lstStyle/>
        <a:p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世界的本原？</a:t>
          </a: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664FF1DB-A79A-0240-AD10-3E559935B411}">
      <dgm:prSet custT="1"/>
      <dgm:spPr/>
      <dgm:t>
        <a:bodyPr/>
        <a:lstStyle/>
        <a:p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可知论</a:t>
          </a:r>
        </a:p>
      </dgm:t>
    </dgm:pt>
    <dgm:pt modelId="{368F098C-88D6-D14B-BA34-70289F0A9852}" type="parTrans" cxnId="{053748CB-EA95-FA48-8CAF-81644EBD0C3B}">
      <dgm:prSet/>
      <dgm:spPr/>
      <dgm:t>
        <a:bodyPr/>
        <a:lstStyle/>
        <a:p>
          <a:endParaRPr lang="zh-CN" altLang="en-US"/>
        </a:p>
      </dgm:t>
    </dgm:pt>
    <dgm:pt modelId="{F3D8F772-8D57-E843-9513-ECA898A94B7C}" type="sibTrans" cxnId="{053748CB-EA95-FA48-8CAF-81644EBD0C3B}">
      <dgm:prSet/>
      <dgm:spPr/>
      <dgm:t>
        <a:bodyPr/>
        <a:lstStyle/>
        <a:p>
          <a:endParaRPr lang="zh-CN" altLang="en-US"/>
        </a:p>
      </dgm:t>
    </dgm:pt>
    <dgm:pt modelId="{2D7A6B33-1E17-B048-B2CB-4E83CAA62588}">
      <dgm:prSet custT="1"/>
      <dgm:spPr/>
      <dgm:t>
        <a:bodyPr/>
        <a:lstStyle/>
        <a:p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不可知论</a:t>
          </a:r>
        </a:p>
      </dgm:t>
    </dgm:pt>
    <dgm:pt modelId="{AFE48A83-6CD4-EC4A-8E47-C2747CE382F7}" type="parTrans" cxnId="{EAAE420C-446F-E54F-A8CA-9A6AE17E4FED}">
      <dgm:prSet/>
      <dgm:spPr/>
      <dgm:t>
        <a:bodyPr/>
        <a:lstStyle/>
        <a:p>
          <a:endParaRPr lang="zh-CN" altLang="en-US"/>
        </a:p>
      </dgm:t>
    </dgm:pt>
    <dgm:pt modelId="{2B94CEF7-1084-5146-8CC4-8A82754AAE6F}" type="sibTrans" cxnId="{EAAE420C-446F-E54F-A8CA-9A6AE17E4FED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253AFCF-7EB0-1042-829D-16D1274F9282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EF62576F-DCCE-EB41-B114-A536D74E99F3}" type="pres">
      <dgm:prSet presAssocID="{66DC20E1-68E6-404E-9A00-620555ADC736}" presName="rootComposite1" presStyleCnt="0"/>
      <dgm:spPr/>
    </dgm:pt>
    <dgm:pt modelId="{9EEED422-294D-0F47-BFC7-93D344D58C81}" type="pres">
      <dgm:prSet presAssocID="{66DC20E1-68E6-404E-9A00-620555ADC736}" presName="rootText1" presStyleLbl="node0" presStyleIdx="0" presStyleCnt="1" custScaleX="159826" custScaleY="136829">
        <dgm:presLayoutVars>
          <dgm:chPref val="3"/>
        </dgm:presLayoutVars>
      </dgm:prSet>
      <dgm:spPr/>
    </dgm:pt>
    <dgm:pt modelId="{8DFA4041-CB97-5945-A77A-9FBFFB01C884}" type="pres">
      <dgm:prSet presAssocID="{66DC20E1-68E6-404E-9A00-620555ADC736}" presName="rootConnector1" presStyleLbl="node1" presStyleIdx="0" presStyleCnt="0"/>
      <dgm:spPr/>
    </dgm:pt>
    <dgm:pt modelId="{4E657E07-0A24-AA46-A98C-FC8C94667C19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</dgm:pt>
    <dgm:pt modelId="{5274CC5D-531E-3540-8738-46F7812F7922}" type="pres">
      <dgm:prSet presAssocID="{2E32BCC5-CF4F-4F47-9471-9B26A6BBEDB3}" presName="rootComposite" presStyleCnt="0"/>
      <dgm:spPr/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</dgm:pt>
    <dgm:pt modelId="{3EA0987E-106E-AD40-ABF1-791D6B80D19B}" type="pres">
      <dgm:prSet presAssocID="{2E32BCC5-CF4F-4F47-9471-9B26A6BBEDB3}" presName="rootConnector" presStyleLbl="node2" presStyleIdx="0" presStyleCnt="3"/>
      <dgm:spPr/>
    </dgm:pt>
    <dgm:pt modelId="{72E7D02C-EA41-184B-A8EA-64979B8EBEEE}" type="pres">
      <dgm:prSet presAssocID="{2E32BCC5-CF4F-4F47-9471-9B26A6BBEDB3}" presName="hierChild4" presStyleCnt="0"/>
      <dgm:spPr/>
    </dgm:pt>
    <dgm:pt modelId="{04C73C2B-0D53-0447-8F82-DE7E2ABC2F5E}" type="pres">
      <dgm:prSet presAssocID="{2E32BCC5-CF4F-4F47-9471-9B26A6BBEDB3}" presName="hierChild5" presStyleCnt="0"/>
      <dgm:spPr/>
    </dgm:pt>
    <dgm:pt modelId="{83D7326F-BD9E-9346-9D31-47895C6B95C8}" type="pres">
      <dgm:prSet presAssocID="{90DBF32A-8108-8F45-AEE1-08FBCD6002CA}" presName="Name64" presStyleLbl="parChTrans1D2" presStyleIdx="1" presStyleCnt="3"/>
      <dgm:spPr/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</dgm:pt>
    <dgm:pt modelId="{FD3C68BB-D8CB-7747-BA67-E659945A456A}" type="pres">
      <dgm:prSet presAssocID="{79F416B7-7ECC-734D-8ECE-97032074E6B9}" presName="rootComposite" presStyleCnt="0"/>
      <dgm:spPr/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</dgm:pt>
    <dgm:pt modelId="{3DD5551E-483C-9743-8CCE-F48B7F507F0D}" type="pres">
      <dgm:prSet presAssocID="{79F416B7-7ECC-734D-8ECE-97032074E6B9}" presName="rootConnector" presStyleLbl="node2" presStyleIdx="1" presStyleCnt="3"/>
      <dgm:spPr/>
    </dgm:pt>
    <dgm:pt modelId="{F38A4705-CFAE-BB4A-811D-859D7DFC3980}" type="pres">
      <dgm:prSet presAssocID="{79F416B7-7ECC-734D-8ECE-97032074E6B9}" presName="hierChild4" presStyleCnt="0"/>
      <dgm:spPr/>
    </dgm:pt>
    <dgm:pt modelId="{5D14B8BD-1363-CF49-9293-5698B1DE5171}" type="pres">
      <dgm:prSet presAssocID="{368F098C-88D6-D14B-BA34-70289F0A9852}" presName="Name64" presStyleLbl="parChTrans1D3" presStyleIdx="0" presStyleCnt="2"/>
      <dgm:spPr/>
    </dgm:pt>
    <dgm:pt modelId="{A80578DB-29B9-184B-920C-4DFDDFF7BA55}" type="pres">
      <dgm:prSet presAssocID="{664FF1DB-A79A-0240-AD10-3E559935B411}" presName="hierRoot2" presStyleCnt="0">
        <dgm:presLayoutVars>
          <dgm:hierBranch val="init"/>
        </dgm:presLayoutVars>
      </dgm:prSet>
      <dgm:spPr/>
    </dgm:pt>
    <dgm:pt modelId="{DAC813E7-92D8-4C43-8E8A-8A5CA5AF3633}" type="pres">
      <dgm:prSet presAssocID="{664FF1DB-A79A-0240-AD10-3E559935B411}" presName="rootComposite" presStyleCnt="0"/>
      <dgm:spPr/>
    </dgm:pt>
    <dgm:pt modelId="{F70A8E8E-C106-F648-8951-485C4282C0FC}" type="pres">
      <dgm:prSet presAssocID="{664FF1DB-A79A-0240-AD10-3E559935B411}" presName="rootText" presStyleLbl="node3" presStyleIdx="0" presStyleCnt="2">
        <dgm:presLayoutVars>
          <dgm:chPref val="3"/>
        </dgm:presLayoutVars>
      </dgm:prSet>
      <dgm:spPr/>
    </dgm:pt>
    <dgm:pt modelId="{ED363575-5D8D-8F40-B97D-FFC58FFE5CA4}" type="pres">
      <dgm:prSet presAssocID="{664FF1DB-A79A-0240-AD10-3E559935B411}" presName="rootConnector" presStyleLbl="node3" presStyleIdx="0" presStyleCnt="2"/>
      <dgm:spPr/>
    </dgm:pt>
    <dgm:pt modelId="{69464B36-1FFC-4341-AF9D-8FE43888C873}" type="pres">
      <dgm:prSet presAssocID="{664FF1DB-A79A-0240-AD10-3E559935B411}" presName="hierChild4" presStyleCnt="0"/>
      <dgm:spPr/>
    </dgm:pt>
    <dgm:pt modelId="{1C058E12-E11C-CA4C-AE1B-62CCB6FB389B}" type="pres">
      <dgm:prSet presAssocID="{664FF1DB-A79A-0240-AD10-3E559935B411}" presName="hierChild5" presStyleCnt="0"/>
      <dgm:spPr/>
    </dgm:pt>
    <dgm:pt modelId="{45D58A98-8B37-144F-8620-81A474020A63}" type="pres">
      <dgm:prSet presAssocID="{AFE48A83-6CD4-EC4A-8E47-C2747CE382F7}" presName="Name64" presStyleLbl="parChTrans1D3" presStyleIdx="1" presStyleCnt="2"/>
      <dgm:spPr/>
    </dgm:pt>
    <dgm:pt modelId="{213715C4-BC3D-CC41-A801-F60C65FC7F7B}" type="pres">
      <dgm:prSet presAssocID="{2D7A6B33-1E17-B048-B2CB-4E83CAA62588}" presName="hierRoot2" presStyleCnt="0">
        <dgm:presLayoutVars>
          <dgm:hierBranch val="init"/>
        </dgm:presLayoutVars>
      </dgm:prSet>
      <dgm:spPr/>
    </dgm:pt>
    <dgm:pt modelId="{03F70374-19C3-4443-B882-6C062840AB8E}" type="pres">
      <dgm:prSet presAssocID="{2D7A6B33-1E17-B048-B2CB-4E83CAA62588}" presName="rootComposite" presStyleCnt="0"/>
      <dgm:spPr/>
    </dgm:pt>
    <dgm:pt modelId="{0407A477-1787-4A49-884C-E454D28B7CFF}" type="pres">
      <dgm:prSet presAssocID="{2D7A6B33-1E17-B048-B2CB-4E83CAA62588}" presName="rootText" presStyleLbl="node3" presStyleIdx="1" presStyleCnt="2">
        <dgm:presLayoutVars>
          <dgm:chPref val="3"/>
        </dgm:presLayoutVars>
      </dgm:prSet>
      <dgm:spPr/>
    </dgm:pt>
    <dgm:pt modelId="{26F359AC-0EB6-B044-9F10-445023C3189C}" type="pres">
      <dgm:prSet presAssocID="{2D7A6B33-1E17-B048-B2CB-4E83CAA62588}" presName="rootConnector" presStyleLbl="node3" presStyleIdx="1" presStyleCnt="2"/>
      <dgm:spPr/>
    </dgm:pt>
    <dgm:pt modelId="{1F98C29E-8413-2E41-B2B9-0C30580E7390}" type="pres">
      <dgm:prSet presAssocID="{2D7A6B33-1E17-B048-B2CB-4E83CAA62588}" presName="hierChild4" presStyleCnt="0"/>
      <dgm:spPr/>
    </dgm:pt>
    <dgm:pt modelId="{7DD4BA09-7FD4-994A-A84F-6DBD59E022C5}" type="pres">
      <dgm:prSet presAssocID="{2D7A6B33-1E17-B048-B2CB-4E83CAA62588}" presName="hierChild5" presStyleCnt="0"/>
      <dgm:spPr/>
    </dgm:pt>
    <dgm:pt modelId="{D9465368-B3F1-B549-B325-33EE417B8163}" type="pres">
      <dgm:prSet presAssocID="{79F416B7-7ECC-734D-8ECE-97032074E6B9}" presName="hierChild5" presStyleCnt="0"/>
      <dgm:spPr/>
    </dgm:pt>
    <dgm:pt modelId="{3042DFE5-9735-744A-B3BB-3A0F9BAF8B24}" type="pres">
      <dgm:prSet presAssocID="{128112BF-4030-7947-9C53-6B0FE9F3ADAF}" presName="Name64" presStyleLbl="parChTrans1D2" presStyleIdx="2" presStyleCnt="3"/>
      <dgm:spPr/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</dgm:pt>
    <dgm:pt modelId="{EBCD5DA0-E14E-5C47-B914-DF662577CEFC}" type="pres">
      <dgm:prSet presAssocID="{AC8B9C64-BFF9-A944-9F48-6C37DDE9BAF4}" presName="rootComposite" presStyleCnt="0"/>
      <dgm:spPr/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</dgm:pt>
    <dgm:pt modelId="{6BE98E2D-14DE-1747-A87A-A7261AB160F8}" type="pres">
      <dgm:prSet presAssocID="{AC8B9C64-BFF9-A944-9F48-6C37DDE9BAF4}" presName="rootConnector" presStyleLbl="node2" presStyleIdx="2" presStyleCnt="3"/>
      <dgm:spPr/>
    </dgm:pt>
    <dgm:pt modelId="{8D65867D-5AF4-7546-9A08-8D24173160C8}" type="pres">
      <dgm:prSet presAssocID="{AC8B9C64-BFF9-A944-9F48-6C37DDE9BAF4}" presName="hierChild4" presStyleCnt="0"/>
      <dgm:spPr/>
    </dgm:pt>
    <dgm:pt modelId="{C3B9B0E3-E876-3944-87CE-0B0AD61FDF90}" type="pres">
      <dgm:prSet presAssocID="{AC8B9C64-BFF9-A944-9F48-6C37DDE9BAF4}" presName="hierChild5" presStyleCnt="0"/>
      <dgm:spPr/>
    </dgm:pt>
    <dgm:pt modelId="{B847675C-A22F-FD44-88C3-F8430032DF7B}" type="pres">
      <dgm:prSet presAssocID="{66DC20E1-68E6-404E-9A00-620555ADC736}" presName="hierChild3" presStyleCnt="0"/>
      <dgm:spPr/>
    </dgm:pt>
  </dgm:ptLst>
  <dgm:cxnLst>
    <dgm:cxn modelId="{8DB47601-B3D1-5441-8A35-A92BA01E17CC}" type="presOf" srcId="{2D7A6B33-1E17-B048-B2CB-4E83CAA62588}" destId="{0407A477-1787-4A49-884C-E454D28B7CFF}" srcOrd="0" destOrd="0" presId="urn:microsoft.com/office/officeart/2009/3/layout/HorizontalOrganizationChart"/>
    <dgm:cxn modelId="{4E035503-672F-7B4B-AEB6-1AD95C0095E4}" type="presOf" srcId="{2E32BCC5-CF4F-4F47-9471-9B26A6BBEDB3}" destId="{141E662C-C174-534F-88CC-E3784BA55203}" srcOrd="0" destOrd="0" presId="urn:microsoft.com/office/officeart/2009/3/layout/HorizontalOrganizationChart"/>
    <dgm:cxn modelId="{EAAE420C-446F-E54F-A8CA-9A6AE17E4FED}" srcId="{79F416B7-7ECC-734D-8ECE-97032074E6B9}" destId="{2D7A6B33-1E17-B048-B2CB-4E83CAA62588}" srcOrd="1" destOrd="0" parTransId="{AFE48A83-6CD4-EC4A-8E47-C2747CE382F7}" sibTransId="{2B94CEF7-1084-5146-8CC4-8A82754AAE6F}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AE8A643C-AF7A-4842-8DF9-D63672979FC3}" type="presOf" srcId="{AC8B9C64-BFF9-A944-9F48-6C37DDE9BAF4}" destId="{D4BE8BC5-9FAB-784D-9608-092FBC546049}" srcOrd="0" destOrd="0" presId="urn:microsoft.com/office/officeart/2009/3/layout/HorizontalOrganizationChart"/>
    <dgm:cxn modelId="{80B2674E-BB52-7E4A-A8DC-82F63CE6BCAB}" type="presOf" srcId="{128112BF-4030-7947-9C53-6B0FE9F3ADAF}" destId="{3042DFE5-9735-744A-B3BB-3A0F9BAF8B24}" srcOrd="0" destOrd="0" presId="urn:microsoft.com/office/officeart/2009/3/layout/HorizontalOrganizationChart"/>
    <dgm:cxn modelId="{E0501951-A2C9-3244-87CF-4B1EECF95476}" type="presOf" srcId="{66DC20E1-68E6-404E-9A00-620555ADC736}" destId="{8DFA4041-CB97-5945-A77A-9FBFFB01C884}" srcOrd="1" destOrd="0" presId="urn:microsoft.com/office/officeart/2009/3/layout/HorizontalOrganizationChart"/>
    <dgm:cxn modelId="{1CFD975A-73A8-CD44-989F-80F766BA8400}" type="presOf" srcId="{459F7B76-1F3F-044D-85C9-817C04DCDAF1}" destId="{4E7B51FF-05C8-AC47-996F-2FD76AEA9516}" srcOrd="0" destOrd="0" presId="urn:microsoft.com/office/officeart/2009/3/layout/HorizontalOrganizationChart"/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FED9F961-3E11-0B4B-B000-DD4078B155DD}" type="presOf" srcId="{79F416B7-7ECC-734D-8ECE-97032074E6B9}" destId="{57F1799C-9E31-2740-BAA4-93B871B0A4C3}" srcOrd="0" destOrd="0" presId="urn:microsoft.com/office/officeart/2009/3/layout/HorizontalOrganizationChart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3ED4A06D-5053-A14C-A93B-0D0577D7F6D1}" type="presOf" srcId="{90DBF32A-8108-8F45-AEE1-08FBCD6002CA}" destId="{83D7326F-BD9E-9346-9D31-47895C6B95C8}" srcOrd="0" destOrd="0" presId="urn:microsoft.com/office/officeart/2009/3/layout/HorizontalOrganizationChart"/>
    <dgm:cxn modelId="{97D3397F-C6CB-5947-BACE-3F42170D6CF1}" type="presOf" srcId="{664FF1DB-A79A-0240-AD10-3E559935B411}" destId="{ED363575-5D8D-8F40-B97D-FFC58FFE5CA4}" srcOrd="1" destOrd="0" presId="urn:microsoft.com/office/officeart/2009/3/layout/HorizontalOrganizationChart"/>
    <dgm:cxn modelId="{EF9F0991-C36C-9C41-86E9-8133699A04CA}" type="presOf" srcId="{E0E81B47-8AC3-1B43-AEBE-9D84A0F26F6C}" destId="{2906BD38-56B2-4A4D-9862-AB9EFA6E6823}" srcOrd="0" destOrd="0" presId="urn:microsoft.com/office/officeart/2009/3/layout/HorizontalOrganizationChart"/>
    <dgm:cxn modelId="{D083E298-B6AE-EB4D-A38B-4300B1D8FE38}" type="presOf" srcId="{368F098C-88D6-D14B-BA34-70289F0A9852}" destId="{5D14B8BD-1363-CF49-9293-5698B1DE5171}" srcOrd="0" destOrd="0" presId="urn:microsoft.com/office/officeart/2009/3/layout/HorizontalOrganizationChart"/>
    <dgm:cxn modelId="{FF1008A9-A12D-4F4C-8090-CDC7602F8999}" type="presOf" srcId="{79F416B7-7ECC-734D-8ECE-97032074E6B9}" destId="{3DD5551E-483C-9743-8CCE-F48B7F507F0D}" srcOrd="1" destOrd="0" presId="urn:microsoft.com/office/officeart/2009/3/layout/HorizontalOrganizationChart"/>
    <dgm:cxn modelId="{45AF4BB4-6BA7-6F40-A2C1-CF9D1509452F}" type="presOf" srcId="{2E32BCC5-CF4F-4F47-9471-9B26A6BBEDB3}" destId="{3EA0987E-106E-AD40-ABF1-791D6B80D19B}" srcOrd="1" destOrd="0" presId="urn:microsoft.com/office/officeart/2009/3/layout/HorizontalOrganizationChart"/>
    <dgm:cxn modelId="{F6FE81B5-29C9-EE46-BE0F-AE142D818042}" type="presOf" srcId="{AFE48A83-6CD4-EC4A-8E47-C2747CE382F7}" destId="{45D58A98-8B37-144F-8620-81A474020A63}" srcOrd="0" destOrd="0" presId="urn:microsoft.com/office/officeart/2009/3/layout/HorizontalOrganizationChart"/>
    <dgm:cxn modelId="{0084EEC5-EF95-7548-AF81-1BA16C389F3C}" type="presOf" srcId="{AC8B9C64-BFF9-A944-9F48-6C37DDE9BAF4}" destId="{6BE98E2D-14DE-1747-A87A-A7261AB160F8}" srcOrd="1" destOrd="0" presId="urn:microsoft.com/office/officeart/2009/3/layout/HorizontalOrganizationChart"/>
    <dgm:cxn modelId="{FDC639C6-0C67-E947-9FEC-2B77A94FEA9C}" type="presOf" srcId="{66DC20E1-68E6-404E-9A00-620555ADC736}" destId="{9EEED422-294D-0F47-BFC7-93D344D58C81}" srcOrd="0" destOrd="0" presId="urn:microsoft.com/office/officeart/2009/3/layout/HorizontalOrganizationChart"/>
    <dgm:cxn modelId="{053748CB-EA95-FA48-8CAF-81644EBD0C3B}" srcId="{79F416B7-7ECC-734D-8ECE-97032074E6B9}" destId="{664FF1DB-A79A-0240-AD10-3E559935B411}" srcOrd="0" destOrd="0" parTransId="{368F098C-88D6-D14B-BA34-70289F0A9852}" sibTransId="{F3D8F772-8D57-E843-9513-ECA898A94B7C}"/>
    <dgm:cxn modelId="{FE276DE5-6A58-F54C-A293-DFB214320253}" type="presOf" srcId="{2D7A6B33-1E17-B048-B2CB-4E83CAA62588}" destId="{26F359AC-0EB6-B044-9F10-445023C3189C}" srcOrd="1" destOrd="0" presId="urn:microsoft.com/office/officeart/2009/3/layout/HorizontalOrganizationChart"/>
    <dgm:cxn modelId="{C8C989EB-43B2-7745-9277-06369CC502B0}" type="presOf" srcId="{664FF1DB-A79A-0240-AD10-3E559935B411}" destId="{F70A8E8E-C106-F648-8951-485C4282C0FC}" srcOrd="0" destOrd="0" presId="urn:microsoft.com/office/officeart/2009/3/layout/HorizontalOrganizationChart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D3B2D992-8726-8F46-9AA2-B692262C68E9}" type="presParOf" srcId="{2906BD38-56B2-4A4D-9862-AB9EFA6E6823}" destId="{C253AFCF-7EB0-1042-829D-16D1274F9282}" srcOrd="0" destOrd="0" presId="urn:microsoft.com/office/officeart/2009/3/layout/HorizontalOrganizationChart"/>
    <dgm:cxn modelId="{EB60EDF2-2C0A-954C-8347-A1EC1E7AA246}" type="presParOf" srcId="{C253AFCF-7EB0-1042-829D-16D1274F9282}" destId="{EF62576F-DCCE-EB41-B114-A536D74E99F3}" srcOrd="0" destOrd="0" presId="urn:microsoft.com/office/officeart/2009/3/layout/HorizontalOrganizationChart"/>
    <dgm:cxn modelId="{910E72E9-34F0-2342-B34C-04CD5F4233D2}" type="presParOf" srcId="{EF62576F-DCCE-EB41-B114-A536D74E99F3}" destId="{9EEED422-294D-0F47-BFC7-93D344D58C81}" srcOrd="0" destOrd="0" presId="urn:microsoft.com/office/officeart/2009/3/layout/HorizontalOrganizationChart"/>
    <dgm:cxn modelId="{C584F67F-B714-594D-89B9-C2B0775AC01C}" type="presParOf" srcId="{EF62576F-DCCE-EB41-B114-A536D74E99F3}" destId="{8DFA4041-CB97-5945-A77A-9FBFFB01C884}" srcOrd="1" destOrd="0" presId="urn:microsoft.com/office/officeart/2009/3/layout/HorizontalOrganizationChart"/>
    <dgm:cxn modelId="{EE181C16-A9EF-B441-A64A-0AB86A68DE32}" type="presParOf" srcId="{C253AFCF-7EB0-1042-829D-16D1274F9282}" destId="{4E657E07-0A24-AA46-A98C-FC8C94667C19}" srcOrd="1" destOrd="0" presId="urn:microsoft.com/office/officeart/2009/3/layout/HorizontalOrganizationChart"/>
    <dgm:cxn modelId="{56BFD70E-D86B-FD45-BB7D-388B5878FFC1}" type="presParOf" srcId="{4E657E07-0A24-AA46-A98C-FC8C94667C19}" destId="{4E7B51FF-05C8-AC47-996F-2FD76AEA9516}" srcOrd="0" destOrd="0" presId="urn:microsoft.com/office/officeart/2009/3/layout/HorizontalOrganizationChart"/>
    <dgm:cxn modelId="{BDD6D0F4-2175-4A46-9AA3-79B7CDDDACB3}" type="presParOf" srcId="{4E657E07-0A24-AA46-A98C-FC8C94667C19}" destId="{C1A271BD-7C8C-2641-90CB-21EBFA71428D}" srcOrd="1" destOrd="0" presId="urn:microsoft.com/office/officeart/2009/3/layout/HorizontalOrganizationChart"/>
    <dgm:cxn modelId="{1095E22B-11A5-AD48-88BB-4E76B2FFFE36}" type="presParOf" srcId="{C1A271BD-7C8C-2641-90CB-21EBFA71428D}" destId="{5274CC5D-531E-3540-8738-46F7812F7922}" srcOrd="0" destOrd="0" presId="urn:microsoft.com/office/officeart/2009/3/layout/HorizontalOrganizationChart"/>
    <dgm:cxn modelId="{EE5F7B52-0FE5-D547-B560-C4125DEABA36}" type="presParOf" srcId="{5274CC5D-531E-3540-8738-46F7812F7922}" destId="{141E662C-C174-534F-88CC-E3784BA55203}" srcOrd="0" destOrd="0" presId="urn:microsoft.com/office/officeart/2009/3/layout/HorizontalOrganizationChart"/>
    <dgm:cxn modelId="{F43A7E8F-0703-C940-878E-62C538B30BCB}" type="presParOf" srcId="{5274CC5D-531E-3540-8738-46F7812F7922}" destId="{3EA0987E-106E-AD40-ABF1-791D6B80D19B}" srcOrd="1" destOrd="0" presId="urn:microsoft.com/office/officeart/2009/3/layout/HorizontalOrganizationChart"/>
    <dgm:cxn modelId="{E224AE80-E987-494D-BC96-00D1650B0BB2}" type="presParOf" srcId="{C1A271BD-7C8C-2641-90CB-21EBFA71428D}" destId="{72E7D02C-EA41-184B-A8EA-64979B8EBEEE}" srcOrd="1" destOrd="0" presId="urn:microsoft.com/office/officeart/2009/3/layout/HorizontalOrganizationChart"/>
    <dgm:cxn modelId="{46A637DE-6C3D-1F48-ADBA-5205E81E5572}" type="presParOf" srcId="{C1A271BD-7C8C-2641-90CB-21EBFA71428D}" destId="{04C73C2B-0D53-0447-8F82-DE7E2ABC2F5E}" srcOrd="2" destOrd="0" presId="urn:microsoft.com/office/officeart/2009/3/layout/HorizontalOrganizationChart"/>
    <dgm:cxn modelId="{2FB5F436-2E25-F949-8613-A0156F8F40CD}" type="presParOf" srcId="{4E657E07-0A24-AA46-A98C-FC8C94667C19}" destId="{83D7326F-BD9E-9346-9D31-47895C6B95C8}" srcOrd="2" destOrd="0" presId="urn:microsoft.com/office/officeart/2009/3/layout/HorizontalOrganizationChart"/>
    <dgm:cxn modelId="{9D698DD4-494B-224C-997C-D068ADE45F65}" type="presParOf" srcId="{4E657E07-0A24-AA46-A98C-FC8C94667C19}" destId="{064AE4FB-4D02-2746-911E-DB2EB3858A9B}" srcOrd="3" destOrd="0" presId="urn:microsoft.com/office/officeart/2009/3/layout/HorizontalOrganizationChart"/>
    <dgm:cxn modelId="{FD44A68C-CBF3-2C45-ADB6-C93E2C629066}" type="presParOf" srcId="{064AE4FB-4D02-2746-911E-DB2EB3858A9B}" destId="{FD3C68BB-D8CB-7747-BA67-E659945A456A}" srcOrd="0" destOrd="0" presId="urn:microsoft.com/office/officeart/2009/3/layout/HorizontalOrganizationChart"/>
    <dgm:cxn modelId="{DC0957B7-DB84-9549-A225-9EE405AACB54}" type="presParOf" srcId="{FD3C68BB-D8CB-7747-BA67-E659945A456A}" destId="{57F1799C-9E31-2740-BAA4-93B871B0A4C3}" srcOrd="0" destOrd="0" presId="urn:microsoft.com/office/officeart/2009/3/layout/HorizontalOrganizationChart"/>
    <dgm:cxn modelId="{547E8CD7-9CBB-154B-A2E2-563711722C2F}" type="presParOf" srcId="{FD3C68BB-D8CB-7747-BA67-E659945A456A}" destId="{3DD5551E-483C-9743-8CCE-F48B7F507F0D}" srcOrd="1" destOrd="0" presId="urn:microsoft.com/office/officeart/2009/3/layout/HorizontalOrganizationChart"/>
    <dgm:cxn modelId="{341698F1-9D63-4B44-AA3D-1C651486DA8D}" type="presParOf" srcId="{064AE4FB-4D02-2746-911E-DB2EB3858A9B}" destId="{F38A4705-CFAE-BB4A-811D-859D7DFC3980}" srcOrd="1" destOrd="0" presId="urn:microsoft.com/office/officeart/2009/3/layout/HorizontalOrganizationChart"/>
    <dgm:cxn modelId="{2FB5E843-E763-EC42-83A4-A80BACEF5553}" type="presParOf" srcId="{F38A4705-CFAE-BB4A-811D-859D7DFC3980}" destId="{5D14B8BD-1363-CF49-9293-5698B1DE5171}" srcOrd="0" destOrd="0" presId="urn:microsoft.com/office/officeart/2009/3/layout/HorizontalOrganizationChart"/>
    <dgm:cxn modelId="{BDADD4DE-D271-4B48-B90E-C55A405C80BE}" type="presParOf" srcId="{F38A4705-CFAE-BB4A-811D-859D7DFC3980}" destId="{A80578DB-29B9-184B-920C-4DFDDFF7BA55}" srcOrd="1" destOrd="0" presId="urn:microsoft.com/office/officeart/2009/3/layout/HorizontalOrganizationChart"/>
    <dgm:cxn modelId="{6B46A420-71E8-7D48-949C-8841CEA8161D}" type="presParOf" srcId="{A80578DB-29B9-184B-920C-4DFDDFF7BA55}" destId="{DAC813E7-92D8-4C43-8E8A-8A5CA5AF3633}" srcOrd="0" destOrd="0" presId="urn:microsoft.com/office/officeart/2009/3/layout/HorizontalOrganizationChart"/>
    <dgm:cxn modelId="{94B15AE8-FA21-9748-AC82-BD6FD2CAC86C}" type="presParOf" srcId="{DAC813E7-92D8-4C43-8E8A-8A5CA5AF3633}" destId="{F70A8E8E-C106-F648-8951-485C4282C0FC}" srcOrd="0" destOrd="0" presId="urn:microsoft.com/office/officeart/2009/3/layout/HorizontalOrganizationChart"/>
    <dgm:cxn modelId="{5E679833-3C5E-1341-B607-2F6A827C6EB3}" type="presParOf" srcId="{DAC813E7-92D8-4C43-8E8A-8A5CA5AF3633}" destId="{ED363575-5D8D-8F40-B97D-FFC58FFE5CA4}" srcOrd="1" destOrd="0" presId="urn:microsoft.com/office/officeart/2009/3/layout/HorizontalOrganizationChart"/>
    <dgm:cxn modelId="{34E69AC4-7C6A-3B4F-8001-DFB720F8C750}" type="presParOf" srcId="{A80578DB-29B9-184B-920C-4DFDDFF7BA55}" destId="{69464B36-1FFC-4341-AF9D-8FE43888C873}" srcOrd="1" destOrd="0" presId="urn:microsoft.com/office/officeart/2009/3/layout/HorizontalOrganizationChart"/>
    <dgm:cxn modelId="{C4E498F0-A36F-6844-AEE7-7E7C1B949517}" type="presParOf" srcId="{A80578DB-29B9-184B-920C-4DFDDFF7BA55}" destId="{1C058E12-E11C-CA4C-AE1B-62CCB6FB389B}" srcOrd="2" destOrd="0" presId="urn:microsoft.com/office/officeart/2009/3/layout/HorizontalOrganizationChart"/>
    <dgm:cxn modelId="{33B4101B-CACE-2048-BF10-127CE78EFB94}" type="presParOf" srcId="{F38A4705-CFAE-BB4A-811D-859D7DFC3980}" destId="{45D58A98-8B37-144F-8620-81A474020A63}" srcOrd="2" destOrd="0" presId="urn:microsoft.com/office/officeart/2009/3/layout/HorizontalOrganizationChart"/>
    <dgm:cxn modelId="{308D637B-C367-6142-97B1-0B2E03C02A2B}" type="presParOf" srcId="{F38A4705-CFAE-BB4A-811D-859D7DFC3980}" destId="{213715C4-BC3D-CC41-A801-F60C65FC7F7B}" srcOrd="3" destOrd="0" presId="urn:microsoft.com/office/officeart/2009/3/layout/HorizontalOrganizationChart"/>
    <dgm:cxn modelId="{6FBA7935-479E-8742-95D8-467DD774895B}" type="presParOf" srcId="{213715C4-BC3D-CC41-A801-F60C65FC7F7B}" destId="{03F70374-19C3-4443-B882-6C062840AB8E}" srcOrd="0" destOrd="0" presId="urn:microsoft.com/office/officeart/2009/3/layout/HorizontalOrganizationChart"/>
    <dgm:cxn modelId="{A506F465-6295-024F-B7F8-874606CC4101}" type="presParOf" srcId="{03F70374-19C3-4443-B882-6C062840AB8E}" destId="{0407A477-1787-4A49-884C-E454D28B7CFF}" srcOrd="0" destOrd="0" presId="urn:microsoft.com/office/officeart/2009/3/layout/HorizontalOrganizationChart"/>
    <dgm:cxn modelId="{F5CA2C0A-BE23-6148-9585-C522395D4DD0}" type="presParOf" srcId="{03F70374-19C3-4443-B882-6C062840AB8E}" destId="{26F359AC-0EB6-B044-9F10-445023C3189C}" srcOrd="1" destOrd="0" presId="urn:microsoft.com/office/officeart/2009/3/layout/HorizontalOrganizationChart"/>
    <dgm:cxn modelId="{48F2764F-B8E5-A540-B057-43BFC4C99686}" type="presParOf" srcId="{213715C4-BC3D-CC41-A801-F60C65FC7F7B}" destId="{1F98C29E-8413-2E41-B2B9-0C30580E7390}" srcOrd="1" destOrd="0" presId="urn:microsoft.com/office/officeart/2009/3/layout/HorizontalOrganizationChart"/>
    <dgm:cxn modelId="{50366C26-6EFD-BC4C-9528-0CEA428D70E4}" type="presParOf" srcId="{213715C4-BC3D-CC41-A801-F60C65FC7F7B}" destId="{7DD4BA09-7FD4-994A-A84F-6DBD59E022C5}" srcOrd="2" destOrd="0" presId="urn:microsoft.com/office/officeart/2009/3/layout/HorizontalOrganizationChart"/>
    <dgm:cxn modelId="{D3F474F1-1E2D-AF42-A673-E2E784C55B69}" type="presParOf" srcId="{064AE4FB-4D02-2746-911E-DB2EB3858A9B}" destId="{D9465368-B3F1-B549-B325-33EE417B8163}" srcOrd="2" destOrd="0" presId="urn:microsoft.com/office/officeart/2009/3/layout/HorizontalOrganizationChart"/>
    <dgm:cxn modelId="{F919FF88-C07C-9845-9373-3C154D606E8B}" type="presParOf" srcId="{4E657E07-0A24-AA46-A98C-FC8C94667C19}" destId="{3042DFE5-9735-744A-B3BB-3A0F9BAF8B24}" srcOrd="4" destOrd="0" presId="urn:microsoft.com/office/officeart/2009/3/layout/HorizontalOrganizationChart"/>
    <dgm:cxn modelId="{CD0926C3-6E91-264B-85AC-A24FDB52DE48}" type="presParOf" srcId="{4E657E07-0A24-AA46-A98C-FC8C94667C19}" destId="{3E607B34-A92E-AB48-B453-CAD18C4A1DB3}" srcOrd="5" destOrd="0" presId="urn:microsoft.com/office/officeart/2009/3/layout/HorizontalOrganizationChart"/>
    <dgm:cxn modelId="{4D208C54-4F52-EC4E-A6FC-FE2C62891A0B}" type="presParOf" srcId="{3E607B34-A92E-AB48-B453-CAD18C4A1DB3}" destId="{EBCD5DA0-E14E-5C47-B914-DF662577CEFC}" srcOrd="0" destOrd="0" presId="urn:microsoft.com/office/officeart/2009/3/layout/HorizontalOrganizationChart"/>
    <dgm:cxn modelId="{23BDFFEE-BA8B-7F4C-8211-58DB5352A87A}" type="presParOf" srcId="{EBCD5DA0-E14E-5C47-B914-DF662577CEFC}" destId="{D4BE8BC5-9FAB-784D-9608-092FBC546049}" srcOrd="0" destOrd="0" presId="urn:microsoft.com/office/officeart/2009/3/layout/HorizontalOrganizationChart"/>
    <dgm:cxn modelId="{2CEF669C-2A97-3745-9740-46C0609D6689}" type="presParOf" srcId="{EBCD5DA0-E14E-5C47-B914-DF662577CEFC}" destId="{6BE98E2D-14DE-1747-A87A-A7261AB160F8}" srcOrd="1" destOrd="0" presId="urn:microsoft.com/office/officeart/2009/3/layout/HorizontalOrganizationChart"/>
    <dgm:cxn modelId="{279EE734-4ABE-E34D-8F60-5BDC7AA1FD1E}" type="presParOf" srcId="{3E607B34-A92E-AB48-B453-CAD18C4A1DB3}" destId="{8D65867D-5AF4-7546-9A08-8D24173160C8}" srcOrd="1" destOrd="0" presId="urn:microsoft.com/office/officeart/2009/3/layout/HorizontalOrganizationChart"/>
    <dgm:cxn modelId="{CFFC599C-C6D7-0645-9624-6586A9AC10D6}" type="presParOf" srcId="{3E607B34-A92E-AB48-B453-CAD18C4A1DB3}" destId="{C3B9B0E3-E876-3944-87CE-0B0AD61FDF90}" srcOrd="2" destOrd="0" presId="urn:microsoft.com/office/officeart/2009/3/layout/HorizontalOrganizationChart"/>
    <dgm:cxn modelId="{7781C63E-8C08-3847-8910-1B63568BBBC8}" type="presParOf" srcId="{C253AFCF-7EB0-1042-829D-16D1274F9282}" destId="{B847675C-A22F-FD44-88C3-F8430032DF7B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48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/>
      <dgm:t>
        <a:bodyPr/>
        <a:lstStyle/>
        <a:p>
          <a:r>
            <a:rPr lang="zh-CN" altLang="en-US" sz="4800" dirty="0">
              <a:latin typeface="Microsoft YaHei" charset="-122"/>
              <a:ea typeface="Microsoft YaHei" charset="-122"/>
              <a:cs typeface="Microsoft YaHei" charset="-122"/>
            </a:rPr>
            <a:t>世界的本原？</a:t>
          </a: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4800" dirty="0"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4800" dirty="0"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7B68C25F-D400-D049-8B70-3FFA86E5D1E0}">
      <dgm:prSet custT="1"/>
      <dgm:spPr/>
      <dgm:t>
        <a:bodyPr/>
        <a:lstStyle/>
        <a:p>
          <a:r>
            <a:rPr lang="zh-CN" altLang="en-US" sz="4800" dirty="0">
              <a:latin typeface="Microsoft YaHei" charset="-122"/>
              <a:ea typeface="Microsoft YaHei" charset="-122"/>
              <a:cs typeface="Microsoft YaHei" charset="-122"/>
            </a:rPr>
            <a:t>唯物和唯心</a:t>
          </a:r>
        </a:p>
      </dgm:t>
    </dgm:pt>
    <dgm:pt modelId="{6F4A84D2-2559-7443-89B0-F8AD9640942D}" type="parTrans" cxnId="{BDA905EC-DC7C-974E-98F7-2894D957E5A7}">
      <dgm:prSet/>
      <dgm:spPr/>
      <dgm:t>
        <a:bodyPr/>
        <a:lstStyle/>
        <a:p>
          <a:endParaRPr lang="zh-CN" altLang="en-US"/>
        </a:p>
      </dgm:t>
    </dgm:pt>
    <dgm:pt modelId="{71D8F2DD-0AFD-B249-B588-A06414985321}" type="sibTrans" cxnId="{BDA905EC-DC7C-974E-98F7-2894D957E5A7}">
      <dgm:prSet/>
      <dgm:spPr/>
      <dgm:t>
        <a:bodyPr/>
        <a:lstStyle/>
        <a:p>
          <a:endParaRPr lang="zh-CN" altLang="en-US"/>
        </a:p>
      </dgm:t>
    </dgm:pt>
    <dgm:pt modelId="{56A6C61E-68C1-F248-ADCD-4AB9B4938938}">
      <dgm:prSet custT="1"/>
      <dgm:spPr/>
      <dgm:t>
        <a:bodyPr/>
        <a:lstStyle/>
        <a:p>
          <a:r>
            <a:rPr lang="zh-CN" altLang="en-US" sz="4800" dirty="0">
              <a:latin typeface="Microsoft YaHei" charset="-122"/>
              <a:ea typeface="Microsoft YaHei" charset="-122"/>
              <a:cs typeface="Microsoft YaHei" charset="-122"/>
            </a:rPr>
            <a:t>物质</a:t>
          </a:r>
        </a:p>
      </dgm:t>
    </dgm:pt>
    <dgm:pt modelId="{295C9C30-2C10-BB4D-B192-31E5D42F6B5F}" type="parTrans" cxnId="{2BB4DCEA-F87D-304E-A4DE-9EBFB980C394}">
      <dgm:prSet/>
      <dgm:spPr/>
      <dgm:t>
        <a:bodyPr/>
        <a:lstStyle/>
        <a:p>
          <a:endParaRPr lang="zh-CN" altLang="en-US"/>
        </a:p>
      </dgm:t>
    </dgm:pt>
    <dgm:pt modelId="{1D216DB7-83BE-D04A-B1C4-3B9B34BF9C31}" type="sibTrans" cxnId="{2BB4DCEA-F87D-304E-A4DE-9EBFB980C394}">
      <dgm:prSet/>
      <dgm:spPr/>
      <dgm:t>
        <a:bodyPr/>
        <a:lstStyle/>
        <a:p>
          <a:endParaRPr lang="zh-CN" altLang="en-US"/>
        </a:p>
      </dgm:t>
    </dgm:pt>
    <dgm:pt modelId="{99531931-E76A-7F45-9B09-D1F13FE03D1D}">
      <dgm:prSet custT="1"/>
      <dgm:spPr/>
      <dgm:t>
        <a:bodyPr/>
        <a:lstStyle/>
        <a:p>
          <a:r>
            <a:rPr lang="zh-CN" altLang="en-US" sz="4800" dirty="0">
              <a:latin typeface="Microsoft YaHei" charset="-122"/>
              <a:ea typeface="Microsoft YaHei" charset="-122"/>
              <a:cs typeface="Microsoft YaHei" charset="-122"/>
            </a:rPr>
            <a:t>可知论</a:t>
          </a:r>
        </a:p>
      </dgm:t>
    </dgm:pt>
    <dgm:pt modelId="{CDE86FE2-651F-644A-B256-D3565FD4F9D8}" type="parTrans" cxnId="{23504AB2-E320-8D48-BF92-C000710247C8}">
      <dgm:prSet/>
      <dgm:spPr/>
      <dgm:t>
        <a:bodyPr/>
        <a:lstStyle/>
        <a:p>
          <a:endParaRPr lang="zh-CN" altLang="en-US"/>
        </a:p>
      </dgm:t>
    </dgm:pt>
    <dgm:pt modelId="{DA4C2E7E-B4F1-4C47-9080-4082442BC570}" type="sibTrans" cxnId="{23504AB2-E320-8D48-BF92-C000710247C8}">
      <dgm:prSet/>
      <dgm:spPr/>
      <dgm:t>
        <a:bodyPr/>
        <a:lstStyle/>
        <a:p>
          <a:endParaRPr lang="zh-CN" altLang="en-US"/>
        </a:p>
      </dgm:t>
    </dgm:pt>
    <dgm:pt modelId="{A74D9432-ADBF-5740-8920-133503A3F4A4}">
      <dgm:prSet custT="1"/>
      <dgm:spPr/>
      <dgm:t>
        <a:bodyPr/>
        <a:lstStyle/>
        <a:p>
          <a:r>
            <a:rPr lang="zh-CN" altLang="en-US" sz="4800" dirty="0">
              <a:latin typeface="Microsoft YaHei" charset="-122"/>
              <a:ea typeface="Microsoft YaHei" charset="-122"/>
              <a:cs typeface="Microsoft YaHei" charset="-122"/>
            </a:rPr>
            <a:t>不可知论</a:t>
          </a:r>
        </a:p>
      </dgm:t>
    </dgm:pt>
    <dgm:pt modelId="{643CEBC8-B54B-D54B-B99A-8438FA6A283A}" type="parTrans" cxnId="{94B35E15-6064-E04F-A7CA-91D3C84172A8}">
      <dgm:prSet/>
      <dgm:spPr/>
      <dgm:t>
        <a:bodyPr/>
        <a:lstStyle/>
        <a:p>
          <a:endParaRPr lang="zh-CN" altLang="en-US"/>
        </a:p>
      </dgm:t>
    </dgm:pt>
    <dgm:pt modelId="{D290A222-98A8-7948-88D5-70D24D8C9B76}" type="sibTrans" cxnId="{94B35E15-6064-E04F-A7CA-91D3C84172A8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253AFCF-7EB0-1042-829D-16D1274F9282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EF62576F-DCCE-EB41-B114-A536D74E99F3}" type="pres">
      <dgm:prSet presAssocID="{66DC20E1-68E6-404E-9A00-620555ADC736}" presName="rootComposite1" presStyleCnt="0"/>
      <dgm:spPr/>
    </dgm:pt>
    <dgm:pt modelId="{9EEED422-294D-0F47-BFC7-93D344D58C81}" type="pres">
      <dgm:prSet presAssocID="{66DC20E1-68E6-404E-9A00-620555ADC736}" presName="rootText1" presStyleLbl="node0" presStyleIdx="0" presStyleCnt="1">
        <dgm:presLayoutVars>
          <dgm:chPref val="3"/>
        </dgm:presLayoutVars>
      </dgm:prSet>
      <dgm:spPr/>
    </dgm:pt>
    <dgm:pt modelId="{8DFA4041-CB97-5945-A77A-9FBFFB01C884}" type="pres">
      <dgm:prSet presAssocID="{66DC20E1-68E6-404E-9A00-620555ADC736}" presName="rootConnector1" presStyleLbl="node1" presStyleIdx="0" presStyleCnt="0"/>
      <dgm:spPr/>
    </dgm:pt>
    <dgm:pt modelId="{4E657E07-0A24-AA46-A98C-FC8C94667C19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</dgm:pt>
    <dgm:pt modelId="{5274CC5D-531E-3540-8738-46F7812F7922}" type="pres">
      <dgm:prSet presAssocID="{2E32BCC5-CF4F-4F47-9471-9B26A6BBEDB3}" presName="rootComposite" presStyleCnt="0"/>
      <dgm:spPr/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</dgm:pt>
    <dgm:pt modelId="{3EA0987E-106E-AD40-ABF1-791D6B80D19B}" type="pres">
      <dgm:prSet presAssocID="{2E32BCC5-CF4F-4F47-9471-9B26A6BBEDB3}" presName="rootConnector" presStyleLbl="node2" presStyleIdx="0" presStyleCnt="3"/>
      <dgm:spPr/>
    </dgm:pt>
    <dgm:pt modelId="{72E7D02C-EA41-184B-A8EA-64979B8EBEEE}" type="pres">
      <dgm:prSet presAssocID="{2E32BCC5-CF4F-4F47-9471-9B26A6BBEDB3}" presName="hierChild4" presStyleCnt="0"/>
      <dgm:spPr/>
    </dgm:pt>
    <dgm:pt modelId="{4F4C4907-F7B5-3841-858A-AFB85E7C332B}" type="pres">
      <dgm:prSet presAssocID="{6F4A84D2-2559-7443-89B0-F8AD9640942D}" presName="Name64" presStyleLbl="parChTrans1D3" presStyleIdx="0" presStyleCnt="4"/>
      <dgm:spPr/>
    </dgm:pt>
    <dgm:pt modelId="{16AC5757-4C4F-A24D-B52B-6AB2FE9AEB3F}" type="pres">
      <dgm:prSet presAssocID="{7B68C25F-D400-D049-8B70-3FFA86E5D1E0}" presName="hierRoot2" presStyleCnt="0">
        <dgm:presLayoutVars>
          <dgm:hierBranch val="init"/>
        </dgm:presLayoutVars>
      </dgm:prSet>
      <dgm:spPr/>
    </dgm:pt>
    <dgm:pt modelId="{9DF98F2D-3AE5-FA46-BECC-ED8AA09A0259}" type="pres">
      <dgm:prSet presAssocID="{7B68C25F-D400-D049-8B70-3FFA86E5D1E0}" presName="rootComposite" presStyleCnt="0"/>
      <dgm:spPr/>
    </dgm:pt>
    <dgm:pt modelId="{5B3CC9C5-9BD2-E446-A713-9C3E86E1FE0A}" type="pres">
      <dgm:prSet presAssocID="{7B68C25F-D400-D049-8B70-3FFA86E5D1E0}" presName="rootText" presStyleLbl="node3" presStyleIdx="0" presStyleCnt="4">
        <dgm:presLayoutVars>
          <dgm:chPref val="3"/>
        </dgm:presLayoutVars>
      </dgm:prSet>
      <dgm:spPr/>
    </dgm:pt>
    <dgm:pt modelId="{A5D2A6FB-FEAC-2244-966C-00623309D93F}" type="pres">
      <dgm:prSet presAssocID="{7B68C25F-D400-D049-8B70-3FFA86E5D1E0}" presName="rootConnector" presStyleLbl="node3" presStyleIdx="0" presStyleCnt="4"/>
      <dgm:spPr/>
    </dgm:pt>
    <dgm:pt modelId="{B2B86AA0-BD7F-914E-B6CD-200A4E3A8BB0}" type="pres">
      <dgm:prSet presAssocID="{7B68C25F-D400-D049-8B70-3FFA86E5D1E0}" presName="hierChild4" presStyleCnt="0"/>
      <dgm:spPr/>
    </dgm:pt>
    <dgm:pt modelId="{83FA5A2A-61D8-2A4C-BC65-DF0AC5666046}" type="pres">
      <dgm:prSet presAssocID="{7B68C25F-D400-D049-8B70-3FFA86E5D1E0}" presName="hierChild5" presStyleCnt="0"/>
      <dgm:spPr/>
    </dgm:pt>
    <dgm:pt modelId="{E2F32512-5A01-4E4D-8FB7-E78A730E396D}" type="pres">
      <dgm:prSet presAssocID="{295C9C30-2C10-BB4D-B192-31E5D42F6B5F}" presName="Name64" presStyleLbl="parChTrans1D3" presStyleIdx="1" presStyleCnt="4"/>
      <dgm:spPr/>
    </dgm:pt>
    <dgm:pt modelId="{E2A17DE5-68C4-3B41-8E60-E2B90CE6C3E9}" type="pres">
      <dgm:prSet presAssocID="{56A6C61E-68C1-F248-ADCD-4AB9B4938938}" presName="hierRoot2" presStyleCnt="0">
        <dgm:presLayoutVars>
          <dgm:hierBranch val="init"/>
        </dgm:presLayoutVars>
      </dgm:prSet>
      <dgm:spPr/>
    </dgm:pt>
    <dgm:pt modelId="{1763259D-581A-0746-AB29-7FB3FCC17491}" type="pres">
      <dgm:prSet presAssocID="{56A6C61E-68C1-F248-ADCD-4AB9B4938938}" presName="rootComposite" presStyleCnt="0"/>
      <dgm:spPr/>
    </dgm:pt>
    <dgm:pt modelId="{0F0032E6-381F-8F47-9DD8-25C25651214C}" type="pres">
      <dgm:prSet presAssocID="{56A6C61E-68C1-F248-ADCD-4AB9B4938938}" presName="rootText" presStyleLbl="node3" presStyleIdx="1" presStyleCnt="4">
        <dgm:presLayoutVars>
          <dgm:chPref val="3"/>
        </dgm:presLayoutVars>
      </dgm:prSet>
      <dgm:spPr/>
    </dgm:pt>
    <dgm:pt modelId="{E7479DCB-689E-784E-9298-5919B5116906}" type="pres">
      <dgm:prSet presAssocID="{56A6C61E-68C1-F248-ADCD-4AB9B4938938}" presName="rootConnector" presStyleLbl="node3" presStyleIdx="1" presStyleCnt="4"/>
      <dgm:spPr/>
    </dgm:pt>
    <dgm:pt modelId="{6FC46F25-491B-6E4F-89F0-2DD9B70CBC9D}" type="pres">
      <dgm:prSet presAssocID="{56A6C61E-68C1-F248-ADCD-4AB9B4938938}" presName="hierChild4" presStyleCnt="0"/>
      <dgm:spPr/>
    </dgm:pt>
    <dgm:pt modelId="{98E275F4-D416-604C-9F86-8453F19C7827}" type="pres">
      <dgm:prSet presAssocID="{56A6C61E-68C1-F248-ADCD-4AB9B4938938}" presName="hierChild5" presStyleCnt="0"/>
      <dgm:spPr/>
    </dgm:pt>
    <dgm:pt modelId="{04C73C2B-0D53-0447-8F82-DE7E2ABC2F5E}" type="pres">
      <dgm:prSet presAssocID="{2E32BCC5-CF4F-4F47-9471-9B26A6BBEDB3}" presName="hierChild5" presStyleCnt="0"/>
      <dgm:spPr/>
    </dgm:pt>
    <dgm:pt modelId="{83D7326F-BD9E-9346-9D31-47895C6B95C8}" type="pres">
      <dgm:prSet presAssocID="{90DBF32A-8108-8F45-AEE1-08FBCD6002CA}" presName="Name64" presStyleLbl="parChTrans1D2" presStyleIdx="1" presStyleCnt="3"/>
      <dgm:spPr/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</dgm:pt>
    <dgm:pt modelId="{FD3C68BB-D8CB-7747-BA67-E659945A456A}" type="pres">
      <dgm:prSet presAssocID="{79F416B7-7ECC-734D-8ECE-97032074E6B9}" presName="rootComposite" presStyleCnt="0"/>
      <dgm:spPr/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</dgm:pt>
    <dgm:pt modelId="{3DD5551E-483C-9743-8CCE-F48B7F507F0D}" type="pres">
      <dgm:prSet presAssocID="{79F416B7-7ECC-734D-8ECE-97032074E6B9}" presName="rootConnector" presStyleLbl="node2" presStyleIdx="1" presStyleCnt="3"/>
      <dgm:spPr/>
    </dgm:pt>
    <dgm:pt modelId="{F38A4705-CFAE-BB4A-811D-859D7DFC3980}" type="pres">
      <dgm:prSet presAssocID="{79F416B7-7ECC-734D-8ECE-97032074E6B9}" presName="hierChild4" presStyleCnt="0"/>
      <dgm:spPr/>
    </dgm:pt>
    <dgm:pt modelId="{9D1F5771-4A54-9549-B8D1-44A5C07D9EA6}" type="pres">
      <dgm:prSet presAssocID="{CDE86FE2-651F-644A-B256-D3565FD4F9D8}" presName="Name64" presStyleLbl="parChTrans1D3" presStyleIdx="2" presStyleCnt="4"/>
      <dgm:spPr/>
    </dgm:pt>
    <dgm:pt modelId="{C5AD3EED-0A36-2643-961E-A3D1FBEB1BA1}" type="pres">
      <dgm:prSet presAssocID="{99531931-E76A-7F45-9B09-D1F13FE03D1D}" presName="hierRoot2" presStyleCnt="0">
        <dgm:presLayoutVars>
          <dgm:hierBranch val="init"/>
        </dgm:presLayoutVars>
      </dgm:prSet>
      <dgm:spPr/>
    </dgm:pt>
    <dgm:pt modelId="{F7B986C6-5856-1548-96D0-4C29117DEA4F}" type="pres">
      <dgm:prSet presAssocID="{99531931-E76A-7F45-9B09-D1F13FE03D1D}" presName="rootComposite" presStyleCnt="0"/>
      <dgm:spPr/>
    </dgm:pt>
    <dgm:pt modelId="{EDE1D31F-3D53-D74E-BC30-BF004ECA4D65}" type="pres">
      <dgm:prSet presAssocID="{99531931-E76A-7F45-9B09-D1F13FE03D1D}" presName="rootText" presStyleLbl="node3" presStyleIdx="2" presStyleCnt="4">
        <dgm:presLayoutVars>
          <dgm:chPref val="3"/>
        </dgm:presLayoutVars>
      </dgm:prSet>
      <dgm:spPr/>
    </dgm:pt>
    <dgm:pt modelId="{8BE2BAC7-4D12-D243-AD11-3D55508C6F59}" type="pres">
      <dgm:prSet presAssocID="{99531931-E76A-7F45-9B09-D1F13FE03D1D}" presName="rootConnector" presStyleLbl="node3" presStyleIdx="2" presStyleCnt="4"/>
      <dgm:spPr/>
    </dgm:pt>
    <dgm:pt modelId="{F69F7C0D-E06B-CF40-9ED1-E92FB34D5C1F}" type="pres">
      <dgm:prSet presAssocID="{99531931-E76A-7F45-9B09-D1F13FE03D1D}" presName="hierChild4" presStyleCnt="0"/>
      <dgm:spPr/>
    </dgm:pt>
    <dgm:pt modelId="{514064A7-B450-A341-A87A-8C2FD7A28EC4}" type="pres">
      <dgm:prSet presAssocID="{99531931-E76A-7F45-9B09-D1F13FE03D1D}" presName="hierChild5" presStyleCnt="0"/>
      <dgm:spPr/>
    </dgm:pt>
    <dgm:pt modelId="{DFA15DD3-6C39-0249-83F7-9DBCE19C3042}" type="pres">
      <dgm:prSet presAssocID="{643CEBC8-B54B-D54B-B99A-8438FA6A283A}" presName="Name64" presStyleLbl="parChTrans1D3" presStyleIdx="3" presStyleCnt="4"/>
      <dgm:spPr/>
    </dgm:pt>
    <dgm:pt modelId="{25AD9058-84C4-CE45-AC8E-68CCC31E8042}" type="pres">
      <dgm:prSet presAssocID="{A74D9432-ADBF-5740-8920-133503A3F4A4}" presName="hierRoot2" presStyleCnt="0">
        <dgm:presLayoutVars>
          <dgm:hierBranch val="init"/>
        </dgm:presLayoutVars>
      </dgm:prSet>
      <dgm:spPr/>
    </dgm:pt>
    <dgm:pt modelId="{F2A22D5D-CDBC-054B-8DBC-C58CF3850047}" type="pres">
      <dgm:prSet presAssocID="{A74D9432-ADBF-5740-8920-133503A3F4A4}" presName="rootComposite" presStyleCnt="0"/>
      <dgm:spPr/>
    </dgm:pt>
    <dgm:pt modelId="{48758517-53E9-2E49-B504-6823A7AF65E7}" type="pres">
      <dgm:prSet presAssocID="{A74D9432-ADBF-5740-8920-133503A3F4A4}" presName="rootText" presStyleLbl="node3" presStyleIdx="3" presStyleCnt="4">
        <dgm:presLayoutVars>
          <dgm:chPref val="3"/>
        </dgm:presLayoutVars>
      </dgm:prSet>
      <dgm:spPr/>
    </dgm:pt>
    <dgm:pt modelId="{23361490-BE7A-7848-B478-02031828D64A}" type="pres">
      <dgm:prSet presAssocID="{A74D9432-ADBF-5740-8920-133503A3F4A4}" presName="rootConnector" presStyleLbl="node3" presStyleIdx="3" presStyleCnt="4"/>
      <dgm:spPr/>
    </dgm:pt>
    <dgm:pt modelId="{6BBBF61E-6D6A-934A-AE8B-AF2289AE518E}" type="pres">
      <dgm:prSet presAssocID="{A74D9432-ADBF-5740-8920-133503A3F4A4}" presName="hierChild4" presStyleCnt="0"/>
      <dgm:spPr/>
    </dgm:pt>
    <dgm:pt modelId="{9F40E0A9-177F-1741-9873-A5D6F78BA5C8}" type="pres">
      <dgm:prSet presAssocID="{A74D9432-ADBF-5740-8920-133503A3F4A4}" presName="hierChild5" presStyleCnt="0"/>
      <dgm:spPr/>
    </dgm:pt>
    <dgm:pt modelId="{D9465368-B3F1-B549-B325-33EE417B8163}" type="pres">
      <dgm:prSet presAssocID="{79F416B7-7ECC-734D-8ECE-97032074E6B9}" presName="hierChild5" presStyleCnt="0"/>
      <dgm:spPr/>
    </dgm:pt>
    <dgm:pt modelId="{3042DFE5-9735-744A-B3BB-3A0F9BAF8B24}" type="pres">
      <dgm:prSet presAssocID="{128112BF-4030-7947-9C53-6B0FE9F3ADAF}" presName="Name64" presStyleLbl="parChTrans1D2" presStyleIdx="2" presStyleCnt="3"/>
      <dgm:spPr/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</dgm:pt>
    <dgm:pt modelId="{EBCD5DA0-E14E-5C47-B914-DF662577CEFC}" type="pres">
      <dgm:prSet presAssocID="{AC8B9C64-BFF9-A944-9F48-6C37DDE9BAF4}" presName="rootComposite" presStyleCnt="0"/>
      <dgm:spPr/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</dgm:pt>
    <dgm:pt modelId="{6BE98E2D-14DE-1747-A87A-A7261AB160F8}" type="pres">
      <dgm:prSet presAssocID="{AC8B9C64-BFF9-A944-9F48-6C37DDE9BAF4}" presName="rootConnector" presStyleLbl="node2" presStyleIdx="2" presStyleCnt="3"/>
      <dgm:spPr/>
    </dgm:pt>
    <dgm:pt modelId="{8D65867D-5AF4-7546-9A08-8D24173160C8}" type="pres">
      <dgm:prSet presAssocID="{AC8B9C64-BFF9-A944-9F48-6C37DDE9BAF4}" presName="hierChild4" presStyleCnt="0"/>
      <dgm:spPr/>
    </dgm:pt>
    <dgm:pt modelId="{C3B9B0E3-E876-3944-87CE-0B0AD61FDF90}" type="pres">
      <dgm:prSet presAssocID="{AC8B9C64-BFF9-A944-9F48-6C37DDE9BAF4}" presName="hierChild5" presStyleCnt="0"/>
      <dgm:spPr/>
    </dgm:pt>
    <dgm:pt modelId="{B847675C-A22F-FD44-88C3-F8430032DF7B}" type="pres">
      <dgm:prSet presAssocID="{66DC20E1-68E6-404E-9A00-620555ADC736}" presName="hierChild3" presStyleCnt="0"/>
      <dgm:spPr/>
    </dgm:pt>
  </dgm:ptLst>
  <dgm:cxnLst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94B35E15-6064-E04F-A7CA-91D3C84172A8}" srcId="{79F416B7-7ECC-734D-8ECE-97032074E6B9}" destId="{A74D9432-ADBF-5740-8920-133503A3F4A4}" srcOrd="1" destOrd="0" parTransId="{643CEBC8-B54B-D54B-B99A-8438FA6A283A}" sibTransId="{D290A222-98A8-7948-88D5-70D24D8C9B76}"/>
    <dgm:cxn modelId="{95127417-17B2-914E-8D2E-A7A9D934821E}" type="presOf" srcId="{459F7B76-1F3F-044D-85C9-817C04DCDAF1}" destId="{4E7B51FF-05C8-AC47-996F-2FD76AEA9516}" srcOrd="0" destOrd="0" presId="urn:microsoft.com/office/officeart/2009/3/layout/HorizontalOrganizationChart"/>
    <dgm:cxn modelId="{4ED8281C-74B1-BB49-B714-6C8A9D24D83D}" type="presOf" srcId="{295C9C30-2C10-BB4D-B192-31E5D42F6B5F}" destId="{E2F32512-5A01-4E4D-8FB7-E78A730E396D}" srcOrd="0" destOrd="0" presId="urn:microsoft.com/office/officeart/2009/3/layout/HorizontalOrganizationChart"/>
    <dgm:cxn modelId="{137F702A-B35E-E94F-AD3D-B30CB34B0AC5}" type="presOf" srcId="{99531931-E76A-7F45-9B09-D1F13FE03D1D}" destId="{EDE1D31F-3D53-D74E-BC30-BF004ECA4D65}" srcOrd="0" destOrd="0" presId="urn:microsoft.com/office/officeart/2009/3/layout/HorizontalOrganizationChart"/>
    <dgm:cxn modelId="{BFA87C2A-EC3B-774E-AC70-DF9601F3C56E}" type="presOf" srcId="{128112BF-4030-7947-9C53-6B0FE9F3ADAF}" destId="{3042DFE5-9735-744A-B3BB-3A0F9BAF8B24}" srcOrd="0" destOrd="0" presId="urn:microsoft.com/office/officeart/2009/3/layout/HorizontalOrganizationChart"/>
    <dgm:cxn modelId="{E942C03B-910C-B142-AAD4-FB4219C4576E}" type="presOf" srcId="{66DC20E1-68E6-404E-9A00-620555ADC736}" destId="{8DFA4041-CB97-5945-A77A-9FBFFB01C884}" srcOrd="1" destOrd="0" presId="urn:microsoft.com/office/officeart/2009/3/layout/HorizontalOrganizationChart"/>
    <dgm:cxn modelId="{F170C340-593E-B141-BC3F-F401FFBC0F1F}" type="presOf" srcId="{E0E81B47-8AC3-1B43-AEBE-9D84A0F26F6C}" destId="{2906BD38-56B2-4A4D-9862-AB9EFA6E6823}" srcOrd="0" destOrd="0" presId="urn:microsoft.com/office/officeart/2009/3/layout/HorizontalOrganizationChart"/>
    <dgm:cxn modelId="{EC093A44-79D8-EE49-9D63-E112063D39A5}" type="presOf" srcId="{79F416B7-7ECC-734D-8ECE-97032074E6B9}" destId="{3DD5551E-483C-9743-8CCE-F48B7F507F0D}" srcOrd="1" destOrd="0" presId="urn:microsoft.com/office/officeart/2009/3/layout/HorizontalOrganizationChart"/>
    <dgm:cxn modelId="{95B0254B-7E9D-834E-B5A5-02E008066165}" type="presOf" srcId="{56A6C61E-68C1-F248-ADCD-4AB9B4938938}" destId="{E7479DCB-689E-784E-9298-5919B5116906}" srcOrd="1" destOrd="0" presId="urn:microsoft.com/office/officeart/2009/3/layout/HorizontalOrganizationChart"/>
    <dgm:cxn modelId="{5E4F464E-6564-0049-982E-F60FFE510505}" type="presOf" srcId="{643CEBC8-B54B-D54B-B99A-8438FA6A283A}" destId="{DFA15DD3-6C39-0249-83F7-9DBCE19C3042}" srcOrd="0" destOrd="0" presId="urn:microsoft.com/office/officeart/2009/3/layout/HorizontalOrganizationChart"/>
    <dgm:cxn modelId="{7A15AB5A-3039-5741-A347-DFA79C807186}" type="presOf" srcId="{99531931-E76A-7F45-9B09-D1F13FE03D1D}" destId="{8BE2BAC7-4D12-D243-AD11-3D55508C6F59}" srcOrd="1" destOrd="0" presId="urn:microsoft.com/office/officeart/2009/3/layout/HorizontalOrganizationChart"/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5A42F269-3B26-724B-B48B-D75D1DE6F52A}" type="presOf" srcId="{56A6C61E-68C1-F248-ADCD-4AB9B4938938}" destId="{0F0032E6-381F-8F47-9DD8-25C25651214C}" srcOrd="0" destOrd="0" presId="urn:microsoft.com/office/officeart/2009/3/layout/HorizontalOrganizationChart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AC31107C-C6E4-6C4C-B1E9-5258321925E8}" type="presOf" srcId="{2E32BCC5-CF4F-4F47-9471-9B26A6BBEDB3}" destId="{3EA0987E-106E-AD40-ABF1-791D6B80D19B}" srcOrd="1" destOrd="0" presId="urn:microsoft.com/office/officeart/2009/3/layout/HorizontalOrganizationChart"/>
    <dgm:cxn modelId="{B169F88D-757C-8642-93B7-12A186C0A76F}" type="presOf" srcId="{CDE86FE2-651F-644A-B256-D3565FD4F9D8}" destId="{9D1F5771-4A54-9549-B8D1-44A5C07D9EA6}" srcOrd="0" destOrd="0" presId="urn:microsoft.com/office/officeart/2009/3/layout/HorizontalOrganizationChart"/>
    <dgm:cxn modelId="{E28BCF9D-4AC1-B94F-B896-2AA8EEEACCA2}" type="presOf" srcId="{AC8B9C64-BFF9-A944-9F48-6C37DDE9BAF4}" destId="{6BE98E2D-14DE-1747-A87A-A7261AB160F8}" srcOrd="1" destOrd="0" presId="urn:microsoft.com/office/officeart/2009/3/layout/HorizontalOrganizationChart"/>
    <dgm:cxn modelId="{8E47C8A6-0B18-FA4E-9B99-1DED572E858F}" type="presOf" srcId="{90DBF32A-8108-8F45-AEE1-08FBCD6002CA}" destId="{83D7326F-BD9E-9346-9D31-47895C6B95C8}" srcOrd="0" destOrd="0" presId="urn:microsoft.com/office/officeart/2009/3/layout/HorizontalOrganizationChart"/>
    <dgm:cxn modelId="{63B458AD-A11A-024B-9A83-3B331E77FF06}" type="presOf" srcId="{A74D9432-ADBF-5740-8920-133503A3F4A4}" destId="{48758517-53E9-2E49-B504-6823A7AF65E7}" srcOrd="0" destOrd="0" presId="urn:microsoft.com/office/officeart/2009/3/layout/HorizontalOrganizationChart"/>
    <dgm:cxn modelId="{23504AB2-E320-8D48-BF92-C000710247C8}" srcId="{79F416B7-7ECC-734D-8ECE-97032074E6B9}" destId="{99531931-E76A-7F45-9B09-D1F13FE03D1D}" srcOrd="0" destOrd="0" parTransId="{CDE86FE2-651F-644A-B256-D3565FD4F9D8}" sibTransId="{DA4C2E7E-B4F1-4C47-9080-4082442BC570}"/>
    <dgm:cxn modelId="{91D7EBBA-E5A3-104B-9F2C-E32362783364}" type="presOf" srcId="{79F416B7-7ECC-734D-8ECE-97032074E6B9}" destId="{57F1799C-9E31-2740-BAA4-93B871B0A4C3}" srcOrd="0" destOrd="0" presId="urn:microsoft.com/office/officeart/2009/3/layout/HorizontalOrganizationChart"/>
    <dgm:cxn modelId="{37BC0FDE-43A4-FE4C-B44F-4A86DAD57241}" type="presOf" srcId="{66DC20E1-68E6-404E-9A00-620555ADC736}" destId="{9EEED422-294D-0F47-BFC7-93D344D58C81}" srcOrd="0" destOrd="0" presId="urn:microsoft.com/office/officeart/2009/3/layout/HorizontalOrganizationChart"/>
    <dgm:cxn modelId="{D5ACE1E1-74E0-D04C-A750-846501FD7EEF}" type="presOf" srcId="{6F4A84D2-2559-7443-89B0-F8AD9640942D}" destId="{4F4C4907-F7B5-3841-858A-AFB85E7C332B}" srcOrd="0" destOrd="0" presId="urn:microsoft.com/office/officeart/2009/3/layout/HorizontalOrganizationChart"/>
    <dgm:cxn modelId="{2BB4DCEA-F87D-304E-A4DE-9EBFB980C394}" srcId="{2E32BCC5-CF4F-4F47-9471-9B26A6BBEDB3}" destId="{56A6C61E-68C1-F248-ADCD-4AB9B4938938}" srcOrd="1" destOrd="0" parTransId="{295C9C30-2C10-BB4D-B192-31E5D42F6B5F}" sibTransId="{1D216DB7-83BE-D04A-B1C4-3B9B34BF9C31}"/>
    <dgm:cxn modelId="{BDA905EC-DC7C-974E-98F7-2894D957E5A7}" srcId="{2E32BCC5-CF4F-4F47-9471-9B26A6BBEDB3}" destId="{7B68C25F-D400-D049-8B70-3FFA86E5D1E0}" srcOrd="0" destOrd="0" parTransId="{6F4A84D2-2559-7443-89B0-F8AD9640942D}" sibTransId="{71D8F2DD-0AFD-B249-B588-A06414985321}"/>
    <dgm:cxn modelId="{5D218CF0-8D6D-E94C-B8CC-01A5079B9FA9}" type="presOf" srcId="{2E32BCC5-CF4F-4F47-9471-9B26A6BBEDB3}" destId="{141E662C-C174-534F-88CC-E3784BA55203}" srcOrd="0" destOrd="0" presId="urn:microsoft.com/office/officeart/2009/3/layout/HorizontalOrganizationChart"/>
    <dgm:cxn modelId="{3F50A1F0-1DC7-014D-BAA0-17AC5A095AA0}" type="presOf" srcId="{7B68C25F-D400-D049-8B70-3FFA86E5D1E0}" destId="{A5D2A6FB-FEAC-2244-966C-00623309D93F}" srcOrd="1" destOrd="0" presId="urn:microsoft.com/office/officeart/2009/3/layout/HorizontalOrganizationChart"/>
    <dgm:cxn modelId="{64320AF1-2EB4-6147-A966-829E9ED40A0D}" type="presOf" srcId="{AC8B9C64-BFF9-A944-9F48-6C37DDE9BAF4}" destId="{D4BE8BC5-9FAB-784D-9608-092FBC546049}" srcOrd="0" destOrd="0" presId="urn:microsoft.com/office/officeart/2009/3/layout/HorizontalOrganizationChart"/>
    <dgm:cxn modelId="{0D4DA3F1-3D30-AE4F-B525-2E05429771AA}" type="presOf" srcId="{7B68C25F-D400-D049-8B70-3FFA86E5D1E0}" destId="{5B3CC9C5-9BD2-E446-A713-9C3E86E1FE0A}" srcOrd="0" destOrd="0" presId="urn:microsoft.com/office/officeart/2009/3/layout/HorizontalOrganizationChart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32CD51FC-7CF3-7449-AB6E-E307F0918624}" type="presOf" srcId="{A74D9432-ADBF-5740-8920-133503A3F4A4}" destId="{23361490-BE7A-7848-B478-02031828D64A}" srcOrd="1" destOrd="0" presId="urn:microsoft.com/office/officeart/2009/3/layout/HorizontalOrganizationChart"/>
    <dgm:cxn modelId="{6012FD74-6F03-7B44-BDF1-B8F720F6B772}" type="presParOf" srcId="{2906BD38-56B2-4A4D-9862-AB9EFA6E6823}" destId="{C253AFCF-7EB0-1042-829D-16D1274F9282}" srcOrd="0" destOrd="0" presId="urn:microsoft.com/office/officeart/2009/3/layout/HorizontalOrganizationChart"/>
    <dgm:cxn modelId="{CD4D9450-862D-0C48-B7D6-6DC87CDB4833}" type="presParOf" srcId="{C253AFCF-7EB0-1042-829D-16D1274F9282}" destId="{EF62576F-DCCE-EB41-B114-A536D74E99F3}" srcOrd="0" destOrd="0" presId="urn:microsoft.com/office/officeart/2009/3/layout/HorizontalOrganizationChart"/>
    <dgm:cxn modelId="{638D1CFE-4637-C841-9D7E-72C81FF694ED}" type="presParOf" srcId="{EF62576F-DCCE-EB41-B114-A536D74E99F3}" destId="{9EEED422-294D-0F47-BFC7-93D344D58C81}" srcOrd="0" destOrd="0" presId="urn:microsoft.com/office/officeart/2009/3/layout/HorizontalOrganizationChart"/>
    <dgm:cxn modelId="{3AABA453-F738-2D4D-A13D-89325FFC0CDB}" type="presParOf" srcId="{EF62576F-DCCE-EB41-B114-A536D74E99F3}" destId="{8DFA4041-CB97-5945-A77A-9FBFFB01C884}" srcOrd="1" destOrd="0" presId="urn:microsoft.com/office/officeart/2009/3/layout/HorizontalOrganizationChart"/>
    <dgm:cxn modelId="{02F42FAB-EA11-F143-8156-8D534C9297FD}" type="presParOf" srcId="{C253AFCF-7EB0-1042-829D-16D1274F9282}" destId="{4E657E07-0A24-AA46-A98C-FC8C94667C19}" srcOrd="1" destOrd="0" presId="urn:microsoft.com/office/officeart/2009/3/layout/HorizontalOrganizationChart"/>
    <dgm:cxn modelId="{DC2BDDB3-BFCB-5E4F-B55C-5A24F9AB83EB}" type="presParOf" srcId="{4E657E07-0A24-AA46-A98C-FC8C94667C19}" destId="{4E7B51FF-05C8-AC47-996F-2FD76AEA9516}" srcOrd="0" destOrd="0" presId="urn:microsoft.com/office/officeart/2009/3/layout/HorizontalOrganizationChart"/>
    <dgm:cxn modelId="{E44AEBAD-6044-B846-BBF2-062CD507490C}" type="presParOf" srcId="{4E657E07-0A24-AA46-A98C-FC8C94667C19}" destId="{C1A271BD-7C8C-2641-90CB-21EBFA71428D}" srcOrd="1" destOrd="0" presId="urn:microsoft.com/office/officeart/2009/3/layout/HorizontalOrganizationChart"/>
    <dgm:cxn modelId="{3AB7EE21-1263-E947-B7E0-B4FB405B201B}" type="presParOf" srcId="{C1A271BD-7C8C-2641-90CB-21EBFA71428D}" destId="{5274CC5D-531E-3540-8738-46F7812F7922}" srcOrd="0" destOrd="0" presId="urn:microsoft.com/office/officeart/2009/3/layout/HorizontalOrganizationChart"/>
    <dgm:cxn modelId="{82F64AE2-BE3C-5041-BB12-ACD99355010F}" type="presParOf" srcId="{5274CC5D-531E-3540-8738-46F7812F7922}" destId="{141E662C-C174-534F-88CC-E3784BA55203}" srcOrd="0" destOrd="0" presId="urn:microsoft.com/office/officeart/2009/3/layout/HorizontalOrganizationChart"/>
    <dgm:cxn modelId="{4844E110-432E-584B-ADC1-D8347EE14DE6}" type="presParOf" srcId="{5274CC5D-531E-3540-8738-46F7812F7922}" destId="{3EA0987E-106E-AD40-ABF1-791D6B80D19B}" srcOrd="1" destOrd="0" presId="urn:microsoft.com/office/officeart/2009/3/layout/HorizontalOrganizationChart"/>
    <dgm:cxn modelId="{F113E406-9C21-294F-81AF-4830842E5907}" type="presParOf" srcId="{C1A271BD-7C8C-2641-90CB-21EBFA71428D}" destId="{72E7D02C-EA41-184B-A8EA-64979B8EBEEE}" srcOrd="1" destOrd="0" presId="urn:microsoft.com/office/officeart/2009/3/layout/HorizontalOrganizationChart"/>
    <dgm:cxn modelId="{C883643C-1ABA-7C4F-8924-D37B2F786803}" type="presParOf" srcId="{72E7D02C-EA41-184B-A8EA-64979B8EBEEE}" destId="{4F4C4907-F7B5-3841-858A-AFB85E7C332B}" srcOrd="0" destOrd="0" presId="urn:microsoft.com/office/officeart/2009/3/layout/HorizontalOrganizationChart"/>
    <dgm:cxn modelId="{FBB76024-B19B-D24B-8EF9-3D1ECBF47FB5}" type="presParOf" srcId="{72E7D02C-EA41-184B-A8EA-64979B8EBEEE}" destId="{16AC5757-4C4F-A24D-B52B-6AB2FE9AEB3F}" srcOrd="1" destOrd="0" presId="urn:microsoft.com/office/officeart/2009/3/layout/HorizontalOrganizationChart"/>
    <dgm:cxn modelId="{CB049D79-FFD7-014F-BC23-955684E40D80}" type="presParOf" srcId="{16AC5757-4C4F-A24D-B52B-6AB2FE9AEB3F}" destId="{9DF98F2D-3AE5-FA46-BECC-ED8AA09A0259}" srcOrd="0" destOrd="0" presId="urn:microsoft.com/office/officeart/2009/3/layout/HorizontalOrganizationChart"/>
    <dgm:cxn modelId="{48E7701E-D980-094B-9809-CF4B6805FBE6}" type="presParOf" srcId="{9DF98F2D-3AE5-FA46-BECC-ED8AA09A0259}" destId="{5B3CC9C5-9BD2-E446-A713-9C3E86E1FE0A}" srcOrd="0" destOrd="0" presId="urn:microsoft.com/office/officeart/2009/3/layout/HorizontalOrganizationChart"/>
    <dgm:cxn modelId="{D9FDC464-AB41-F344-BD85-C1C93C4CE36A}" type="presParOf" srcId="{9DF98F2D-3AE5-FA46-BECC-ED8AA09A0259}" destId="{A5D2A6FB-FEAC-2244-966C-00623309D93F}" srcOrd="1" destOrd="0" presId="urn:microsoft.com/office/officeart/2009/3/layout/HorizontalOrganizationChart"/>
    <dgm:cxn modelId="{B991BECD-E892-6745-B7C9-2C8FF5B3E772}" type="presParOf" srcId="{16AC5757-4C4F-A24D-B52B-6AB2FE9AEB3F}" destId="{B2B86AA0-BD7F-914E-B6CD-200A4E3A8BB0}" srcOrd="1" destOrd="0" presId="urn:microsoft.com/office/officeart/2009/3/layout/HorizontalOrganizationChart"/>
    <dgm:cxn modelId="{14B8919F-6EF5-1845-A2B8-B5F4F3F4171D}" type="presParOf" srcId="{16AC5757-4C4F-A24D-B52B-6AB2FE9AEB3F}" destId="{83FA5A2A-61D8-2A4C-BC65-DF0AC5666046}" srcOrd="2" destOrd="0" presId="urn:microsoft.com/office/officeart/2009/3/layout/HorizontalOrganizationChart"/>
    <dgm:cxn modelId="{36B351DB-C867-AC48-AB5C-6B1ADE2291EE}" type="presParOf" srcId="{72E7D02C-EA41-184B-A8EA-64979B8EBEEE}" destId="{E2F32512-5A01-4E4D-8FB7-E78A730E396D}" srcOrd="2" destOrd="0" presId="urn:microsoft.com/office/officeart/2009/3/layout/HorizontalOrganizationChart"/>
    <dgm:cxn modelId="{A91E563E-5DE5-DD4D-A910-E467E86DABC1}" type="presParOf" srcId="{72E7D02C-EA41-184B-A8EA-64979B8EBEEE}" destId="{E2A17DE5-68C4-3B41-8E60-E2B90CE6C3E9}" srcOrd="3" destOrd="0" presId="urn:microsoft.com/office/officeart/2009/3/layout/HorizontalOrganizationChart"/>
    <dgm:cxn modelId="{F486EF7F-3FB1-BD45-9AD8-E3A36B8B4D17}" type="presParOf" srcId="{E2A17DE5-68C4-3B41-8E60-E2B90CE6C3E9}" destId="{1763259D-581A-0746-AB29-7FB3FCC17491}" srcOrd="0" destOrd="0" presId="urn:microsoft.com/office/officeart/2009/3/layout/HorizontalOrganizationChart"/>
    <dgm:cxn modelId="{0F1D9547-6CF8-034B-A892-1CED62C6B23E}" type="presParOf" srcId="{1763259D-581A-0746-AB29-7FB3FCC17491}" destId="{0F0032E6-381F-8F47-9DD8-25C25651214C}" srcOrd="0" destOrd="0" presId="urn:microsoft.com/office/officeart/2009/3/layout/HorizontalOrganizationChart"/>
    <dgm:cxn modelId="{75A4203F-12D4-944C-8A0D-044A687EAD05}" type="presParOf" srcId="{1763259D-581A-0746-AB29-7FB3FCC17491}" destId="{E7479DCB-689E-784E-9298-5919B5116906}" srcOrd="1" destOrd="0" presId="urn:microsoft.com/office/officeart/2009/3/layout/HorizontalOrganizationChart"/>
    <dgm:cxn modelId="{BB80E458-668B-B845-AEE9-59D30EB304A7}" type="presParOf" srcId="{E2A17DE5-68C4-3B41-8E60-E2B90CE6C3E9}" destId="{6FC46F25-491B-6E4F-89F0-2DD9B70CBC9D}" srcOrd="1" destOrd="0" presId="urn:microsoft.com/office/officeart/2009/3/layout/HorizontalOrganizationChart"/>
    <dgm:cxn modelId="{01A3F31B-772B-1343-8197-96A9AEB85623}" type="presParOf" srcId="{E2A17DE5-68C4-3B41-8E60-E2B90CE6C3E9}" destId="{98E275F4-D416-604C-9F86-8453F19C7827}" srcOrd="2" destOrd="0" presId="urn:microsoft.com/office/officeart/2009/3/layout/HorizontalOrganizationChart"/>
    <dgm:cxn modelId="{EDE9DBEA-AC95-9344-A423-9CD3DC27CF21}" type="presParOf" srcId="{C1A271BD-7C8C-2641-90CB-21EBFA71428D}" destId="{04C73C2B-0D53-0447-8F82-DE7E2ABC2F5E}" srcOrd="2" destOrd="0" presId="urn:microsoft.com/office/officeart/2009/3/layout/HorizontalOrganizationChart"/>
    <dgm:cxn modelId="{8639ECC5-12B9-B04C-BA11-205EC5AEB6B9}" type="presParOf" srcId="{4E657E07-0A24-AA46-A98C-FC8C94667C19}" destId="{83D7326F-BD9E-9346-9D31-47895C6B95C8}" srcOrd="2" destOrd="0" presId="urn:microsoft.com/office/officeart/2009/3/layout/HorizontalOrganizationChart"/>
    <dgm:cxn modelId="{6BDEE315-175E-B14E-97D0-73A98C55D825}" type="presParOf" srcId="{4E657E07-0A24-AA46-A98C-FC8C94667C19}" destId="{064AE4FB-4D02-2746-911E-DB2EB3858A9B}" srcOrd="3" destOrd="0" presId="urn:microsoft.com/office/officeart/2009/3/layout/HorizontalOrganizationChart"/>
    <dgm:cxn modelId="{149FE392-6F44-8247-BDEC-98E662695706}" type="presParOf" srcId="{064AE4FB-4D02-2746-911E-DB2EB3858A9B}" destId="{FD3C68BB-D8CB-7747-BA67-E659945A456A}" srcOrd="0" destOrd="0" presId="urn:microsoft.com/office/officeart/2009/3/layout/HorizontalOrganizationChart"/>
    <dgm:cxn modelId="{F654D1BF-0C0F-044C-820A-71B579B94210}" type="presParOf" srcId="{FD3C68BB-D8CB-7747-BA67-E659945A456A}" destId="{57F1799C-9E31-2740-BAA4-93B871B0A4C3}" srcOrd="0" destOrd="0" presId="urn:microsoft.com/office/officeart/2009/3/layout/HorizontalOrganizationChart"/>
    <dgm:cxn modelId="{6C7A56C5-2354-B646-A30C-87F825AECD96}" type="presParOf" srcId="{FD3C68BB-D8CB-7747-BA67-E659945A456A}" destId="{3DD5551E-483C-9743-8CCE-F48B7F507F0D}" srcOrd="1" destOrd="0" presId="urn:microsoft.com/office/officeart/2009/3/layout/HorizontalOrganizationChart"/>
    <dgm:cxn modelId="{D6A50B07-EC4E-274F-8A6F-B5D3F7DE9795}" type="presParOf" srcId="{064AE4FB-4D02-2746-911E-DB2EB3858A9B}" destId="{F38A4705-CFAE-BB4A-811D-859D7DFC3980}" srcOrd="1" destOrd="0" presId="urn:microsoft.com/office/officeart/2009/3/layout/HorizontalOrganizationChart"/>
    <dgm:cxn modelId="{15D6C110-800A-B048-934F-A5E4C502E274}" type="presParOf" srcId="{F38A4705-CFAE-BB4A-811D-859D7DFC3980}" destId="{9D1F5771-4A54-9549-B8D1-44A5C07D9EA6}" srcOrd="0" destOrd="0" presId="urn:microsoft.com/office/officeart/2009/3/layout/HorizontalOrganizationChart"/>
    <dgm:cxn modelId="{62EDA22D-A945-A748-9880-EC2C847F54EC}" type="presParOf" srcId="{F38A4705-CFAE-BB4A-811D-859D7DFC3980}" destId="{C5AD3EED-0A36-2643-961E-A3D1FBEB1BA1}" srcOrd="1" destOrd="0" presId="urn:microsoft.com/office/officeart/2009/3/layout/HorizontalOrganizationChart"/>
    <dgm:cxn modelId="{6C6F9D75-1A0D-1A48-9EDE-DEFFE1A61C9D}" type="presParOf" srcId="{C5AD3EED-0A36-2643-961E-A3D1FBEB1BA1}" destId="{F7B986C6-5856-1548-96D0-4C29117DEA4F}" srcOrd="0" destOrd="0" presId="urn:microsoft.com/office/officeart/2009/3/layout/HorizontalOrganizationChart"/>
    <dgm:cxn modelId="{5CB23782-5C3D-F345-BE1C-87E98B791401}" type="presParOf" srcId="{F7B986C6-5856-1548-96D0-4C29117DEA4F}" destId="{EDE1D31F-3D53-D74E-BC30-BF004ECA4D65}" srcOrd="0" destOrd="0" presId="urn:microsoft.com/office/officeart/2009/3/layout/HorizontalOrganizationChart"/>
    <dgm:cxn modelId="{3CB9F2FF-8AE8-A04B-9D9C-8F1585E84CC2}" type="presParOf" srcId="{F7B986C6-5856-1548-96D0-4C29117DEA4F}" destId="{8BE2BAC7-4D12-D243-AD11-3D55508C6F59}" srcOrd="1" destOrd="0" presId="urn:microsoft.com/office/officeart/2009/3/layout/HorizontalOrganizationChart"/>
    <dgm:cxn modelId="{664ED95C-5385-A74D-B8C4-6252FE070BAA}" type="presParOf" srcId="{C5AD3EED-0A36-2643-961E-A3D1FBEB1BA1}" destId="{F69F7C0D-E06B-CF40-9ED1-E92FB34D5C1F}" srcOrd="1" destOrd="0" presId="urn:microsoft.com/office/officeart/2009/3/layout/HorizontalOrganizationChart"/>
    <dgm:cxn modelId="{72C0AE3A-6E45-2A49-822A-F5FA3C46B3E8}" type="presParOf" srcId="{C5AD3EED-0A36-2643-961E-A3D1FBEB1BA1}" destId="{514064A7-B450-A341-A87A-8C2FD7A28EC4}" srcOrd="2" destOrd="0" presId="urn:microsoft.com/office/officeart/2009/3/layout/HorizontalOrganizationChart"/>
    <dgm:cxn modelId="{105D75BB-7E40-F141-9028-C48A4874C85F}" type="presParOf" srcId="{F38A4705-CFAE-BB4A-811D-859D7DFC3980}" destId="{DFA15DD3-6C39-0249-83F7-9DBCE19C3042}" srcOrd="2" destOrd="0" presId="urn:microsoft.com/office/officeart/2009/3/layout/HorizontalOrganizationChart"/>
    <dgm:cxn modelId="{499AA002-0A89-A049-AFA3-54F2CB6B8BBC}" type="presParOf" srcId="{F38A4705-CFAE-BB4A-811D-859D7DFC3980}" destId="{25AD9058-84C4-CE45-AC8E-68CCC31E8042}" srcOrd="3" destOrd="0" presId="urn:microsoft.com/office/officeart/2009/3/layout/HorizontalOrganizationChart"/>
    <dgm:cxn modelId="{EFBFD6B2-F7C8-D544-8759-03A02253256C}" type="presParOf" srcId="{25AD9058-84C4-CE45-AC8E-68CCC31E8042}" destId="{F2A22D5D-CDBC-054B-8DBC-C58CF3850047}" srcOrd="0" destOrd="0" presId="urn:microsoft.com/office/officeart/2009/3/layout/HorizontalOrganizationChart"/>
    <dgm:cxn modelId="{0B72CDB7-FE5D-F849-B936-6338265E4E29}" type="presParOf" srcId="{F2A22D5D-CDBC-054B-8DBC-C58CF3850047}" destId="{48758517-53E9-2E49-B504-6823A7AF65E7}" srcOrd="0" destOrd="0" presId="urn:microsoft.com/office/officeart/2009/3/layout/HorizontalOrganizationChart"/>
    <dgm:cxn modelId="{505BF967-59ED-C54F-B33B-BBD0DCD72E81}" type="presParOf" srcId="{F2A22D5D-CDBC-054B-8DBC-C58CF3850047}" destId="{23361490-BE7A-7848-B478-02031828D64A}" srcOrd="1" destOrd="0" presId="urn:microsoft.com/office/officeart/2009/3/layout/HorizontalOrganizationChart"/>
    <dgm:cxn modelId="{6B17667A-1B93-F245-97B7-D05888B75F7C}" type="presParOf" srcId="{25AD9058-84C4-CE45-AC8E-68CCC31E8042}" destId="{6BBBF61E-6D6A-934A-AE8B-AF2289AE518E}" srcOrd="1" destOrd="0" presId="urn:microsoft.com/office/officeart/2009/3/layout/HorizontalOrganizationChart"/>
    <dgm:cxn modelId="{6D1DA9E7-FB60-734D-894F-072ABBBDBB27}" type="presParOf" srcId="{25AD9058-84C4-CE45-AC8E-68CCC31E8042}" destId="{9F40E0A9-177F-1741-9873-A5D6F78BA5C8}" srcOrd="2" destOrd="0" presId="urn:microsoft.com/office/officeart/2009/3/layout/HorizontalOrganizationChart"/>
    <dgm:cxn modelId="{F6CFAC09-408A-FB41-94A4-BD559158DAC5}" type="presParOf" srcId="{064AE4FB-4D02-2746-911E-DB2EB3858A9B}" destId="{D9465368-B3F1-B549-B325-33EE417B8163}" srcOrd="2" destOrd="0" presId="urn:microsoft.com/office/officeart/2009/3/layout/HorizontalOrganizationChart"/>
    <dgm:cxn modelId="{B25EB2FB-B0C0-4C41-9E0C-BB96E53F5E77}" type="presParOf" srcId="{4E657E07-0A24-AA46-A98C-FC8C94667C19}" destId="{3042DFE5-9735-744A-B3BB-3A0F9BAF8B24}" srcOrd="4" destOrd="0" presId="urn:microsoft.com/office/officeart/2009/3/layout/HorizontalOrganizationChart"/>
    <dgm:cxn modelId="{6E8EEB60-1BEB-0B42-8DE2-40A93C3C730F}" type="presParOf" srcId="{4E657E07-0A24-AA46-A98C-FC8C94667C19}" destId="{3E607B34-A92E-AB48-B453-CAD18C4A1DB3}" srcOrd="5" destOrd="0" presId="urn:microsoft.com/office/officeart/2009/3/layout/HorizontalOrganizationChart"/>
    <dgm:cxn modelId="{B8027912-2E76-5D48-A3D3-65F220ABF222}" type="presParOf" srcId="{3E607B34-A92E-AB48-B453-CAD18C4A1DB3}" destId="{EBCD5DA0-E14E-5C47-B914-DF662577CEFC}" srcOrd="0" destOrd="0" presId="urn:microsoft.com/office/officeart/2009/3/layout/HorizontalOrganizationChart"/>
    <dgm:cxn modelId="{098EF36D-2552-1648-85DA-773E90D691B1}" type="presParOf" srcId="{EBCD5DA0-E14E-5C47-B914-DF662577CEFC}" destId="{D4BE8BC5-9FAB-784D-9608-092FBC546049}" srcOrd="0" destOrd="0" presId="urn:microsoft.com/office/officeart/2009/3/layout/HorizontalOrganizationChart"/>
    <dgm:cxn modelId="{6B5ADFB5-40DB-F248-BF92-C0F6ABBEB353}" type="presParOf" srcId="{EBCD5DA0-E14E-5C47-B914-DF662577CEFC}" destId="{6BE98E2D-14DE-1747-A87A-A7261AB160F8}" srcOrd="1" destOrd="0" presId="urn:microsoft.com/office/officeart/2009/3/layout/HorizontalOrganizationChart"/>
    <dgm:cxn modelId="{7D159CE2-5219-8D40-9EE2-6710FE3B9C0E}" type="presParOf" srcId="{3E607B34-A92E-AB48-B453-CAD18C4A1DB3}" destId="{8D65867D-5AF4-7546-9A08-8D24173160C8}" srcOrd="1" destOrd="0" presId="urn:microsoft.com/office/officeart/2009/3/layout/HorizontalOrganizationChart"/>
    <dgm:cxn modelId="{9448AD6A-8E88-BA44-813A-B09C810226D2}" type="presParOf" srcId="{3E607B34-A92E-AB48-B453-CAD18C4A1DB3}" destId="{C3B9B0E3-E876-3944-87CE-0B0AD61FDF90}" srcOrd="2" destOrd="0" presId="urn:microsoft.com/office/officeart/2009/3/layout/HorizontalOrganizationChart"/>
    <dgm:cxn modelId="{945A7387-CC5A-C644-A50A-BB7339BC7169}" type="presParOf" srcId="{C253AFCF-7EB0-1042-829D-16D1274F9282}" destId="{B847675C-A22F-FD44-88C3-F8430032DF7B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pPr algn="l"/>
          <a:r>
            <a:rPr lang="en-US" altLang="zh-CN" sz="36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dirty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pPr algn="l"/>
          <a:r>
            <a:rPr lang="zh-CN" altLang="en-US" sz="36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pPr algn="l"/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pPr algn="l"/>
          <a:r>
            <a:rPr lang="zh-CN" altLang="en-US" sz="3600" dirty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pPr algn="l"/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/>
      <dgm:t>
        <a:bodyPr/>
        <a:lstStyle/>
        <a:p>
          <a:pPr algn="l"/>
          <a:r>
            <a:rPr lang="zh-CN" altLang="en-US" sz="3600" dirty="0">
              <a:latin typeface="Microsoft YaHei" charset="-122"/>
              <a:ea typeface="Microsoft YaHei" charset="-122"/>
              <a:cs typeface="Microsoft YaHei" charset="-122"/>
            </a:rPr>
            <a:t>世界的本原？</a:t>
          </a: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pPr algn="l"/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pPr algn="l"/>
          <a:r>
            <a:rPr lang="zh-CN" altLang="en-US" sz="3600" dirty="0"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pPr algn="l"/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pPr algn="l"/>
          <a:r>
            <a:rPr lang="zh-CN" altLang="en-US" sz="3600" dirty="0"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pPr algn="l"/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</dgm:pt>
    <dgm:pt modelId="{95937EF8-34E2-B44F-92FC-4BA6EF46D724}" type="pres">
      <dgm:prSet presAssocID="{7AD6D7C0-2113-034C-A98D-0FB2064FFEC0}" presName="rootComposite1" presStyleCnt="0"/>
      <dgm:spPr/>
    </dgm:pt>
    <dgm:pt modelId="{0689A7AA-AAB8-BF4D-AC03-E3EEE0D528ED}" type="pres">
      <dgm:prSet presAssocID="{7AD6D7C0-2113-034C-A98D-0FB2064FFEC0}" presName="rootText1" presStyleLbl="node0" presStyleIdx="0" presStyleCnt="1" custScaleX="190414">
        <dgm:presLayoutVars>
          <dgm:chPref val="3"/>
        </dgm:presLayoutVars>
      </dgm:prSet>
      <dgm:spPr/>
    </dgm:pt>
    <dgm:pt modelId="{807FAAE7-C6D3-2E49-902E-EC9F42CBD8E5}" type="pres">
      <dgm:prSet presAssocID="{7AD6D7C0-2113-034C-A98D-0FB2064FFEC0}" presName="rootConnector1" presStyleLbl="node1" presStyleIdx="0" presStyleCnt="0"/>
      <dgm:spPr/>
    </dgm:pt>
    <dgm:pt modelId="{094E6990-CEEF-E74C-B199-23617A05FF8C}" type="pres">
      <dgm:prSet presAssocID="{7AD6D7C0-2113-034C-A98D-0FB2064FFEC0}" presName="hierChild2" presStyleCnt="0"/>
      <dgm:spPr/>
    </dgm:pt>
    <dgm:pt modelId="{891A9760-81AB-7C44-BCB3-D339F372DBEB}" type="pres">
      <dgm:prSet presAssocID="{DA621596-6D0B-7046-8CA3-B850D16931FB}" presName="Name64" presStyleLbl="parChTrans1D2" presStyleIdx="0" presStyleCnt="2"/>
      <dgm:spPr/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</dgm:pt>
    <dgm:pt modelId="{A5D5C038-DC9A-C740-BCF6-841E18433E6D}" type="pres">
      <dgm:prSet presAssocID="{66DC20E1-68E6-404E-9A00-620555ADC736}" presName="rootComposite" presStyleCnt="0"/>
      <dgm:spPr/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</dgm:pt>
    <dgm:pt modelId="{7CD10F79-70A0-BD4F-96A2-A8DE8BB8FE4A}" type="pres">
      <dgm:prSet presAssocID="{66DC20E1-68E6-404E-9A00-620555ADC736}" presName="rootConnector" presStyleLbl="node2" presStyleIdx="0" presStyleCnt="2"/>
      <dgm:spPr/>
    </dgm:pt>
    <dgm:pt modelId="{2C17FFF2-D6A9-4F4F-B24E-74EB227F6BE5}" type="pres">
      <dgm:prSet presAssocID="{66DC20E1-68E6-404E-9A00-620555ADC736}" presName="hierChild4" presStyleCnt="0"/>
      <dgm:spPr/>
    </dgm:pt>
    <dgm:pt modelId="{4E7B51FF-05C8-AC47-996F-2FD76AEA9516}" type="pres">
      <dgm:prSet presAssocID="{459F7B76-1F3F-044D-85C9-817C04DCDAF1}" presName="Name64" presStyleLbl="parChTrans1D3" presStyleIdx="0" presStyleCnt="3"/>
      <dgm:spPr/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</dgm:pt>
    <dgm:pt modelId="{5274CC5D-531E-3540-8738-46F7812F7922}" type="pres">
      <dgm:prSet presAssocID="{2E32BCC5-CF4F-4F47-9471-9B26A6BBEDB3}" presName="rootComposite" presStyleCnt="0"/>
      <dgm:spPr/>
    </dgm:pt>
    <dgm:pt modelId="{141E662C-C174-534F-88CC-E3784BA55203}" type="pres">
      <dgm:prSet presAssocID="{2E32BCC5-CF4F-4F47-9471-9B26A6BBEDB3}" presName="rootText" presStyleLbl="node3" presStyleIdx="0" presStyleCnt="3" custScaleX="165900" custScaleY="136411">
        <dgm:presLayoutVars>
          <dgm:chPref val="3"/>
        </dgm:presLayoutVars>
      </dgm:prSet>
      <dgm:spPr/>
    </dgm:pt>
    <dgm:pt modelId="{3EA0987E-106E-AD40-ABF1-791D6B80D19B}" type="pres">
      <dgm:prSet presAssocID="{2E32BCC5-CF4F-4F47-9471-9B26A6BBEDB3}" presName="rootConnector" presStyleLbl="node3" presStyleIdx="0" presStyleCnt="3"/>
      <dgm:spPr/>
    </dgm:pt>
    <dgm:pt modelId="{72E7D02C-EA41-184B-A8EA-64979B8EBEEE}" type="pres">
      <dgm:prSet presAssocID="{2E32BCC5-CF4F-4F47-9471-9B26A6BBEDB3}" presName="hierChild4" presStyleCnt="0"/>
      <dgm:spPr/>
    </dgm:pt>
    <dgm:pt modelId="{04C73C2B-0D53-0447-8F82-DE7E2ABC2F5E}" type="pres">
      <dgm:prSet presAssocID="{2E32BCC5-CF4F-4F47-9471-9B26A6BBEDB3}" presName="hierChild5" presStyleCnt="0"/>
      <dgm:spPr/>
    </dgm:pt>
    <dgm:pt modelId="{83D7326F-BD9E-9346-9D31-47895C6B95C8}" type="pres">
      <dgm:prSet presAssocID="{90DBF32A-8108-8F45-AEE1-08FBCD6002CA}" presName="Name64" presStyleLbl="parChTrans1D3" presStyleIdx="1" presStyleCnt="3"/>
      <dgm:spPr/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</dgm:pt>
    <dgm:pt modelId="{FD3C68BB-D8CB-7747-BA67-E659945A456A}" type="pres">
      <dgm:prSet presAssocID="{79F416B7-7ECC-734D-8ECE-97032074E6B9}" presName="rootComposite" presStyleCnt="0"/>
      <dgm:spPr/>
    </dgm:pt>
    <dgm:pt modelId="{57F1799C-9E31-2740-BAA4-93B871B0A4C3}" type="pres">
      <dgm:prSet presAssocID="{79F416B7-7ECC-734D-8ECE-97032074E6B9}" presName="rootText" presStyleLbl="node3" presStyleIdx="1" presStyleCnt="3" custScaleX="167994" custScaleY="129584">
        <dgm:presLayoutVars>
          <dgm:chPref val="3"/>
        </dgm:presLayoutVars>
      </dgm:prSet>
      <dgm:spPr/>
    </dgm:pt>
    <dgm:pt modelId="{3DD5551E-483C-9743-8CCE-F48B7F507F0D}" type="pres">
      <dgm:prSet presAssocID="{79F416B7-7ECC-734D-8ECE-97032074E6B9}" presName="rootConnector" presStyleLbl="node3" presStyleIdx="1" presStyleCnt="3"/>
      <dgm:spPr/>
    </dgm:pt>
    <dgm:pt modelId="{F38A4705-CFAE-BB4A-811D-859D7DFC3980}" type="pres">
      <dgm:prSet presAssocID="{79F416B7-7ECC-734D-8ECE-97032074E6B9}" presName="hierChild4" presStyleCnt="0"/>
      <dgm:spPr/>
    </dgm:pt>
    <dgm:pt modelId="{D9465368-B3F1-B549-B325-33EE417B8163}" type="pres">
      <dgm:prSet presAssocID="{79F416B7-7ECC-734D-8ECE-97032074E6B9}" presName="hierChild5" presStyleCnt="0"/>
      <dgm:spPr/>
    </dgm:pt>
    <dgm:pt modelId="{3042DFE5-9735-744A-B3BB-3A0F9BAF8B24}" type="pres">
      <dgm:prSet presAssocID="{128112BF-4030-7947-9C53-6B0FE9F3ADAF}" presName="Name64" presStyleLbl="parChTrans1D3" presStyleIdx="2" presStyleCnt="3"/>
      <dgm:spPr/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</dgm:pt>
    <dgm:pt modelId="{EBCD5DA0-E14E-5C47-B914-DF662577CEFC}" type="pres">
      <dgm:prSet presAssocID="{AC8B9C64-BFF9-A944-9F48-6C37DDE9BAF4}" presName="rootComposite" presStyleCnt="0"/>
      <dgm:spPr/>
    </dgm:pt>
    <dgm:pt modelId="{D4BE8BC5-9FAB-784D-9608-092FBC546049}" type="pres">
      <dgm:prSet presAssocID="{AC8B9C64-BFF9-A944-9F48-6C37DDE9BAF4}" presName="rootText" presStyleLbl="node3" presStyleIdx="2" presStyleCnt="3" custScaleX="168827" custScaleY="134905">
        <dgm:presLayoutVars>
          <dgm:chPref val="3"/>
        </dgm:presLayoutVars>
      </dgm:prSet>
      <dgm:spPr/>
    </dgm:pt>
    <dgm:pt modelId="{6BE98E2D-14DE-1747-A87A-A7261AB160F8}" type="pres">
      <dgm:prSet presAssocID="{AC8B9C64-BFF9-A944-9F48-6C37DDE9BAF4}" presName="rootConnector" presStyleLbl="node3" presStyleIdx="2" presStyleCnt="3"/>
      <dgm:spPr/>
    </dgm:pt>
    <dgm:pt modelId="{8D65867D-5AF4-7546-9A08-8D24173160C8}" type="pres">
      <dgm:prSet presAssocID="{AC8B9C64-BFF9-A944-9F48-6C37DDE9BAF4}" presName="hierChild4" presStyleCnt="0"/>
      <dgm:spPr/>
    </dgm:pt>
    <dgm:pt modelId="{C3B9B0E3-E876-3944-87CE-0B0AD61FDF90}" type="pres">
      <dgm:prSet presAssocID="{AC8B9C64-BFF9-A944-9F48-6C37DDE9BAF4}" presName="hierChild5" presStyleCnt="0"/>
      <dgm:spPr/>
    </dgm:pt>
    <dgm:pt modelId="{F3CB312B-0C5E-7041-AF8F-9D3258A6D297}" type="pres">
      <dgm:prSet presAssocID="{66DC20E1-68E6-404E-9A00-620555ADC736}" presName="hierChild5" presStyleCnt="0"/>
      <dgm:spPr/>
    </dgm:pt>
    <dgm:pt modelId="{6C8C047D-6AF5-6045-B803-82CA0E7E6E5D}" type="pres">
      <dgm:prSet presAssocID="{600E679A-96EB-DD4D-A209-156C2405B486}" presName="Name64" presStyleLbl="parChTrans1D2" presStyleIdx="1" presStyleCnt="2"/>
      <dgm:spPr/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</dgm:pt>
    <dgm:pt modelId="{36666728-C3A4-304B-8478-1F92DDE7F5EC}" type="pres">
      <dgm:prSet presAssocID="{E445B9A0-F379-6B44-BB9A-182597BC83FA}" presName="rootComposite" presStyleCnt="0"/>
      <dgm:spPr/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</dgm:pt>
    <dgm:pt modelId="{7608B60E-DE3A-D842-8F86-62CAE4494F97}" type="pres">
      <dgm:prSet presAssocID="{E445B9A0-F379-6B44-BB9A-182597BC83FA}" presName="rootConnector" presStyleLbl="node2" presStyleIdx="1" presStyleCnt="2"/>
      <dgm:spPr/>
    </dgm:pt>
    <dgm:pt modelId="{C2640744-EFBC-904E-A7EC-B84CE63EAA5E}" type="pres">
      <dgm:prSet presAssocID="{E445B9A0-F379-6B44-BB9A-182597BC83FA}" presName="hierChild4" presStyleCnt="0"/>
      <dgm:spPr/>
    </dgm:pt>
    <dgm:pt modelId="{59683BD3-AAD6-F14C-9A42-71FEBC69303F}" type="pres">
      <dgm:prSet presAssocID="{E445B9A0-F379-6B44-BB9A-182597BC83FA}" presName="hierChild5" presStyleCnt="0"/>
      <dgm:spPr/>
    </dgm:pt>
    <dgm:pt modelId="{3391A7E8-54FA-A845-8985-FFC005F21D77}" type="pres">
      <dgm:prSet presAssocID="{7AD6D7C0-2113-034C-A98D-0FB2064FFEC0}" presName="hierChild3" presStyleCnt="0"/>
      <dgm:spPr/>
    </dgm:pt>
  </dgm:ptLst>
  <dgm:cxnLst>
    <dgm:cxn modelId="{A862EA0D-3F67-784A-86ED-9638FE03FCC6}" type="presOf" srcId="{7AD6D7C0-2113-034C-A98D-0FB2064FFEC0}" destId="{0689A7AA-AAB8-BF4D-AC03-E3EEE0D528ED}" srcOrd="0" destOrd="0" presId="urn:microsoft.com/office/officeart/2009/3/layout/HorizontalOrganizationChart"/>
    <dgm:cxn modelId="{43191413-D7F9-5646-AA1E-31D8D55FA297}" type="presOf" srcId="{79F416B7-7ECC-734D-8ECE-97032074E6B9}" destId="{3DD5551E-483C-9743-8CCE-F48B7F507F0D}" srcOrd="1" destOrd="0" presId="urn:microsoft.com/office/officeart/2009/3/layout/HorizontalOrganizationChart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CF08D224-08AD-F545-B694-74617E2A5A00}" type="presOf" srcId="{E0E81B47-8AC3-1B43-AEBE-9D84A0F26F6C}" destId="{2906BD38-56B2-4A4D-9862-AB9EFA6E6823}" srcOrd="0" destOrd="0" presId="urn:microsoft.com/office/officeart/2009/3/layout/HorizontalOrganizationChart"/>
    <dgm:cxn modelId="{B67F9546-A681-2A40-90F5-4CFFB58E0AA5}" type="presOf" srcId="{600E679A-96EB-DD4D-A209-156C2405B486}" destId="{6C8C047D-6AF5-6045-B803-82CA0E7E6E5D}" srcOrd="0" destOrd="0" presId="urn:microsoft.com/office/officeart/2009/3/layout/HorizontalOrganizationChart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394B6E60-C2B7-F247-93C1-C296C9D162F4}" type="presOf" srcId="{E445B9A0-F379-6B44-BB9A-182597BC83FA}" destId="{7608B60E-DE3A-D842-8F86-62CAE4494F97}" srcOrd="1" destOrd="0" presId="urn:microsoft.com/office/officeart/2009/3/layout/HorizontalOrganizationChart"/>
    <dgm:cxn modelId="{3E351A68-F648-3B4A-9886-3F68B7A30FC6}" type="presOf" srcId="{66DC20E1-68E6-404E-9A00-620555ADC736}" destId="{023195D7-922C-4949-AA69-BC66853A2176}" srcOrd="0" destOrd="0" presId="urn:microsoft.com/office/officeart/2009/3/layout/HorizontalOrganizationChart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6F29236E-03FA-5D45-A232-106088866DA0}" type="presOf" srcId="{E445B9A0-F379-6B44-BB9A-182597BC83FA}" destId="{A9CF1044-6D3D-CD43-8F93-5B76C9F47CE2}" srcOrd="0" destOrd="0" presId="urn:microsoft.com/office/officeart/2009/3/layout/HorizontalOrganizationChart"/>
    <dgm:cxn modelId="{5DE7FA6F-36CC-0741-858F-FC0956BCFDB6}" type="presOf" srcId="{AC8B9C64-BFF9-A944-9F48-6C37DDE9BAF4}" destId="{6BE98E2D-14DE-1747-A87A-A7261AB160F8}" srcOrd="1" destOrd="0" presId="urn:microsoft.com/office/officeart/2009/3/layout/HorizontalOrganizationChart"/>
    <dgm:cxn modelId="{9CCC778D-FEAD-5648-87CB-254621B2433A}" type="presOf" srcId="{2E32BCC5-CF4F-4F47-9471-9B26A6BBEDB3}" destId="{3EA0987E-106E-AD40-ABF1-791D6B80D19B}" srcOrd="1" destOrd="0" presId="urn:microsoft.com/office/officeart/2009/3/layout/HorizontalOrganizationChart"/>
    <dgm:cxn modelId="{9ABD26A7-DCAE-0145-8E0A-35826DAF8B89}" type="presOf" srcId="{DA621596-6D0B-7046-8CA3-B850D16931FB}" destId="{891A9760-81AB-7C44-BCB3-D339F372DBEB}" srcOrd="0" destOrd="0" presId="urn:microsoft.com/office/officeart/2009/3/layout/HorizontalOrganizationChart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2556FCAE-E41F-8D46-AFD4-36965D6D541B}" type="presOf" srcId="{2E32BCC5-CF4F-4F47-9471-9B26A6BBEDB3}" destId="{141E662C-C174-534F-88CC-E3784BA55203}" srcOrd="0" destOrd="0" presId="urn:microsoft.com/office/officeart/2009/3/layout/HorizontalOrganizationChart"/>
    <dgm:cxn modelId="{50FCB5BA-D7B0-0745-9C9E-F38E20824BF2}" type="presOf" srcId="{90DBF32A-8108-8F45-AEE1-08FBCD6002CA}" destId="{83D7326F-BD9E-9346-9D31-47895C6B95C8}" srcOrd="0" destOrd="0" presId="urn:microsoft.com/office/officeart/2009/3/layout/HorizontalOrganizationChart"/>
    <dgm:cxn modelId="{3D2B03BE-5B51-2645-A2F0-58AF70FBCC36}" type="presOf" srcId="{7AD6D7C0-2113-034C-A98D-0FB2064FFEC0}" destId="{807FAAE7-C6D3-2E49-902E-EC9F42CBD8E5}" srcOrd="1" destOrd="0" presId="urn:microsoft.com/office/officeart/2009/3/layout/HorizontalOrganizationChart"/>
    <dgm:cxn modelId="{DBBFC6C7-7A5A-4F48-9D5D-357ED84D83D3}" type="presOf" srcId="{459F7B76-1F3F-044D-85C9-817C04DCDAF1}" destId="{4E7B51FF-05C8-AC47-996F-2FD76AEA9516}" srcOrd="0" destOrd="0" presId="urn:microsoft.com/office/officeart/2009/3/layout/HorizontalOrganizationChart"/>
    <dgm:cxn modelId="{B68EE3D8-1FEC-174A-ADB5-3156ACF975D8}" type="presOf" srcId="{66DC20E1-68E6-404E-9A00-620555ADC736}" destId="{7CD10F79-70A0-BD4F-96A2-A8DE8BB8FE4A}" srcOrd="1" destOrd="0" presId="urn:microsoft.com/office/officeart/2009/3/layout/HorizontalOrganizationChart"/>
    <dgm:cxn modelId="{E9D416E1-D607-0D49-A27E-A559F58A9359}" type="presOf" srcId="{79F416B7-7ECC-734D-8ECE-97032074E6B9}" destId="{57F1799C-9E31-2740-BAA4-93B871B0A4C3}" srcOrd="0" destOrd="0" presId="urn:microsoft.com/office/officeart/2009/3/layout/HorizontalOrganizationChart"/>
    <dgm:cxn modelId="{07303EF0-AEC3-5A41-96B0-B290B465D753}" type="presOf" srcId="{AC8B9C64-BFF9-A944-9F48-6C37DDE9BAF4}" destId="{D4BE8BC5-9FAB-784D-9608-092FBC546049}" srcOrd="0" destOrd="0" presId="urn:microsoft.com/office/officeart/2009/3/layout/HorizontalOrganizationChart"/>
    <dgm:cxn modelId="{2A0927F1-6A5D-9449-9EB6-C7D3E5522CA0}" type="presOf" srcId="{128112BF-4030-7947-9C53-6B0FE9F3ADAF}" destId="{3042DFE5-9735-744A-B3BB-3A0F9BAF8B24}" srcOrd="0" destOrd="0" presId="urn:microsoft.com/office/officeart/2009/3/layout/HorizontalOrganizationChart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FAE4E44D-083A-8B40-BCC6-4B1C25C10480}" type="presParOf" srcId="{2906BD38-56B2-4A4D-9862-AB9EFA6E6823}" destId="{40E711C6-BAE0-A645-AB2E-2DB188DA6227}" srcOrd="0" destOrd="0" presId="urn:microsoft.com/office/officeart/2009/3/layout/HorizontalOrganizationChart"/>
    <dgm:cxn modelId="{0CE78636-81CB-EF44-84A3-46C939E3A2AE}" type="presParOf" srcId="{40E711C6-BAE0-A645-AB2E-2DB188DA6227}" destId="{95937EF8-34E2-B44F-92FC-4BA6EF46D724}" srcOrd="0" destOrd="0" presId="urn:microsoft.com/office/officeart/2009/3/layout/HorizontalOrganizationChart"/>
    <dgm:cxn modelId="{0F25917D-E7B2-CD45-957C-3831F76A6DB6}" type="presParOf" srcId="{95937EF8-34E2-B44F-92FC-4BA6EF46D724}" destId="{0689A7AA-AAB8-BF4D-AC03-E3EEE0D528ED}" srcOrd="0" destOrd="0" presId="urn:microsoft.com/office/officeart/2009/3/layout/HorizontalOrganizationChart"/>
    <dgm:cxn modelId="{C3683960-32CB-3D4D-8276-BFE931D515C0}" type="presParOf" srcId="{95937EF8-34E2-B44F-92FC-4BA6EF46D724}" destId="{807FAAE7-C6D3-2E49-902E-EC9F42CBD8E5}" srcOrd="1" destOrd="0" presId="urn:microsoft.com/office/officeart/2009/3/layout/HorizontalOrganizationChart"/>
    <dgm:cxn modelId="{35CAF5AE-42A7-1E43-A4EC-D24A58D3C040}" type="presParOf" srcId="{40E711C6-BAE0-A645-AB2E-2DB188DA6227}" destId="{094E6990-CEEF-E74C-B199-23617A05FF8C}" srcOrd="1" destOrd="0" presId="urn:microsoft.com/office/officeart/2009/3/layout/HorizontalOrganizationChart"/>
    <dgm:cxn modelId="{828B5613-D634-794E-9D0F-DE2559497540}" type="presParOf" srcId="{094E6990-CEEF-E74C-B199-23617A05FF8C}" destId="{891A9760-81AB-7C44-BCB3-D339F372DBEB}" srcOrd="0" destOrd="0" presId="urn:microsoft.com/office/officeart/2009/3/layout/HorizontalOrganizationChart"/>
    <dgm:cxn modelId="{B4FE909E-A0FF-C046-B6C4-925D672694BC}" type="presParOf" srcId="{094E6990-CEEF-E74C-B199-23617A05FF8C}" destId="{1984B5E8-378A-A040-8071-E75AD3F14125}" srcOrd="1" destOrd="0" presId="urn:microsoft.com/office/officeart/2009/3/layout/HorizontalOrganizationChart"/>
    <dgm:cxn modelId="{C6E48533-5E1F-094C-9961-3AED39D6761E}" type="presParOf" srcId="{1984B5E8-378A-A040-8071-E75AD3F14125}" destId="{A5D5C038-DC9A-C740-BCF6-841E18433E6D}" srcOrd="0" destOrd="0" presId="urn:microsoft.com/office/officeart/2009/3/layout/HorizontalOrganizationChart"/>
    <dgm:cxn modelId="{643D92B1-9AC2-E742-BA8A-2BB1282FDB7F}" type="presParOf" srcId="{A5D5C038-DC9A-C740-BCF6-841E18433E6D}" destId="{023195D7-922C-4949-AA69-BC66853A2176}" srcOrd="0" destOrd="0" presId="urn:microsoft.com/office/officeart/2009/3/layout/HorizontalOrganizationChart"/>
    <dgm:cxn modelId="{6D84DFFF-1AEA-7542-AFAD-18182AC089AF}" type="presParOf" srcId="{A5D5C038-DC9A-C740-BCF6-841E18433E6D}" destId="{7CD10F79-70A0-BD4F-96A2-A8DE8BB8FE4A}" srcOrd="1" destOrd="0" presId="urn:microsoft.com/office/officeart/2009/3/layout/HorizontalOrganizationChart"/>
    <dgm:cxn modelId="{2A763796-14F6-284F-BE5A-F27EAA5E6A13}" type="presParOf" srcId="{1984B5E8-378A-A040-8071-E75AD3F14125}" destId="{2C17FFF2-D6A9-4F4F-B24E-74EB227F6BE5}" srcOrd="1" destOrd="0" presId="urn:microsoft.com/office/officeart/2009/3/layout/HorizontalOrganizationChart"/>
    <dgm:cxn modelId="{EAB4AD40-C8D4-1D4B-8E7F-016B402F8F41}" type="presParOf" srcId="{2C17FFF2-D6A9-4F4F-B24E-74EB227F6BE5}" destId="{4E7B51FF-05C8-AC47-996F-2FD76AEA9516}" srcOrd="0" destOrd="0" presId="urn:microsoft.com/office/officeart/2009/3/layout/HorizontalOrganizationChart"/>
    <dgm:cxn modelId="{D44A9223-0DAE-FB48-8017-218A6A7D83EE}" type="presParOf" srcId="{2C17FFF2-D6A9-4F4F-B24E-74EB227F6BE5}" destId="{C1A271BD-7C8C-2641-90CB-21EBFA71428D}" srcOrd="1" destOrd="0" presId="urn:microsoft.com/office/officeart/2009/3/layout/HorizontalOrganizationChart"/>
    <dgm:cxn modelId="{34CBD4C1-180A-E241-964D-92F86F6441B5}" type="presParOf" srcId="{C1A271BD-7C8C-2641-90CB-21EBFA71428D}" destId="{5274CC5D-531E-3540-8738-46F7812F7922}" srcOrd="0" destOrd="0" presId="urn:microsoft.com/office/officeart/2009/3/layout/HorizontalOrganizationChart"/>
    <dgm:cxn modelId="{E54813AF-7E21-8342-9D5F-B3763063CF67}" type="presParOf" srcId="{5274CC5D-531E-3540-8738-46F7812F7922}" destId="{141E662C-C174-534F-88CC-E3784BA55203}" srcOrd="0" destOrd="0" presId="urn:microsoft.com/office/officeart/2009/3/layout/HorizontalOrganizationChart"/>
    <dgm:cxn modelId="{F7060C49-2085-974D-877E-D8E2A84CDF7A}" type="presParOf" srcId="{5274CC5D-531E-3540-8738-46F7812F7922}" destId="{3EA0987E-106E-AD40-ABF1-791D6B80D19B}" srcOrd="1" destOrd="0" presId="urn:microsoft.com/office/officeart/2009/3/layout/HorizontalOrganizationChart"/>
    <dgm:cxn modelId="{E315793B-F193-A240-9DFF-C65E84FA4148}" type="presParOf" srcId="{C1A271BD-7C8C-2641-90CB-21EBFA71428D}" destId="{72E7D02C-EA41-184B-A8EA-64979B8EBEEE}" srcOrd="1" destOrd="0" presId="urn:microsoft.com/office/officeart/2009/3/layout/HorizontalOrganizationChart"/>
    <dgm:cxn modelId="{897D663E-EC49-FE45-AA3D-56E8BE25BB64}" type="presParOf" srcId="{C1A271BD-7C8C-2641-90CB-21EBFA71428D}" destId="{04C73C2B-0D53-0447-8F82-DE7E2ABC2F5E}" srcOrd="2" destOrd="0" presId="urn:microsoft.com/office/officeart/2009/3/layout/HorizontalOrganizationChart"/>
    <dgm:cxn modelId="{12B0E7E9-5EF5-4B4A-B735-A1FE4F418A2B}" type="presParOf" srcId="{2C17FFF2-D6A9-4F4F-B24E-74EB227F6BE5}" destId="{83D7326F-BD9E-9346-9D31-47895C6B95C8}" srcOrd="2" destOrd="0" presId="urn:microsoft.com/office/officeart/2009/3/layout/HorizontalOrganizationChart"/>
    <dgm:cxn modelId="{7CABF46C-8E00-D24F-AB87-FB991B84C851}" type="presParOf" srcId="{2C17FFF2-D6A9-4F4F-B24E-74EB227F6BE5}" destId="{064AE4FB-4D02-2746-911E-DB2EB3858A9B}" srcOrd="3" destOrd="0" presId="urn:microsoft.com/office/officeart/2009/3/layout/HorizontalOrganizationChart"/>
    <dgm:cxn modelId="{87DD0CA3-B89F-2C4B-A5D3-CDDEA5C47445}" type="presParOf" srcId="{064AE4FB-4D02-2746-911E-DB2EB3858A9B}" destId="{FD3C68BB-D8CB-7747-BA67-E659945A456A}" srcOrd="0" destOrd="0" presId="urn:microsoft.com/office/officeart/2009/3/layout/HorizontalOrganizationChart"/>
    <dgm:cxn modelId="{9D3AF0ED-9BEA-AF43-818C-7CBAD4292BA1}" type="presParOf" srcId="{FD3C68BB-D8CB-7747-BA67-E659945A456A}" destId="{57F1799C-9E31-2740-BAA4-93B871B0A4C3}" srcOrd="0" destOrd="0" presId="urn:microsoft.com/office/officeart/2009/3/layout/HorizontalOrganizationChart"/>
    <dgm:cxn modelId="{18C3C636-76B5-AA49-99FA-0AE9959ABB3F}" type="presParOf" srcId="{FD3C68BB-D8CB-7747-BA67-E659945A456A}" destId="{3DD5551E-483C-9743-8CCE-F48B7F507F0D}" srcOrd="1" destOrd="0" presId="urn:microsoft.com/office/officeart/2009/3/layout/HorizontalOrganizationChart"/>
    <dgm:cxn modelId="{BA2A3C68-7525-1F42-B387-0316DE31C359}" type="presParOf" srcId="{064AE4FB-4D02-2746-911E-DB2EB3858A9B}" destId="{F38A4705-CFAE-BB4A-811D-859D7DFC3980}" srcOrd="1" destOrd="0" presId="urn:microsoft.com/office/officeart/2009/3/layout/HorizontalOrganizationChart"/>
    <dgm:cxn modelId="{0FD9E335-A071-9D4C-9D78-15E6288F9BE8}" type="presParOf" srcId="{064AE4FB-4D02-2746-911E-DB2EB3858A9B}" destId="{D9465368-B3F1-B549-B325-33EE417B8163}" srcOrd="2" destOrd="0" presId="urn:microsoft.com/office/officeart/2009/3/layout/HorizontalOrganizationChart"/>
    <dgm:cxn modelId="{BB4605C2-7F6D-924A-8D18-913BC87B8419}" type="presParOf" srcId="{2C17FFF2-D6A9-4F4F-B24E-74EB227F6BE5}" destId="{3042DFE5-9735-744A-B3BB-3A0F9BAF8B24}" srcOrd="4" destOrd="0" presId="urn:microsoft.com/office/officeart/2009/3/layout/HorizontalOrganizationChart"/>
    <dgm:cxn modelId="{51FD4B7E-1D5F-EB4B-B058-8C43D79328AA}" type="presParOf" srcId="{2C17FFF2-D6A9-4F4F-B24E-74EB227F6BE5}" destId="{3E607B34-A92E-AB48-B453-CAD18C4A1DB3}" srcOrd="5" destOrd="0" presId="urn:microsoft.com/office/officeart/2009/3/layout/HorizontalOrganizationChart"/>
    <dgm:cxn modelId="{2918EF3F-6AB6-3C47-8A3C-CAE139721902}" type="presParOf" srcId="{3E607B34-A92E-AB48-B453-CAD18C4A1DB3}" destId="{EBCD5DA0-E14E-5C47-B914-DF662577CEFC}" srcOrd="0" destOrd="0" presId="urn:microsoft.com/office/officeart/2009/3/layout/HorizontalOrganizationChart"/>
    <dgm:cxn modelId="{439A25F5-3CF0-224A-B2B8-998EDA976B3D}" type="presParOf" srcId="{EBCD5DA0-E14E-5C47-B914-DF662577CEFC}" destId="{D4BE8BC5-9FAB-784D-9608-092FBC546049}" srcOrd="0" destOrd="0" presId="urn:microsoft.com/office/officeart/2009/3/layout/HorizontalOrganizationChart"/>
    <dgm:cxn modelId="{66CAA830-3FC5-AA4A-BD31-669D0E05D376}" type="presParOf" srcId="{EBCD5DA0-E14E-5C47-B914-DF662577CEFC}" destId="{6BE98E2D-14DE-1747-A87A-A7261AB160F8}" srcOrd="1" destOrd="0" presId="urn:microsoft.com/office/officeart/2009/3/layout/HorizontalOrganizationChart"/>
    <dgm:cxn modelId="{17E19F76-52D6-5F4A-A811-97B0105FE200}" type="presParOf" srcId="{3E607B34-A92E-AB48-B453-CAD18C4A1DB3}" destId="{8D65867D-5AF4-7546-9A08-8D24173160C8}" srcOrd="1" destOrd="0" presId="urn:microsoft.com/office/officeart/2009/3/layout/HorizontalOrganizationChart"/>
    <dgm:cxn modelId="{542050D4-5202-3247-9613-BEA497FEBDA7}" type="presParOf" srcId="{3E607B34-A92E-AB48-B453-CAD18C4A1DB3}" destId="{C3B9B0E3-E876-3944-87CE-0B0AD61FDF90}" srcOrd="2" destOrd="0" presId="urn:microsoft.com/office/officeart/2009/3/layout/HorizontalOrganizationChart"/>
    <dgm:cxn modelId="{3C9FEE0E-62B1-4548-A064-21CF3CBC1F20}" type="presParOf" srcId="{1984B5E8-378A-A040-8071-E75AD3F14125}" destId="{F3CB312B-0C5E-7041-AF8F-9D3258A6D297}" srcOrd="2" destOrd="0" presId="urn:microsoft.com/office/officeart/2009/3/layout/HorizontalOrganizationChart"/>
    <dgm:cxn modelId="{5802F2F6-A8DC-4047-B45E-EA7F4A6510F0}" type="presParOf" srcId="{094E6990-CEEF-E74C-B199-23617A05FF8C}" destId="{6C8C047D-6AF5-6045-B803-82CA0E7E6E5D}" srcOrd="2" destOrd="0" presId="urn:microsoft.com/office/officeart/2009/3/layout/HorizontalOrganizationChart"/>
    <dgm:cxn modelId="{8743D516-46EB-0748-BFA1-EE0430EED94B}" type="presParOf" srcId="{094E6990-CEEF-E74C-B199-23617A05FF8C}" destId="{070CAC2F-9581-894B-ABC2-8F6F66122375}" srcOrd="3" destOrd="0" presId="urn:microsoft.com/office/officeart/2009/3/layout/HorizontalOrganizationChart"/>
    <dgm:cxn modelId="{1345890C-2138-1644-8511-A412979FA515}" type="presParOf" srcId="{070CAC2F-9581-894B-ABC2-8F6F66122375}" destId="{36666728-C3A4-304B-8478-1F92DDE7F5EC}" srcOrd="0" destOrd="0" presId="urn:microsoft.com/office/officeart/2009/3/layout/HorizontalOrganizationChart"/>
    <dgm:cxn modelId="{C76F0D5A-2AB7-9043-95DC-7B057417C198}" type="presParOf" srcId="{36666728-C3A4-304B-8478-1F92DDE7F5EC}" destId="{A9CF1044-6D3D-CD43-8F93-5B76C9F47CE2}" srcOrd="0" destOrd="0" presId="urn:microsoft.com/office/officeart/2009/3/layout/HorizontalOrganizationChart"/>
    <dgm:cxn modelId="{A67280C6-2262-C044-96AF-9B849A2B6348}" type="presParOf" srcId="{36666728-C3A4-304B-8478-1F92DDE7F5EC}" destId="{7608B60E-DE3A-D842-8F86-62CAE4494F97}" srcOrd="1" destOrd="0" presId="urn:microsoft.com/office/officeart/2009/3/layout/HorizontalOrganizationChart"/>
    <dgm:cxn modelId="{FFE5C918-6AFB-2E43-90C7-D57ACC4D3518}" type="presParOf" srcId="{070CAC2F-9581-894B-ABC2-8F6F66122375}" destId="{C2640744-EFBC-904E-A7EC-B84CE63EAA5E}" srcOrd="1" destOrd="0" presId="urn:microsoft.com/office/officeart/2009/3/layout/HorizontalOrganizationChart"/>
    <dgm:cxn modelId="{C4BF95BB-C2FF-1645-8690-C9A854F257D9}" type="presParOf" srcId="{070CAC2F-9581-894B-ABC2-8F6F66122375}" destId="{59683BD3-AAD6-F14C-9A42-71FEBC69303F}" srcOrd="2" destOrd="0" presId="urn:microsoft.com/office/officeart/2009/3/layout/HorizontalOrganizationChart"/>
    <dgm:cxn modelId="{799FAE21-9EE7-8B4F-BF9F-B6A904C51BBD}" type="presParOf" srcId="{40E711C6-BAE0-A645-AB2E-2DB188DA6227}" destId="{3391A7E8-54FA-A845-8985-FFC005F21D7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18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</dgm:pt>
    <dgm:pt modelId="{95937EF8-34E2-B44F-92FC-4BA6EF46D724}" type="pres">
      <dgm:prSet presAssocID="{7AD6D7C0-2113-034C-A98D-0FB2064FFEC0}" presName="rootComposite1" presStyleCnt="0"/>
      <dgm:spPr/>
    </dgm:pt>
    <dgm:pt modelId="{0689A7AA-AAB8-BF4D-AC03-E3EEE0D528ED}" type="pres">
      <dgm:prSet presAssocID="{7AD6D7C0-2113-034C-A98D-0FB2064FFEC0}" presName="rootText1" presStyleLbl="node0" presStyleIdx="0" presStyleCnt="1" custScaleX="231313" custScaleY="272996">
        <dgm:presLayoutVars>
          <dgm:chPref val="3"/>
        </dgm:presLayoutVars>
      </dgm:prSet>
      <dgm:spPr/>
    </dgm:pt>
    <dgm:pt modelId="{807FAAE7-C6D3-2E49-902E-EC9F42CBD8E5}" type="pres">
      <dgm:prSet presAssocID="{7AD6D7C0-2113-034C-A98D-0FB2064FFEC0}" presName="rootConnector1" presStyleLbl="node1" presStyleIdx="0" presStyleCnt="0"/>
      <dgm:spPr/>
    </dgm:pt>
    <dgm:pt modelId="{094E6990-CEEF-E74C-B199-23617A05FF8C}" type="pres">
      <dgm:prSet presAssocID="{7AD6D7C0-2113-034C-A98D-0FB2064FFEC0}" presName="hierChild2" presStyleCnt="0"/>
      <dgm:spPr/>
    </dgm:pt>
    <dgm:pt modelId="{891A9760-81AB-7C44-BCB3-D339F372DBEB}" type="pres">
      <dgm:prSet presAssocID="{DA621596-6D0B-7046-8CA3-B850D16931FB}" presName="Name64" presStyleLbl="parChTrans1D2" presStyleIdx="0" presStyleCnt="2"/>
      <dgm:spPr/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</dgm:pt>
    <dgm:pt modelId="{A5D5C038-DC9A-C740-BCF6-841E18433E6D}" type="pres">
      <dgm:prSet presAssocID="{66DC20E1-68E6-404E-9A00-620555ADC736}" presName="rootComposite" presStyleCnt="0"/>
      <dgm:spPr/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</dgm:pt>
    <dgm:pt modelId="{7CD10F79-70A0-BD4F-96A2-A8DE8BB8FE4A}" type="pres">
      <dgm:prSet presAssocID="{66DC20E1-68E6-404E-9A00-620555ADC736}" presName="rootConnector" presStyleLbl="node2" presStyleIdx="0" presStyleCnt="2"/>
      <dgm:spPr/>
    </dgm:pt>
    <dgm:pt modelId="{2C17FFF2-D6A9-4F4F-B24E-74EB227F6BE5}" type="pres">
      <dgm:prSet presAssocID="{66DC20E1-68E6-404E-9A00-620555ADC736}" presName="hierChild4" presStyleCnt="0"/>
      <dgm:spPr/>
    </dgm:pt>
    <dgm:pt modelId="{4E7B51FF-05C8-AC47-996F-2FD76AEA9516}" type="pres">
      <dgm:prSet presAssocID="{459F7B76-1F3F-044D-85C9-817C04DCDAF1}" presName="Name64" presStyleLbl="parChTrans1D3" presStyleIdx="0" presStyleCnt="3"/>
      <dgm:spPr/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</dgm:pt>
    <dgm:pt modelId="{5274CC5D-531E-3540-8738-46F7812F7922}" type="pres">
      <dgm:prSet presAssocID="{2E32BCC5-CF4F-4F47-9471-9B26A6BBEDB3}" presName="rootComposite" presStyleCnt="0"/>
      <dgm:spPr/>
    </dgm:pt>
    <dgm:pt modelId="{141E662C-C174-534F-88CC-E3784BA55203}" type="pres">
      <dgm:prSet presAssocID="{2E32BCC5-CF4F-4F47-9471-9B26A6BBEDB3}" presName="rootText" presStyleLbl="node3" presStyleIdx="0" presStyleCnt="3" custScaleX="165900" custScaleY="136411">
        <dgm:presLayoutVars>
          <dgm:chPref val="3"/>
        </dgm:presLayoutVars>
      </dgm:prSet>
      <dgm:spPr/>
    </dgm:pt>
    <dgm:pt modelId="{3EA0987E-106E-AD40-ABF1-791D6B80D19B}" type="pres">
      <dgm:prSet presAssocID="{2E32BCC5-CF4F-4F47-9471-9B26A6BBEDB3}" presName="rootConnector" presStyleLbl="node3" presStyleIdx="0" presStyleCnt="3"/>
      <dgm:spPr/>
    </dgm:pt>
    <dgm:pt modelId="{72E7D02C-EA41-184B-A8EA-64979B8EBEEE}" type="pres">
      <dgm:prSet presAssocID="{2E32BCC5-CF4F-4F47-9471-9B26A6BBEDB3}" presName="hierChild4" presStyleCnt="0"/>
      <dgm:spPr/>
    </dgm:pt>
    <dgm:pt modelId="{04C73C2B-0D53-0447-8F82-DE7E2ABC2F5E}" type="pres">
      <dgm:prSet presAssocID="{2E32BCC5-CF4F-4F47-9471-9B26A6BBEDB3}" presName="hierChild5" presStyleCnt="0"/>
      <dgm:spPr/>
    </dgm:pt>
    <dgm:pt modelId="{83D7326F-BD9E-9346-9D31-47895C6B95C8}" type="pres">
      <dgm:prSet presAssocID="{90DBF32A-8108-8F45-AEE1-08FBCD6002CA}" presName="Name64" presStyleLbl="parChTrans1D3" presStyleIdx="1" presStyleCnt="3"/>
      <dgm:spPr/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</dgm:pt>
    <dgm:pt modelId="{FD3C68BB-D8CB-7747-BA67-E659945A456A}" type="pres">
      <dgm:prSet presAssocID="{79F416B7-7ECC-734D-8ECE-97032074E6B9}" presName="rootComposite" presStyleCnt="0"/>
      <dgm:spPr/>
    </dgm:pt>
    <dgm:pt modelId="{57F1799C-9E31-2740-BAA4-93B871B0A4C3}" type="pres">
      <dgm:prSet presAssocID="{79F416B7-7ECC-734D-8ECE-97032074E6B9}" presName="rootText" presStyleLbl="node3" presStyleIdx="1" presStyleCnt="3" custScaleX="167994" custScaleY="129584">
        <dgm:presLayoutVars>
          <dgm:chPref val="3"/>
        </dgm:presLayoutVars>
      </dgm:prSet>
      <dgm:spPr/>
    </dgm:pt>
    <dgm:pt modelId="{3DD5551E-483C-9743-8CCE-F48B7F507F0D}" type="pres">
      <dgm:prSet presAssocID="{79F416B7-7ECC-734D-8ECE-97032074E6B9}" presName="rootConnector" presStyleLbl="node3" presStyleIdx="1" presStyleCnt="3"/>
      <dgm:spPr/>
    </dgm:pt>
    <dgm:pt modelId="{F38A4705-CFAE-BB4A-811D-859D7DFC3980}" type="pres">
      <dgm:prSet presAssocID="{79F416B7-7ECC-734D-8ECE-97032074E6B9}" presName="hierChild4" presStyleCnt="0"/>
      <dgm:spPr/>
    </dgm:pt>
    <dgm:pt modelId="{D9465368-B3F1-B549-B325-33EE417B8163}" type="pres">
      <dgm:prSet presAssocID="{79F416B7-7ECC-734D-8ECE-97032074E6B9}" presName="hierChild5" presStyleCnt="0"/>
      <dgm:spPr/>
    </dgm:pt>
    <dgm:pt modelId="{3042DFE5-9735-744A-B3BB-3A0F9BAF8B24}" type="pres">
      <dgm:prSet presAssocID="{128112BF-4030-7947-9C53-6B0FE9F3ADAF}" presName="Name64" presStyleLbl="parChTrans1D3" presStyleIdx="2" presStyleCnt="3"/>
      <dgm:spPr/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</dgm:pt>
    <dgm:pt modelId="{EBCD5DA0-E14E-5C47-B914-DF662577CEFC}" type="pres">
      <dgm:prSet presAssocID="{AC8B9C64-BFF9-A944-9F48-6C37DDE9BAF4}" presName="rootComposite" presStyleCnt="0"/>
      <dgm:spPr/>
    </dgm:pt>
    <dgm:pt modelId="{D4BE8BC5-9FAB-784D-9608-092FBC546049}" type="pres">
      <dgm:prSet presAssocID="{AC8B9C64-BFF9-A944-9F48-6C37DDE9BAF4}" presName="rootText" presStyleLbl="node3" presStyleIdx="2" presStyleCnt="3" custScaleX="209800" custScaleY="134905">
        <dgm:presLayoutVars>
          <dgm:chPref val="3"/>
        </dgm:presLayoutVars>
      </dgm:prSet>
      <dgm:spPr/>
    </dgm:pt>
    <dgm:pt modelId="{6BE98E2D-14DE-1747-A87A-A7261AB160F8}" type="pres">
      <dgm:prSet presAssocID="{AC8B9C64-BFF9-A944-9F48-6C37DDE9BAF4}" presName="rootConnector" presStyleLbl="node3" presStyleIdx="2" presStyleCnt="3"/>
      <dgm:spPr/>
    </dgm:pt>
    <dgm:pt modelId="{8D65867D-5AF4-7546-9A08-8D24173160C8}" type="pres">
      <dgm:prSet presAssocID="{AC8B9C64-BFF9-A944-9F48-6C37DDE9BAF4}" presName="hierChild4" presStyleCnt="0"/>
      <dgm:spPr/>
    </dgm:pt>
    <dgm:pt modelId="{C3B9B0E3-E876-3944-87CE-0B0AD61FDF90}" type="pres">
      <dgm:prSet presAssocID="{AC8B9C64-BFF9-A944-9F48-6C37DDE9BAF4}" presName="hierChild5" presStyleCnt="0"/>
      <dgm:spPr/>
    </dgm:pt>
    <dgm:pt modelId="{F3CB312B-0C5E-7041-AF8F-9D3258A6D297}" type="pres">
      <dgm:prSet presAssocID="{66DC20E1-68E6-404E-9A00-620555ADC736}" presName="hierChild5" presStyleCnt="0"/>
      <dgm:spPr/>
    </dgm:pt>
    <dgm:pt modelId="{6C8C047D-6AF5-6045-B803-82CA0E7E6E5D}" type="pres">
      <dgm:prSet presAssocID="{600E679A-96EB-DD4D-A209-156C2405B486}" presName="Name64" presStyleLbl="parChTrans1D2" presStyleIdx="1" presStyleCnt="2"/>
      <dgm:spPr/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</dgm:pt>
    <dgm:pt modelId="{36666728-C3A4-304B-8478-1F92DDE7F5EC}" type="pres">
      <dgm:prSet presAssocID="{E445B9A0-F379-6B44-BB9A-182597BC83FA}" presName="rootComposite" presStyleCnt="0"/>
      <dgm:spPr/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</dgm:pt>
    <dgm:pt modelId="{7608B60E-DE3A-D842-8F86-62CAE4494F97}" type="pres">
      <dgm:prSet presAssocID="{E445B9A0-F379-6B44-BB9A-182597BC83FA}" presName="rootConnector" presStyleLbl="node2" presStyleIdx="1" presStyleCnt="2"/>
      <dgm:spPr/>
    </dgm:pt>
    <dgm:pt modelId="{C2640744-EFBC-904E-A7EC-B84CE63EAA5E}" type="pres">
      <dgm:prSet presAssocID="{E445B9A0-F379-6B44-BB9A-182597BC83FA}" presName="hierChild4" presStyleCnt="0"/>
      <dgm:spPr/>
    </dgm:pt>
    <dgm:pt modelId="{59683BD3-AAD6-F14C-9A42-71FEBC69303F}" type="pres">
      <dgm:prSet presAssocID="{E445B9A0-F379-6B44-BB9A-182597BC83FA}" presName="hierChild5" presStyleCnt="0"/>
      <dgm:spPr/>
    </dgm:pt>
    <dgm:pt modelId="{3391A7E8-54FA-A845-8985-FFC005F21D77}" type="pres">
      <dgm:prSet presAssocID="{7AD6D7C0-2113-034C-A98D-0FB2064FFEC0}" presName="hierChild3" presStyleCnt="0"/>
      <dgm:spPr/>
    </dgm:pt>
  </dgm:ptLst>
  <dgm:cxnLst>
    <dgm:cxn modelId="{244C8F0F-B4EC-7A4C-8D55-AC51AFBC3BC2}" type="presOf" srcId="{66DC20E1-68E6-404E-9A00-620555ADC736}" destId="{023195D7-922C-4949-AA69-BC66853A2176}" srcOrd="0" destOrd="0" presId="urn:microsoft.com/office/officeart/2009/3/layout/HorizontalOrganizationChart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69045929-2634-6243-81BF-9453F882E669}" type="presOf" srcId="{128112BF-4030-7947-9C53-6B0FE9F3ADAF}" destId="{3042DFE5-9735-744A-B3BB-3A0F9BAF8B24}" srcOrd="0" destOrd="0" presId="urn:microsoft.com/office/officeart/2009/3/layout/HorizontalOrganizationChart"/>
    <dgm:cxn modelId="{F214AB3B-6F87-6842-88E9-B4B6E0CEAC8D}" type="presOf" srcId="{90DBF32A-8108-8F45-AEE1-08FBCD6002CA}" destId="{83D7326F-BD9E-9346-9D31-47895C6B95C8}" srcOrd="0" destOrd="0" presId="urn:microsoft.com/office/officeart/2009/3/layout/HorizontalOrganizationChart"/>
    <dgm:cxn modelId="{8142C64B-A87A-F246-B152-EB3E2802847C}" type="presOf" srcId="{7AD6D7C0-2113-034C-A98D-0FB2064FFEC0}" destId="{807FAAE7-C6D3-2E49-902E-EC9F42CBD8E5}" srcOrd="1" destOrd="0" presId="urn:microsoft.com/office/officeart/2009/3/layout/HorizontalOrganizationChart"/>
    <dgm:cxn modelId="{667C1258-718E-5B43-B0B6-E6D64A235420}" type="presOf" srcId="{E445B9A0-F379-6B44-BB9A-182597BC83FA}" destId="{A9CF1044-6D3D-CD43-8F93-5B76C9F47CE2}" srcOrd="0" destOrd="0" presId="urn:microsoft.com/office/officeart/2009/3/layout/HorizontalOrganizationChart"/>
    <dgm:cxn modelId="{75453C58-44B2-7843-8396-E2F16E7E43D7}" type="presOf" srcId="{DA621596-6D0B-7046-8CA3-B850D16931FB}" destId="{891A9760-81AB-7C44-BCB3-D339F372DBEB}" srcOrd="0" destOrd="0" presId="urn:microsoft.com/office/officeart/2009/3/layout/HorizontalOrganizationChart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B140586C-2E35-7A48-9503-690466A54668}" type="presOf" srcId="{AC8B9C64-BFF9-A944-9F48-6C37DDE9BAF4}" destId="{6BE98E2D-14DE-1747-A87A-A7261AB160F8}" srcOrd="1" destOrd="0" presId="urn:microsoft.com/office/officeart/2009/3/layout/HorizontalOrganizationChart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5E692791-28DE-F141-A4B0-9F362521FDA5}" type="presOf" srcId="{79F416B7-7ECC-734D-8ECE-97032074E6B9}" destId="{3DD5551E-483C-9743-8CCE-F48B7F507F0D}" srcOrd="1" destOrd="0" presId="urn:microsoft.com/office/officeart/2009/3/layout/HorizontalOrganizationChart"/>
    <dgm:cxn modelId="{1DCC32A2-9CD8-C442-8F6E-F648D60CBED6}" type="presOf" srcId="{79F416B7-7ECC-734D-8ECE-97032074E6B9}" destId="{57F1799C-9E31-2740-BAA4-93B871B0A4C3}" srcOrd="0" destOrd="0" presId="urn:microsoft.com/office/officeart/2009/3/layout/HorizontalOrganizationChart"/>
    <dgm:cxn modelId="{95050DA5-4D70-3C4C-A3BC-09CA98BE0442}" type="presOf" srcId="{66DC20E1-68E6-404E-9A00-620555ADC736}" destId="{7CD10F79-70A0-BD4F-96A2-A8DE8BB8FE4A}" srcOrd="1" destOrd="0" presId="urn:microsoft.com/office/officeart/2009/3/layout/HorizontalOrganizationChart"/>
    <dgm:cxn modelId="{F18E5BA8-4185-F746-A094-FC6489AAE50F}" type="presOf" srcId="{AC8B9C64-BFF9-A944-9F48-6C37DDE9BAF4}" destId="{D4BE8BC5-9FAB-784D-9608-092FBC546049}" srcOrd="0" destOrd="0" presId="urn:microsoft.com/office/officeart/2009/3/layout/HorizontalOrganizationChart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B8B46EBF-D976-8F4B-BF81-839E2E81A45C}" type="presOf" srcId="{2E32BCC5-CF4F-4F47-9471-9B26A6BBEDB3}" destId="{3EA0987E-106E-AD40-ABF1-791D6B80D19B}" srcOrd="1" destOrd="0" presId="urn:microsoft.com/office/officeart/2009/3/layout/HorizontalOrganizationChart"/>
    <dgm:cxn modelId="{A3DC2CC4-55ED-AA4A-8022-13824548D6A8}" type="presOf" srcId="{459F7B76-1F3F-044D-85C9-817C04DCDAF1}" destId="{4E7B51FF-05C8-AC47-996F-2FD76AEA9516}" srcOrd="0" destOrd="0" presId="urn:microsoft.com/office/officeart/2009/3/layout/HorizontalOrganizationChart"/>
    <dgm:cxn modelId="{A34A52D7-46B0-3E4F-B8E5-3AB1B923CBDF}" type="presOf" srcId="{600E679A-96EB-DD4D-A209-156C2405B486}" destId="{6C8C047D-6AF5-6045-B803-82CA0E7E6E5D}" srcOrd="0" destOrd="0" presId="urn:microsoft.com/office/officeart/2009/3/layout/HorizontalOrganizationChart"/>
    <dgm:cxn modelId="{4C9392E7-C9C9-8847-8B6D-2ECDDB149452}" type="presOf" srcId="{E445B9A0-F379-6B44-BB9A-182597BC83FA}" destId="{7608B60E-DE3A-D842-8F86-62CAE4494F97}" srcOrd="1" destOrd="0" presId="urn:microsoft.com/office/officeart/2009/3/layout/HorizontalOrganizationChart"/>
    <dgm:cxn modelId="{E59148ED-7F43-D843-969C-41B85168FC12}" type="presOf" srcId="{E0E81B47-8AC3-1B43-AEBE-9D84A0F26F6C}" destId="{2906BD38-56B2-4A4D-9862-AB9EFA6E6823}" srcOrd="0" destOrd="0" presId="urn:microsoft.com/office/officeart/2009/3/layout/HorizontalOrganizationChart"/>
    <dgm:cxn modelId="{677919EE-8E82-6D46-9BB2-45B20B951C83}" type="presOf" srcId="{2E32BCC5-CF4F-4F47-9471-9B26A6BBEDB3}" destId="{141E662C-C174-534F-88CC-E3784BA55203}" srcOrd="0" destOrd="0" presId="urn:microsoft.com/office/officeart/2009/3/layout/HorizontalOrganizationChart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009642F9-A062-2A4B-B331-CEB1B288B2FE}" type="presOf" srcId="{7AD6D7C0-2113-034C-A98D-0FB2064FFEC0}" destId="{0689A7AA-AAB8-BF4D-AC03-E3EEE0D528ED}" srcOrd="0" destOrd="0" presId="urn:microsoft.com/office/officeart/2009/3/layout/HorizontalOrganizationChart"/>
    <dgm:cxn modelId="{39E88700-85B5-9F45-B5B4-4473E6CB2067}" type="presParOf" srcId="{2906BD38-56B2-4A4D-9862-AB9EFA6E6823}" destId="{40E711C6-BAE0-A645-AB2E-2DB188DA6227}" srcOrd="0" destOrd="0" presId="urn:microsoft.com/office/officeart/2009/3/layout/HorizontalOrganizationChart"/>
    <dgm:cxn modelId="{6F087B2A-32EA-CB49-9C31-79E8D0E6442A}" type="presParOf" srcId="{40E711C6-BAE0-A645-AB2E-2DB188DA6227}" destId="{95937EF8-34E2-B44F-92FC-4BA6EF46D724}" srcOrd="0" destOrd="0" presId="urn:microsoft.com/office/officeart/2009/3/layout/HorizontalOrganizationChart"/>
    <dgm:cxn modelId="{1D65EA6A-D598-6C4A-96E8-6B28E594CA14}" type="presParOf" srcId="{95937EF8-34E2-B44F-92FC-4BA6EF46D724}" destId="{0689A7AA-AAB8-BF4D-AC03-E3EEE0D528ED}" srcOrd="0" destOrd="0" presId="urn:microsoft.com/office/officeart/2009/3/layout/HorizontalOrganizationChart"/>
    <dgm:cxn modelId="{3A0DBBB6-03A0-7343-B350-D4492827B85D}" type="presParOf" srcId="{95937EF8-34E2-B44F-92FC-4BA6EF46D724}" destId="{807FAAE7-C6D3-2E49-902E-EC9F42CBD8E5}" srcOrd="1" destOrd="0" presId="urn:microsoft.com/office/officeart/2009/3/layout/HorizontalOrganizationChart"/>
    <dgm:cxn modelId="{7C141A03-2F12-0042-80B1-21C1CDAA6712}" type="presParOf" srcId="{40E711C6-BAE0-A645-AB2E-2DB188DA6227}" destId="{094E6990-CEEF-E74C-B199-23617A05FF8C}" srcOrd="1" destOrd="0" presId="urn:microsoft.com/office/officeart/2009/3/layout/HorizontalOrganizationChart"/>
    <dgm:cxn modelId="{38FF7373-AFB2-6340-AE0A-17B868D92977}" type="presParOf" srcId="{094E6990-CEEF-E74C-B199-23617A05FF8C}" destId="{891A9760-81AB-7C44-BCB3-D339F372DBEB}" srcOrd="0" destOrd="0" presId="urn:microsoft.com/office/officeart/2009/3/layout/HorizontalOrganizationChart"/>
    <dgm:cxn modelId="{5C1B21DF-F8F2-BA4B-B9F6-C1C7E4B9F05B}" type="presParOf" srcId="{094E6990-CEEF-E74C-B199-23617A05FF8C}" destId="{1984B5E8-378A-A040-8071-E75AD3F14125}" srcOrd="1" destOrd="0" presId="urn:microsoft.com/office/officeart/2009/3/layout/HorizontalOrganizationChart"/>
    <dgm:cxn modelId="{59135ED8-6F18-7042-BB9C-E472B95CF02C}" type="presParOf" srcId="{1984B5E8-378A-A040-8071-E75AD3F14125}" destId="{A5D5C038-DC9A-C740-BCF6-841E18433E6D}" srcOrd="0" destOrd="0" presId="urn:microsoft.com/office/officeart/2009/3/layout/HorizontalOrganizationChart"/>
    <dgm:cxn modelId="{171A601A-2F23-AD4F-908C-93C917D3F09D}" type="presParOf" srcId="{A5D5C038-DC9A-C740-BCF6-841E18433E6D}" destId="{023195D7-922C-4949-AA69-BC66853A2176}" srcOrd="0" destOrd="0" presId="urn:microsoft.com/office/officeart/2009/3/layout/HorizontalOrganizationChart"/>
    <dgm:cxn modelId="{27B132F0-3E4A-DE49-843F-39110D64CEDF}" type="presParOf" srcId="{A5D5C038-DC9A-C740-BCF6-841E18433E6D}" destId="{7CD10F79-70A0-BD4F-96A2-A8DE8BB8FE4A}" srcOrd="1" destOrd="0" presId="urn:microsoft.com/office/officeart/2009/3/layout/HorizontalOrganizationChart"/>
    <dgm:cxn modelId="{D454F15B-41FF-9141-BEA7-A6A58CD07355}" type="presParOf" srcId="{1984B5E8-378A-A040-8071-E75AD3F14125}" destId="{2C17FFF2-D6A9-4F4F-B24E-74EB227F6BE5}" srcOrd="1" destOrd="0" presId="urn:microsoft.com/office/officeart/2009/3/layout/HorizontalOrganizationChart"/>
    <dgm:cxn modelId="{383340B6-4AEE-7342-B00D-992748177FC8}" type="presParOf" srcId="{2C17FFF2-D6A9-4F4F-B24E-74EB227F6BE5}" destId="{4E7B51FF-05C8-AC47-996F-2FD76AEA9516}" srcOrd="0" destOrd="0" presId="urn:microsoft.com/office/officeart/2009/3/layout/HorizontalOrganizationChart"/>
    <dgm:cxn modelId="{C18420E5-7905-4147-A51C-7E64827ECDCF}" type="presParOf" srcId="{2C17FFF2-D6A9-4F4F-B24E-74EB227F6BE5}" destId="{C1A271BD-7C8C-2641-90CB-21EBFA71428D}" srcOrd="1" destOrd="0" presId="urn:microsoft.com/office/officeart/2009/3/layout/HorizontalOrganizationChart"/>
    <dgm:cxn modelId="{1C7AA03A-A6E8-5749-A2B8-CD992AF7B041}" type="presParOf" srcId="{C1A271BD-7C8C-2641-90CB-21EBFA71428D}" destId="{5274CC5D-531E-3540-8738-46F7812F7922}" srcOrd="0" destOrd="0" presId="urn:microsoft.com/office/officeart/2009/3/layout/HorizontalOrganizationChart"/>
    <dgm:cxn modelId="{DD4CD161-E9F0-0D4F-953E-7B04996D2C78}" type="presParOf" srcId="{5274CC5D-531E-3540-8738-46F7812F7922}" destId="{141E662C-C174-534F-88CC-E3784BA55203}" srcOrd="0" destOrd="0" presId="urn:microsoft.com/office/officeart/2009/3/layout/HorizontalOrganizationChart"/>
    <dgm:cxn modelId="{1CF264E1-DADD-8E49-B8F4-83CC949D72F8}" type="presParOf" srcId="{5274CC5D-531E-3540-8738-46F7812F7922}" destId="{3EA0987E-106E-AD40-ABF1-791D6B80D19B}" srcOrd="1" destOrd="0" presId="urn:microsoft.com/office/officeart/2009/3/layout/HorizontalOrganizationChart"/>
    <dgm:cxn modelId="{B366A019-33E2-274D-96D2-2C14F9A55C7E}" type="presParOf" srcId="{C1A271BD-7C8C-2641-90CB-21EBFA71428D}" destId="{72E7D02C-EA41-184B-A8EA-64979B8EBEEE}" srcOrd="1" destOrd="0" presId="urn:microsoft.com/office/officeart/2009/3/layout/HorizontalOrganizationChart"/>
    <dgm:cxn modelId="{E2FCEE68-B0EF-B44F-859D-D8BBDC1F1115}" type="presParOf" srcId="{C1A271BD-7C8C-2641-90CB-21EBFA71428D}" destId="{04C73C2B-0D53-0447-8F82-DE7E2ABC2F5E}" srcOrd="2" destOrd="0" presId="urn:microsoft.com/office/officeart/2009/3/layout/HorizontalOrganizationChart"/>
    <dgm:cxn modelId="{C5BC2152-5E7B-3D47-A11B-D5CA34DF612E}" type="presParOf" srcId="{2C17FFF2-D6A9-4F4F-B24E-74EB227F6BE5}" destId="{83D7326F-BD9E-9346-9D31-47895C6B95C8}" srcOrd="2" destOrd="0" presId="urn:microsoft.com/office/officeart/2009/3/layout/HorizontalOrganizationChart"/>
    <dgm:cxn modelId="{E90E05E3-F642-DC48-83F2-723A9A0ACAFB}" type="presParOf" srcId="{2C17FFF2-D6A9-4F4F-B24E-74EB227F6BE5}" destId="{064AE4FB-4D02-2746-911E-DB2EB3858A9B}" srcOrd="3" destOrd="0" presId="urn:microsoft.com/office/officeart/2009/3/layout/HorizontalOrganizationChart"/>
    <dgm:cxn modelId="{26CCD5A5-80F2-7944-94F0-F3903CD32317}" type="presParOf" srcId="{064AE4FB-4D02-2746-911E-DB2EB3858A9B}" destId="{FD3C68BB-D8CB-7747-BA67-E659945A456A}" srcOrd="0" destOrd="0" presId="urn:microsoft.com/office/officeart/2009/3/layout/HorizontalOrganizationChart"/>
    <dgm:cxn modelId="{DDF1C38D-2AC7-A747-9094-DEFBF3731893}" type="presParOf" srcId="{FD3C68BB-D8CB-7747-BA67-E659945A456A}" destId="{57F1799C-9E31-2740-BAA4-93B871B0A4C3}" srcOrd="0" destOrd="0" presId="urn:microsoft.com/office/officeart/2009/3/layout/HorizontalOrganizationChart"/>
    <dgm:cxn modelId="{F42A37FB-F1A2-4B4A-A120-C578BBC107EE}" type="presParOf" srcId="{FD3C68BB-D8CB-7747-BA67-E659945A456A}" destId="{3DD5551E-483C-9743-8CCE-F48B7F507F0D}" srcOrd="1" destOrd="0" presId="urn:microsoft.com/office/officeart/2009/3/layout/HorizontalOrganizationChart"/>
    <dgm:cxn modelId="{6886D792-01B0-664D-8224-8AD995643D6D}" type="presParOf" srcId="{064AE4FB-4D02-2746-911E-DB2EB3858A9B}" destId="{F38A4705-CFAE-BB4A-811D-859D7DFC3980}" srcOrd="1" destOrd="0" presId="urn:microsoft.com/office/officeart/2009/3/layout/HorizontalOrganizationChart"/>
    <dgm:cxn modelId="{76B1E47B-97C4-DF40-B3A8-5C6DB10C2200}" type="presParOf" srcId="{064AE4FB-4D02-2746-911E-DB2EB3858A9B}" destId="{D9465368-B3F1-B549-B325-33EE417B8163}" srcOrd="2" destOrd="0" presId="urn:microsoft.com/office/officeart/2009/3/layout/HorizontalOrganizationChart"/>
    <dgm:cxn modelId="{E757C24F-9D2A-E447-B97C-4F68EEDEAFAA}" type="presParOf" srcId="{2C17FFF2-D6A9-4F4F-B24E-74EB227F6BE5}" destId="{3042DFE5-9735-744A-B3BB-3A0F9BAF8B24}" srcOrd="4" destOrd="0" presId="urn:microsoft.com/office/officeart/2009/3/layout/HorizontalOrganizationChart"/>
    <dgm:cxn modelId="{AF94E652-476C-1249-85EA-F1DC71B22CB9}" type="presParOf" srcId="{2C17FFF2-D6A9-4F4F-B24E-74EB227F6BE5}" destId="{3E607B34-A92E-AB48-B453-CAD18C4A1DB3}" srcOrd="5" destOrd="0" presId="urn:microsoft.com/office/officeart/2009/3/layout/HorizontalOrganizationChart"/>
    <dgm:cxn modelId="{8777A716-C55B-E649-A816-93107CFC8621}" type="presParOf" srcId="{3E607B34-A92E-AB48-B453-CAD18C4A1DB3}" destId="{EBCD5DA0-E14E-5C47-B914-DF662577CEFC}" srcOrd="0" destOrd="0" presId="urn:microsoft.com/office/officeart/2009/3/layout/HorizontalOrganizationChart"/>
    <dgm:cxn modelId="{D165E81E-C50D-334F-B13F-E9159E8477C5}" type="presParOf" srcId="{EBCD5DA0-E14E-5C47-B914-DF662577CEFC}" destId="{D4BE8BC5-9FAB-784D-9608-092FBC546049}" srcOrd="0" destOrd="0" presId="urn:microsoft.com/office/officeart/2009/3/layout/HorizontalOrganizationChart"/>
    <dgm:cxn modelId="{CD897486-78EB-E14A-B245-131DA679EB6B}" type="presParOf" srcId="{EBCD5DA0-E14E-5C47-B914-DF662577CEFC}" destId="{6BE98E2D-14DE-1747-A87A-A7261AB160F8}" srcOrd="1" destOrd="0" presId="urn:microsoft.com/office/officeart/2009/3/layout/HorizontalOrganizationChart"/>
    <dgm:cxn modelId="{F0023F27-4E50-C842-ACD3-47EA68A28106}" type="presParOf" srcId="{3E607B34-A92E-AB48-B453-CAD18C4A1DB3}" destId="{8D65867D-5AF4-7546-9A08-8D24173160C8}" srcOrd="1" destOrd="0" presId="urn:microsoft.com/office/officeart/2009/3/layout/HorizontalOrganizationChart"/>
    <dgm:cxn modelId="{6CAD7340-C8F9-0643-AF61-8310305A12BE}" type="presParOf" srcId="{3E607B34-A92E-AB48-B453-CAD18C4A1DB3}" destId="{C3B9B0E3-E876-3944-87CE-0B0AD61FDF90}" srcOrd="2" destOrd="0" presId="urn:microsoft.com/office/officeart/2009/3/layout/HorizontalOrganizationChart"/>
    <dgm:cxn modelId="{ED75C7E2-B058-B549-BC84-BD4A7F5B1D67}" type="presParOf" srcId="{1984B5E8-378A-A040-8071-E75AD3F14125}" destId="{F3CB312B-0C5E-7041-AF8F-9D3258A6D297}" srcOrd="2" destOrd="0" presId="urn:microsoft.com/office/officeart/2009/3/layout/HorizontalOrganizationChart"/>
    <dgm:cxn modelId="{FCF6510E-0B58-CC45-9662-AE96A3D99717}" type="presParOf" srcId="{094E6990-CEEF-E74C-B199-23617A05FF8C}" destId="{6C8C047D-6AF5-6045-B803-82CA0E7E6E5D}" srcOrd="2" destOrd="0" presId="urn:microsoft.com/office/officeart/2009/3/layout/HorizontalOrganizationChart"/>
    <dgm:cxn modelId="{7C183E8C-0274-0149-8DF8-2F389E79CD97}" type="presParOf" srcId="{094E6990-CEEF-E74C-B199-23617A05FF8C}" destId="{070CAC2F-9581-894B-ABC2-8F6F66122375}" srcOrd="3" destOrd="0" presId="urn:microsoft.com/office/officeart/2009/3/layout/HorizontalOrganizationChart"/>
    <dgm:cxn modelId="{8B667500-30A0-E245-B4F5-BE8A29B92E1F}" type="presParOf" srcId="{070CAC2F-9581-894B-ABC2-8F6F66122375}" destId="{36666728-C3A4-304B-8478-1F92DDE7F5EC}" srcOrd="0" destOrd="0" presId="urn:microsoft.com/office/officeart/2009/3/layout/HorizontalOrganizationChart"/>
    <dgm:cxn modelId="{DDE2E3F5-A883-1B46-BFBF-4932E9547798}" type="presParOf" srcId="{36666728-C3A4-304B-8478-1F92DDE7F5EC}" destId="{A9CF1044-6D3D-CD43-8F93-5B76C9F47CE2}" srcOrd="0" destOrd="0" presId="urn:microsoft.com/office/officeart/2009/3/layout/HorizontalOrganizationChart"/>
    <dgm:cxn modelId="{4E0A217E-4181-E34C-8EF6-497900966BB9}" type="presParOf" srcId="{36666728-C3A4-304B-8478-1F92DDE7F5EC}" destId="{7608B60E-DE3A-D842-8F86-62CAE4494F97}" srcOrd="1" destOrd="0" presId="urn:microsoft.com/office/officeart/2009/3/layout/HorizontalOrganizationChart"/>
    <dgm:cxn modelId="{74664D62-B74B-C74B-B920-AB2F01FBDFD1}" type="presParOf" srcId="{070CAC2F-9581-894B-ABC2-8F6F66122375}" destId="{C2640744-EFBC-904E-A7EC-B84CE63EAA5E}" srcOrd="1" destOrd="0" presId="urn:microsoft.com/office/officeart/2009/3/layout/HorizontalOrganizationChart"/>
    <dgm:cxn modelId="{7BD1D1BC-1A25-4349-B2D6-959E957C0FC8}" type="presParOf" srcId="{070CAC2F-9581-894B-ABC2-8F6F66122375}" destId="{59683BD3-AAD6-F14C-9A42-71FEBC69303F}" srcOrd="2" destOrd="0" presId="urn:microsoft.com/office/officeart/2009/3/layout/HorizontalOrganizationChart"/>
    <dgm:cxn modelId="{41D62714-43FD-E547-9657-926ED29F5A19}" type="presParOf" srcId="{40E711C6-BAE0-A645-AB2E-2DB188DA6227}" destId="{3391A7E8-54FA-A845-8985-FFC005F21D7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18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</dgm:pt>
    <dgm:pt modelId="{95937EF8-34E2-B44F-92FC-4BA6EF46D724}" type="pres">
      <dgm:prSet presAssocID="{7AD6D7C0-2113-034C-A98D-0FB2064FFEC0}" presName="rootComposite1" presStyleCnt="0"/>
      <dgm:spPr/>
    </dgm:pt>
    <dgm:pt modelId="{0689A7AA-AAB8-BF4D-AC03-E3EEE0D528ED}" type="pres">
      <dgm:prSet presAssocID="{7AD6D7C0-2113-034C-A98D-0FB2064FFEC0}" presName="rootText1" presStyleLbl="node0" presStyleIdx="0" presStyleCnt="1" custScaleX="231313" custScaleY="272996">
        <dgm:presLayoutVars>
          <dgm:chPref val="3"/>
        </dgm:presLayoutVars>
      </dgm:prSet>
      <dgm:spPr/>
    </dgm:pt>
    <dgm:pt modelId="{807FAAE7-C6D3-2E49-902E-EC9F42CBD8E5}" type="pres">
      <dgm:prSet presAssocID="{7AD6D7C0-2113-034C-A98D-0FB2064FFEC0}" presName="rootConnector1" presStyleLbl="node1" presStyleIdx="0" presStyleCnt="0"/>
      <dgm:spPr/>
    </dgm:pt>
    <dgm:pt modelId="{094E6990-CEEF-E74C-B199-23617A05FF8C}" type="pres">
      <dgm:prSet presAssocID="{7AD6D7C0-2113-034C-A98D-0FB2064FFEC0}" presName="hierChild2" presStyleCnt="0"/>
      <dgm:spPr/>
    </dgm:pt>
    <dgm:pt modelId="{891A9760-81AB-7C44-BCB3-D339F372DBEB}" type="pres">
      <dgm:prSet presAssocID="{DA621596-6D0B-7046-8CA3-B850D16931FB}" presName="Name64" presStyleLbl="parChTrans1D2" presStyleIdx="0" presStyleCnt="2"/>
      <dgm:spPr/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</dgm:pt>
    <dgm:pt modelId="{A5D5C038-DC9A-C740-BCF6-841E18433E6D}" type="pres">
      <dgm:prSet presAssocID="{66DC20E1-68E6-404E-9A00-620555ADC736}" presName="rootComposite" presStyleCnt="0"/>
      <dgm:spPr/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</dgm:pt>
    <dgm:pt modelId="{7CD10F79-70A0-BD4F-96A2-A8DE8BB8FE4A}" type="pres">
      <dgm:prSet presAssocID="{66DC20E1-68E6-404E-9A00-620555ADC736}" presName="rootConnector" presStyleLbl="node2" presStyleIdx="0" presStyleCnt="2"/>
      <dgm:spPr/>
    </dgm:pt>
    <dgm:pt modelId="{2C17FFF2-D6A9-4F4F-B24E-74EB227F6BE5}" type="pres">
      <dgm:prSet presAssocID="{66DC20E1-68E6-404E-9A00-620555ADC736}" presName="hierChild4" presStyleCnt="0"/>
      <dgm:spPr/>
    </dgm:pt>
    <dgm:pt modelId="{4E7B51FF-05C8-AC47-996F-2FD76AEA9516}" type="pres">
      <dgm:prSet presAssocID="{459F7B76-1F3F-044D-85C9-817C04DCDAF1}" presName="Name64" presStyleLbl="parChTrans1D3" presStyleIdx="0" presStyleCnt="3"/>
      <dgm:spPr/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</dgm:pt>
    <dgm:pt modelId="{5274CC5D-531E-3540-8738-46F7812F7922}" type="pres">
      <dgm:prSet presAssocID="{2E32BCC5-CF4F-4F47-9471-9B26A6BBEDB3}" presName="rootComposite" presStyleCnt="0"/>
      <dgm:spPr/>
    </dgm:pt>
    <dgm:pt modelId="{141E662C-C174-534F-88CC-E3784BA55203}" type="pres">
      <dgm:prSet presAssocID="{2E32BCC5-CF4F-4F47-9471-9B26A6BBEDB3}" presName="rootText" presStyleLbl="node3" presStyleIdx="0" presStyleCnt="3" custScaleX="165900" custScaleY="136411">
        <dgm:presLayoutVars>
          <dgm:chPref val="3"/>
        </dgm:presLayoutVars>
      </dgm:prSet>
      <dgm:spPr/>
    </dgm:pt>
    <dgm:pt modelId="{3EA0987E-106E-AD40-ABF1-791D6B80D19B}" type="pres">
      <dgm:prSet presAssocID="{2E32BCC5-CF4F-4F47-9471-9B26A6BBEDB3}" presName="rootConnector" presStyleLbl="node3" presStyleIdx="0" presStyleCnt="3"/>
      <dgm:spPr/>
    </dgm:pt>
    <dgm:pt modelId="{72E7D02C-EA41-184B-A8EA-64979B8EBEEE}" type="pres">
      <dgm:prSet presAssocID="{2E32BCC5-CF4F-4F47-9471-9B26A6BBEDB3}" presName="hierChild4" presStyleCnt="0"/>
      <dgm:spPr/>
    </dgm:pt>
    <dgm:pt modelId="{04C73C2B-0D53-0447-8F82-DE7E2ABC2F5E}" type="pres">
      <dgm:prSet presAssocID="{2E32BCC5-CF4F-4F47-9471-9B26A6BBEDB3}" presName="hierChild5" presStyleCnt="0"/>
      <dgm:spPr/>
    </dgm:pt>
    <dgm:pt modelId="{83D7326F-BD9E-9346-9D31-47895C6B95C8}" type="pres">
      <dgm:prSet presAssocID="{90DBF32A-8108-8F45-AEE1-08FBCD6002CA}" presName="Name64" presStyleLbl="parChTrans1D3" presStyleIdx="1" presStyleCnt="3"/>
      <dgm:spPr/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</dgm:pt>
    <dgm:pt modelId="{FD3C68BB-D8CB-7747-BA67-E659945A456A}" type="pres">
      <dgm:prSet presAssocID="{79F416B7-7ECC-734D-8ECE-97032074E6B9}" presName="rootComposite" presStyleCnt="0"/>
      <dgm:spPr/>
    </dgm:pt>
    <dgm:pt modelId="{57F1799C-9E31-2740-BAA4-93B871B0A4C3}" type="pres">
      <dgm:prSet presAssocID="{79F416B7-7ECC-734D-8ECE-97032074E6B9}" presName="rootText" presStyleLbl="node3" presStyleIdx="1" presStyleCnt="3" custScaleX="167994" custScaleY="129584">
        <dgm:presLayoutVars>
          <dgm:chPref val="3"/>
        </dgm:presLayoutVars>
      </dgm:prSet>
      <dgm:spPr/>
    </dgm:pt>
    <dgm:pt modelId="{3DD5551E-483C-9743-8CCE-F48B7F507F0D}" type="pres">
      <dgm:prSet presAssocID="{79F416B7-7ECC-734D-8ECE-97032074E6B9}" presName="rootConnector" presStyleLbl="node3" presStyleIdx="1" presStyleCnt="3"/>
      <dgm:spPr/>
    </dgm:pt>
    <dgm:pt modelId="{F38A4705-CFAE-BB4A-811D-859D7DFC3980}" type="pres">
      <dgm:prSet presAssocID="{79F416B7-7ECC-734D-8ECE-97032074E6B9}" presName="hierChild4" presStyleCnt="0"/>
      <dgm:spPr/>
    </dgm:pt>
    <dgm:pt modelId="{D9465368-B3F1-B549-B325-33EE417B8163}" type="pres">
      <dgm:prSet presAssocID="{79F416B7-7ECC-734D-8ECE-97032074E6B9}" presName="hierChild5" presStyleCnt="0"/>
      <dgm:spPr/>
    </dgm:pt>
    <dgm:pt modelId="{3042DFE5-9735-744A-B3BB-3A0F9BAF8B24}" type="pres">
      <dgm:prSet presAssocID="{128112BF-4030-7947-9C53-6B0FE9F3ADAF}" presName="Name64" presStyleLbl="parChTrans1D3" presStyleIdx="2" presStyleCnt="3"/>
      <dgm:spPr/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</dgm:pt>
    <dgm:pt modelId="{EBCD5DA0-E14E-5C47-B914-DF662577CEFC}" type="pres">
      <dgm:prSet presAssocID="{AC8B9C64-BFF9-A944-9F48-6C37DDE9BAF4}" presName="rootComposite" presStyleCnt="0"/>
      <dgm:spPr/>
    </dgm:pt>
    <dgm:pt modelId="{D4BE8BC5-9FAB-784D-9608-092FBC546049}" type="pres">
      <dgm:prSet presAssocID="{AC8B9C64-BFF9-A944-9F48-6C37DDE9BAF4}" presName="rootText" presStyleLbl="node3" presStyleIdx="2" presStyleCnt="3" custScaleX="209800" custScaleY="134905">
        <dgm:presLayoutVars>
          <dgm:chPref val="3"/>
        </dgm:presLayoutVars>
      </dgm:prSet>
      <dgm:spPr/>
    </dgm:pt>
    <dgm:pt modelId="{6BE98E2D-14DE-1747-A87A-A7261AB160F8}" type="pres">
      <dgm:prSet presAssocID="{AC8B9C64-BFF9-A944-9F48-6C37DDE9BAF4}" presName="rootConnector" presStyleLbl="node3" presStyleIdx="2" presStyleCnt="3"/>
      <dgm:spPr/>
    </dgm:pt>
    <dgm:pt modelId="{8D65867D-5AF4-7546-9A08-8D24173160C8}" type="pres">
      <dgm:prSet presAssocID="{AC8B9C64-BFF9-A944-9F48-6C37DDE9BAF4}" presName="hierChild4" presStyleCnt="0"/>
      <dgm:spPr/>
    </dgm:pt>
    <dgm:pt modelId="{C3B9B0E3-E876-3944-87CE-0B0AD61FDF90}" type="pres">
      <dgm:prSet presAssocID="{AC8B9C64-BFF9-A944-9F48-6C37DDE9BAF4}" presName="hierChild5" presStyleCnt="0"/>
      <dgm:spPr/>
    </dgm:pt>
    <dgm:pt modelId="{F3CB312B-0C5E-7041-AF8F-9D3258A6D297}" type="pres">
      <dgm:prSet presAssocID="{66DC20E1-68E6-404E-9A00-620555ADC736}" presName="hierChild5" presStyleCnt="0"/>
      <dgm:spPr/>
    </dgm:pt>
    <dgm:pt modelId="{6C8C047D-6AF5-6045-B803-82CA0E7E6E5D}" type="pres">
      <dgm:prSet presAssocID="{600E679A-96EB-DD4D-A209-156C2405B486}" presName="Name64" presStyleLbl="parChTrans1D2" presStyleIdx="1" presStyleCnt="2"/>
      <dgm:spPr/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</dgm:pt>
    <dgm:pt modelId="{36666728-C3A4-304B-8478-1F92DDE7F5EC}" type="pres">
      <dgm:prSet presAssocID="{E445B9A0-F379-6B44-BB9A-182597BC83FA}" presName="rootComposite" presStyleCnt="0"/>
      <dgm:spPr/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</dgm:pt>
    <dgm:pt modelId="{7608B60E-DE3A-D842-8F86-62CAE4494F97}" type="pres">
      <dgm:prSet presAssocID="{E445B9A0-F379-6B44-BB9A-182597BC83FA}" presName="rootConnector" presStyleLbl="node2" presStyleIdx="1" presStyleCnt="2"/>
      <dgm:spPr/>
    </dgm:pt>
    <dgm:pt modelId="{C2640744-EFBC-904E-A7EC-B84CE63EAA5E}" type="pres">
      <dgm:prSet presAssocID="{E445B9A0-F379-6B44-BB9A-182597BC83FA}" presName="hierChild4" presStyleCnt="0"/>
      <dgm:spPr/>
    </dgm:pt>
    <dgm:pt modelId="{59683BD3-AAD6-F14C-9A42-71FEBC69303F}" type="pres">
      <dgm:prSet presAssocID="{E445B9A0-F379-6B44-BB9A-182597BC83FA}" presName="hierChild5" presStyleCnt="0"/>
      <dgm:spPr/>
    </dgm:pt>
    <dgm:pt modelId="{3391A7E8-54FA-A845-8985-FFC005F21D77}" type="pres">
      <dgm:prSet presAssocID="{7AD6D7C0-2113-034C-A98D-0FB2064FFEC0}" presName="hierChild3" presStyleCnt="0"/>
      <dgm:spPr/>
    </dgm:pt>
  </dgm:ptLst>
  <dgm:cxnLst>
    <dgm:cxn modelId="{7E20040D-F762-2844-B84F-56227195AAB1}" type="presOf" srcId="{E0E81B47-8AC3-1B43-AEBE-9D84A0F26F6C}" destId="{2906BD38-56B2-4A4D-9862-AB9EFA6E6823}" srcOrd="0" destOrd="0" presId="urn:microsoft.com/office/officeart/2009/3/layout/HorizontalOrganizationChart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723C2820-0AB2-F240-99B2-92507E1084AA}" type="presOf" srcId="{128112BF-4030-7947-9C53-6B0FE9F3ADAF}" destId="{3042DFE5-9735-744A-B3BB-3A0F9BAF8B24}" srcOrd="0" destOrd="0" presId="urn:microsoft.com/office/officeart/2009/3/layout/HorizontalOrganizationChart"/>
    <dgm:cxn modelId="{D125BD33-0F2F-2E49-BD36-65318EDDD777}" type="presOf" srcId="{66DC20E1-68E6-404E-9A00-620555ADC736}" destId="{023195D7-922C-4949-AA69-BC66853A2176}" srcOrd="0" destOrd="0" presId="urn:microsoft.com/office/officeart/2009/3/layout/HorizontalOrganizationChart"/>
    <dgm:cxn modelId="{4971933E-3260-004B-B910-E5D7CD0F9B9E}" type="presOf" srcId="{DA621596-6D0B-7046-8CA3-B850D16931FB}" destId="{891A9760-81AB-7C44-BCB3-D339F372DBEB}" srcOrd="0" destOrd="0" presId="urn:microsoft.com/office/officeart/2009/3/layout/HorizontalOrganizationChart"/>
    <dgm:cxn modelId="{88029241-9A34-684B-8D5D-63948E34A341}" type="presOf" srcId="{E445B9A0-F379-6B44-BB9A-182597BC83FA}" destId="{A9CF1044-6D3D-CD43-8F93-5B76C9F47CE2}" srcOrd="0" destOrd="0" presId="urn:microsoft.com/office/officeart/2009/3/layout/HorizontalOrganizationChart"/>
    <dgm:cxn modelId="{6734B941-F18A-D84B-8A1B-1EEC3342F3D4}" type="presOf" srcId="{66DC20E1-68E6-404E-9A00-620555ADC736}" destId="{7CD10F79-70A0-BD4F-96A2-A8DE8BB8FE4A}" srcOrd="1" destOrd="0" presId="urn:microsoft.com/office/officeart/2009/3/layout/HorizontalOrganizationChart"/>
    <dgm:cxn modelId="{87FBF64B-FC8C-AE43-8AF3-D2A0B0D7E964}" type="presOf" srcId="{E445B9A0-F379-6B44-BB9A-182597BC83FA}" destId="{7608B60E-DE3A-D842-8F86-62CAE4494F97}" srcOrd="1" destOrd="0" presId="urn:microsoft.com/office/officeart/2009/3/layout/HorizontalOrganizationChart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28572A7F-695D-9B47-8B75-7397E84A3DDF}" type="presOf" srcId="{AC8B9C64-BFF9-A944-9F48-6C37DDE9BAF4}" destId="{D4BE8BC5-9FAB-784D-9608-092FBC546049}" srcOrd="0" destOrd="0" presId="urn:microsoft.com/office/officeart/2009/3/layout/HorizontalOrganizationChart"/>
    <dgm:cxn modelId="{AEEA659B-7E13-C245-931E-EC264D895BDC}" type="presOf" srcId="{79F416B7-7ECC-734D-8ECE-97032074E6B9}" destId="{3DD5551E-483C-9743-8CCE-F48B7F507F0D}" srcOrd="1" destOrd="0" presId="urn:microsoft.com/office/officeart/2009/3/layout/HorizontalOrganizationChart"/>
    <dgm:cxn modelId="{6B411AA6-0583-EE42-B535-A27750E3238C}" type="presOf" srcId="{AC8B9C64-BFF9-A944-9F48-6C37DDE9BAF4}" destId="{6BE98E2D-14DE-1747-A87A-A7261AB160F8}" srcOrd="1" destOrd="0" presId="urn:microsoft.com/office/officeart/2009/3/layout/HorizontalOrganizationChart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80E5C4BB-DF80-884E-AC32-73D2BE994CDE}" type="presOf" srcId="{7AD6D7C0-2113-034C-A98D-0FB2064FFEC0}" destId="{807FAAE7-C6D3-2E49-902E-EC9F42CBD8E5}" srcOrd="1" destOrd="0" presId="urn:microsoft.com/office/officeart/2009/3/layout/HorizontalOrganizationChart"/>
    <dgm:cxn modelId="{FA2BC2C2-0372-0F46-BFFA-81C26EC6BBEF}" type="presOf" srcId="{2E32BCC5-CF4F-4F47-9471-9B26A6BBEDB3}" destId="{141E662C-C174-534F-88CC-E3784BA55203}" srcOrd="0" destOrd="0" presId="urn:microsoft.com/office/officeart/2009/3/layout/HorizontalOrganizationChart"/>
    <dgm:cxn modelId="{1BFCAEC5-A8AE-574E-BC5F-ED69CD3B6803}" type="presOf" srcId="{459F7B76-1F3F-044D-85C9-817C04DCDAF1}" destId="{4E7B51FF-05C8-AC47-996F-2FD76AEA9516}" srcOrd="0" destOrd="0" presId="urn:microsoft.com/office/officeart/2009/3/layout/HorizontalOrganizationChart"/>
    <dgm:cxn modelId="{AB97ACC6-9032-E549-80DB-B02B2DAE7F1A}" type="presOf" srcId="{7AD6D7C0-2113-034C-A98D-0FB2064FFEC0}" destId="{0689A7AA-AAB8-BF4D-AC03-E3EEE0D528ED}" srcOrd="0" destOrd="0" presId="urn:microsoft.com/office/officeart/2009/3/layout/HorizontalOrganizationChart"/>
    <dgm:cxn modelId="{80BDE3CD-9182-E44C-8A7B-840F11CDCCC1}" type="presOf" srcId="{600E679A-96EB-DD4D-A209-156C2405B486}" destId="{6C8C047D-6AF5-6045-B803-82CA0E7E6E5D}" srcOrd="0" destOrd="0" presId="urn:microsoft.com/office/officeart/2009/3/layout/HorizontalOrganizationChart"/>
    <dgm:cxn modelId="{C3070EDF-4D60-224D-83EB-CDD20EF802C5}" type="presOf" srcId="{90DBF32A-8108-8F45-AEE1-08FBCD6002CA}" destId="{83D7326F-BD9E-9346-9D31-47895C6B95C8}" srcOrd="0" destOrd="0" presId="urn:microsoft.com/office/officeart/2009/3/layout/HorizontalOrganizationChart"/>
    <dgm:cxn modelId="{6880B0DF-C767-DC40-A5F5-00F1FA36D21A}" type="presOf" srcId="{2E32BCC5-CF4F-4F47-9471-9B26A6BBEDB3}" destId="{3EA0987E-106E-AD40-ABF1-791D6B80D19B}" srcOrd="1" destOrd="0" presId="urn:microsoft.com/office/officeart/2009/3/layout/HorizontalOrganizationChart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441CD4FD-7E3F-8D47-893B-2130732BF7B3}" type="presOf" srcId="{79F416B7-7ECC-734D-8ECE-97032074E6B9}" destId="{57F1799C-9E31-2740-BAA4-93B871B0A4C3}" srcOrd="0" destOrd="0" presId="urn:microsoft.com/office/officeart/2009/3/layout/HorizontalOrganizationChart"/>
    <dgm:cxn modelId="{6E1750E0-3B5E-0A48-94A4-332B256CBF34}" type="presParOf" srcId="{2906BD38-56B2-4A4D-9862-AB9EFA6E6823}" destId="{40E711C6-BAE0-A645-AB2E-2DB188DA6227}" srcOrd="0" destOrd="0" presId="urn:microsoft.com/office/officeart/2009/3/layout/HorizontalOrganizationChart"/>
    <dgm:cxn modelId="{19432A37-1C38-D64F-AF7A-946B35A9A8BD}" type="presParOf" srcId="{40E711C6-BAE0-A645-AB2E-2DB188DA6227}" destId="{95937EF8-34E2-B44F-92FC-4BA6EF46D724}" srcOrd="0" destOrd="0" presId="urn:microsoft.com/office/officeart/2009/3/layout/HorizontalOrganizationChart"/>
    <dgm:cxn modelId="{4392ED84-B32D-CB4A-8175-1447812D869C}" type="presParOf" srcId="{95937EF8-34E2-B44F-92FC-4BA6EF46D724}" destId="{0689A7AA-AAB8-BF4D-AC03-E3EEE0D528ED}" srcOrd="0" destOrd="0" presId="urn:microsoft.com/office/officeart/2009/3/layout/HorizontalOrganizationChart"/>
    <dgm:cxn modelId="{295E4A8D-B2F7-0948-A4EE-AB6C7B1D661F}" type="presParOf" srcId="{95937EF8-34E2-B44F-92FC-4BA6EF46D724}" destId="{807FAAE7-C6D3-2E49-902E-EC9F42CBD8E5}" srcOrd="1" destOrd="0" presId="urn:microsoft.com/office/officeart/2009/3/layout/HorizontalOrganizationChart"/>
    <dgm:cxn modelId="{FBB91672-20CC-4E4C-9DF3-11E9C6842DD5}" type="presParOf" srcId="{40E711C6-BAE0-A645-AB2E-2DB188DA6227}" destId="{094E6990-CEEF-E74C-B199-23617A05FF8C}" srcOrd="1" destOrd="0" presId="urn:microsoft.com/office/officeart/2009/3/layout/HorizontalOrganizationChart"/>
    <dgm:cxn modelId="{2BD4602A-C95F-8240-BADE-2A5EDD75D464}" type="presParOf" srcId="{094E6990-CEEF-E74C-B199-23617A05FF8C}" destId="{891A9760-81AB-7C44-BCB3-D339F372DBEB}" srcOrd="0" destOrd="0" presId="urn:microsoft.com/office/officeart/2009/3/layout/HorizontalOrganizationChart"/>
    <dgm:cxn modelId="{9B62D875-4DDB-9C4E-825F-0D596F507702}" type="presParOf" srcId="{094E6990-CEEF-E74C-B199-23617A05FF8C}" destId="{1984B5E8-378A-A040-8071-E75AD3F14125}" srcOrd="1" destOrd="0" presId="urn:microsoft.com/office/officeart/2009/3/layout/HorizontalOrganizationChart"/>
    <dgm:cxn modelId="{6E6EF1D3-6FC4-E643-BF87-433E72018AF3}" type="presParOf" srcId="{1984B5E8-378A-A040-8071-E75AD3F14125}" destId="{A5D5C038-DC9A-C740-BCF6-841E18433E6D}" srcOrd="0" destOrd="0" presId="urn:microsoft.com/office/officeart/2009/3/layout/HorizontalOrganizationChart"/>
    <dgm:cxn modelId="{186EFE09-762B-0443-A413-2D66F126A0E2}" type="presParOf" srcId="{A5D5C038-DC9A-C740-BCF6-841E18433E6D}" destId="{023195D7-922C-4949-AA69-BC66853A2176}" srcOrd="0" destOrd="0" presId="urn:microsoft.com/office/officeart/2009/3/layout/HorizontalOrganizationChart"/>
    <dgm:cxn modelId="{61126552-68F5-5C4D-BCB8-609FE67284B0}" type="presParOf" srcId="{A5D5C038-DC9A-C740-BCF6-841E18433E6D}" destId="{7CD10F79-70A0-BD4F-96A2-A8DE8BB8FE4A}" srcOrd="1" destOrd="0" presId="urn:microsoft.com/office/officeart/2009/3/layout/HorizontalOrganizationChart"/>
    <dgm:cxn modelId="{0A9DBF6C-E681-4C40-BBEA-DD5E19279C49}" type="presParOf" srcId="{1984B5E8-378A-A040-8071-E75AD3F14125}" destId="{2C17FFF2-D6A9-4F4F-B24E-74EB227F6BE5}" srcOrd="1" destOrd="0" presId="urn:microsoft.com/office/officeart/2009/3/layout/HorizontalOrganizationChart"/>
    <dgm:cxn modelId="{51FAE438-5A5E-1B41-9FA2-C6D8C63711BB}" type="presParOf" srcId="{2C17FFF2-D6A9-4F4F-B24E-74EB227F6BE5}" destId="{4E7B51FF-05C8-AC47-996F-2FD76AEA9516}" srcOrd="0" destOrd="0" presId="urn:microsoft.com/office/officeart/2009/3/layout/HorizontalOrganizationChart"/>
    <dgm:cxn modelId="{DCD27C1B-F932-6F42-BAE3-589609A8F61D}" type="presParOf" srcId="{2C17FFF2-D6A9-4F4F-B24E-74EB227F6BE5}" destId="{C1A271BD-7C8C-2641-90CB-21EBFA71428D}" srcOrd="1" destOrd="0" presId="urn:microsoft.com/office/officeart/2009/3/layout/HorizontalOrganizationChart"/>
    <dgm:cxn modelId="{7CE68BE2-904A-C349-B5A3-5C4789ABBA30}" type="presParOf" srcId="{C1A271BD-7C8C-2641-90CB-21EBFA71428D}" destId="{5274CC5D-531E-3540-8738-46F7812F7922}" srcOrd="0" destOrd="0" presId="urn:microsoft.com/office/officeart/2009/3/layout/HorizontalOrganizationChart"/>
    <dgm:cxn modelId="{E1635C94-6AB4-144E-88CD-E1A2EBAA10E1}" type="presParOf" srcId="{5274CC5D-531E-3540-8738-46F7812F7922}" destId="{141E662C-C174-534F-88CC-E3784BA55203}" srcOrd="0" destOrd="0" presId="urn:microsoft.com/office/officeart/2009/3/layout/HorizontalOrganizationChart"/>
    <dgm:cxn modelId="{01B98DB9-C519-5542-8E91-F75E5ACC2485}" type="presParOf" srcId="{5274CC5D-531E-3540-8738-46F7812F7922}" destId="{3EA0987E-106E-AD40-ABF1-791D6B80D19B}" srcOrd="1" destOrd="0" presId="urn:microsoft.com/office/officeart/2009/3/layout/HorizontalOrganizationChart"/>
    <dgm:cxn modelId="{4D87889D-942B-D647-8166-2A42F2E53A6E}" type="presParOf" srcId="{C1A271BD-7C8C-2641-90CB-21EBFA71428D}" destId="{72E7D02C-EA41-184B-A8EA-64979B8EBEEE}" srcOrd="1" destOrd="0" presId="urn:microsoft.com/office/officeart/2009/3/layout/HorizontalOrganizationChart"/>
    <dgm:cxn modelId="{1984D2A7-5FF8-5A49-A099-F45C4F8EBD8D}" type="presParOf" srcId="{C1A271BD-7C8C-2641-90CB-21EBFA71428D}" destId="{04C73C2B-0D53-0447-8F82-DE7E2ABC2F5E}" srcOrd="2" destOrd="0" presId="urn:microsoft.com/office/officeart/2009/3/layout/HorizontalOrganizationChart"/>
    <dgm:cxn modelId="{B1C35623-62FD-6A4D-BDE0-E5CB7C2BEE61}" type="presParOf" srcId="{2C17FFF2-D6A9-4F4F-B24E-74EB227F6BE5}" destId="{83D7326F-BD9E-9346-9D31-47895C6B95C8}" srcOrd="2" destOrd="0" presId="urn:microsoft.com/office/officeart/2009/3/layout/HorizontalOrganizationChart"/>
    <dgm:cxn modelId="{46F318AE-70B9-274E-A0B5-70061F7BD720}" type="presParOf" srcId="{2C17FFF2-D6A9-4F4F-B24E-74EB227F6BE5}" destId="{064AE4FB-4D02-2746-911E-DB2EB3858A9B}" srcOrd="3" destOrd="0" presId="urn:microsoft.com/office/officeart/2009/3/layout/HorizontalOrganizationChart"/>
    <dgm:cxn modelId="{DCD6D389-A951-9648-9103-8B81ABD2494C}" type="presParOf" srcId="{064AE4FB-4D02-2746-911E-DB2EB3858A9B}" destId="{FD3C68BB-D8CB-7747-BA67-E659945A456A}" srcOrd="0" destOrd="0" presId="urn:microsoft.com/office/officeart/2009/3/layout/HorizontalOrganizationChart"/>
    <dgm:cxn modelId="{7428D254-4451-4D48-8FC8-07A149FE7437}" type="presParOf" srcId="{FD3C68BB-D8CB-7747-BA67-E659945A456A}" destId="{57F1799C-9E31-2740-BAA4-93B871B0A4C3}" srcOrd="0" destOrd="0" presId="urn:microsoft.com/office/officeart/2009/3/layout/HorizontalOrganizationChart"/>
    <dgm:cxn modelId="{244AE58F-A25E-4642-90C0-F45C26E4FF90}" type="presParOf" srcId="{FD3C68BB-D8CB-7747-BA67-E659945A456A}" destId="{3DD5551E-483C-9743-8CCE-F48B7F507F0D}" srcOrd="1" destOrd="0" presId="urn:microsoft.com/office/officeart/2009/3/layout/HorizontalOrganizationChart"/>
    <dgm:cxn modelId="{A56D30BA-F69D-A548-90B5-7CF3FFF45F35}" type="presParOf" srcId="{064AE4FB-4D02-2746-911E-DB2EB3858A9B}" destId="{F38A4705-CFAE-BB4A-811D-859D7DFC3980}" srcOrd="1" destOrd="0" presId="urn:microsoft.com/office/officeart/2009/3/layout/HorizontalOrganizationChart"/>
    <dgm:cxn modelId="{C22818A7-CF4A-F343-8844-01E09268F8E3}" type="presParOf" srcId="{064AE4FB-4D02-2746-911E-DB2EB3858A9B}" destId="{D9465368-B3F1-B549-B325-33EE417B8163}" srcOrd="2" destOrd="0" presId="urn:microsoft.com/office/officeart/2009/3/layout/HorizontalOrganizationChart"/>
    <dgm:cxn modelId="{AC4BABFB-1A2C-C640-843D-C4E51EA11B35}" type="presParOf" srcId="{2C17FFF2-D6A9-4F4F-B24E-74EB227F6BE5}" destId="{3042DFE5-9735-744A-B3BB-3A0F9BAF8B24}" srcOrd="4" destOrd="0" presId="urn:microsoft.com/office/officeart/2009/3/layout/HorizontalOrganizationChart"/>
    <dgm:cxn modelId="{9C386B74-8B05-A245-9534-592D5F0D3D8D}" type="presParOf" srcId="{2C17FFF2-D6A9-4F4F-B24E-74EB227F6BE5}" destId="{3E607B34-A92E-AB48-B453-CAD18C4A1DB3}" srcOrd="5" destOrd="0" presId="urn:microsoft.com/office/officeart/2009/3/layout/HorizontalOrganizationChart"/>
    <dgm:cxn modelId="{94BB0CB8-654A-4B49-88D8-DDB7966B9B7F}" type="presParOf" srcId="{3E607B34-A92E-AB48-B453-CAD18C4A1DB3}" destId="{EBCD5DA0-E14E-5C47-B914-DF662577CEFC}" srcOrd="0" destOrd="0" presId="urn:microsoft.com/office/officeart/2009/3/layout/HorizontalOrganizationChart"/>
    <dgm:cxn modelId="{489C3755-BE48-5D48-BFEB-81E0B8A7364A}" type="presParOf" srcId="{EBCD5DA0-E14E-5C47-B914-DF662577CEFC}" destId="{D4BE8BC5-9FAB-784D-9608-092FBC546049}" srcOrd="0" destOrd="0" presId="urn:microsoft.com/office/officeart/2009/3/layout/HorizontalOrganizationChart"/>
    <dgm:cxn modelId="{12BD1103-7D64-3D4B-B586-026C33F6A131}" type="presParOf" srcId="{EBCD5DA0-E14E-5C47-B914-DF662577CEFC}" destId="{6BE98E2D-14DE-1747-A87A-A7261AB160F8}" srcOrd="1" destOrd="0" presId="urn:microsoft.com/office/officeart/2009/3/layout/HorizontalOrganizationChart"/>
    <dgm:cxn modelId="{BB4E0A1E-A1EA-F444-B6D3-9A1C692D1018}" type="presParOf" srcId="{3E607B34-A92E-AB48-B453-CAD18C4A1DB3}" destId="{8D65867D-5AF4-7546-9A08-8D24173160C8}" srcOrd="1" destOrd="0" presId="urn:microsoft.com/office/officeart/2009/3/layout/HorizontalOrganizationChart"/>
    <dgm:cxn modelId="{CEE910B9-90DF-B74D-8515-18721D91D636}" type="presParOf" srcId="{3E607B34-A92E-AB48-B453-CAD18C4A1DB3}" destId="{C3B9B0E3-E876-3944-87CE-0B0AD61FDF90}" srcOrd="2" destOrd="0" presId="urn:microsoft.com/office/officeart/2009/3/layout/HorizontalOrganizationChart"/>
    <dgm:cxn modelId="{315787E0-5B6B-EC41-9B61-8965681BB311}" type="presParOf" srcId="{1984B5E8-378A-A040-8071-E75AD3F14125}" destId="{F3CB312B-0C5E-7041-AF8F-9D3258A6D297}" srcOrd="2" destOrd="0" presId="urn:microsoft.com/office/officeart/2009/3/layout/HorizontalOrganizationChart"/>
    <dgm:cxn modelId="{96859FE0-8CB8-884D-8022-F56416352491}" type="presParOf" srcId="{094E6990-CEEF-E74C-B199-23617A05FF8C}" destId="{6C8C047D-6AF5-6045-B803-82CA0E7E6E5D}" srcOrd="2" destOrd="0" presId="urn:microsoft.com/office/officeart/2009/3/layout/HorizontalOrganizationChart"/>
    <dgm:cxn modelId="{0E40BFAE-BC87-8B4A-B9F0-E7BC70C76EF2}" type="presParOf" srcId="{094E6990-CEEF-E74C-B199-23617A05FF8C}" destId="{070CAC2F-9581-894B-ABC2-8F6F66122375}" srcOrd="3" destOrd="0" presId="urn:microsoft.com/office/officeart/2009/3/layout/HorizontalOrganizationChart"/>
    <dgm:cxn modelId="{856B2BB7-3B24-7E44-A802-D025A60366CF}" type="presParOf" srcId="{070CAC2F-9581-894B-ABC2-8F6F66122375}" destId="{36666728-C3A4-304B-8478-1F92DDE7F5EC}" srcOrd="0" destOrd="0" presId="urn:microsoft.com/office/officeart/2009/3/layout/HorizontalOrganizationChart"/>
    <dgm:cxn modelId="{3C49EB52-9228-F440-BA1B-B04D3832FBB3}" type="presParOf" srcId="{36666728-C3A4-304B-8478-1F92DDE7F5EC}" destId="{A9CF1044-6D3D-CD43-8F93-5B76C9F47CE2}" srcOrd="0" destOrd="0" presId="urn:microsoft.com/office/officeart/2009/3/layout/HorizontalOrganizationChart"/>
    <dgm:cxn modelId="{2DE573DD-32E2-6A4E-BFC4-790C87617601}" type="presParOf" srcId="{36666728-C3A4-304B-8478-1F92DDE7F5EC}" destId="{7608B60E-DE3A-D842-8F86-62CAE4494F97}" srcOrd="1" destOrd="0" presId="urn:microsoft.com/office/officeart/2009/3/layout/HorizontalOrganizationChart"/>
    <dgm:cxn modelId="{1BE1BBF7-B49E-774A-81B7-3A4BE0DACB27}" type="presParOf" srcId="{070CAC2F-9581-894B-ABC2-8F6F66122375}" destId="{C2640744-EFBC-904E-A7EC-B84CE63EAA5E}" srcOrd="1" destOrd="0" presId="urn:microsoft.com/office/officeart/2009/3/layout/HorizontalOrganizationChart"/>
    <dgm:cxn modelId="{09EFC139-29DF-3546-A16D-ECDC42CFE875}" type="presParOf" srcId="{070CAC2F-9581-894B-ABC2-8F6F66122375}" destId="{59683BD3-AAD6-F14C-9A42-71FEBC69303F}" srcOrd="2" destOrd="0" presId="urn:microsoft.com/office/officeart/2009/3/layout/HorizontalOrganizationChart"/>
    <dgm:cxn modelId="{946541DB-E357-6D48-9CA5-95A3171891C4}" type="presParOf" srcId="{40E711C6-BAE0-A645-AB2E-2DB188DA6227}" destId="{3391A7E8-54FA-A845-8985-FFC005F21D7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18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</dgm:pt>
    <dgm:pt modelId="{95937EF8-34E2-B44F-92FC-4BA6EF46D724}" type="pres">
      <dgm:prSet presAssocID="{7AD6D7C0-2113-034C-A98D-0FB2064FFEC0}" presName="rootComposite1" presStyleCnt="0"/>
      <dgm:spPr/>
    </dgm:pt>
    <dgm:pt modelId="{0689A7AA-AAB8-BF4D-AC03-E3EEE0D528ED}" type="pres">
      <dgm:prSet presAssocID="{7AD6D7C0-2113-034C-A98D-0FB2064FFEC0}" presName="rootText1" presStyleLbl="node0" presStyleIdx="0" presStyleCnt="1" custScaleX="231313" custScaleY="272996">
        <dgm:presLayoutVars>
          <dgm:chPref val="3"/>
        </dgm:presLayoutVars>
      </dgm:prSet>
      <dgm:spPr/>
    </dgm:pt>
    <dgm:pt modelId="{807FAAE7-C6D3-2E49-902E-EC9F42CBD8E5}" type="pres">
      <dgm:prSet presAssocID="{7AD6D7C0-2113-034C-A98D-0FB2064FFEC0}" presName="rootConnector1" presStyleLbl="node1" presStyleIdx="0" presStyleCnt="0"/>
      <dgm:spPr/>
    </dgm:pt>
    <dgm:pt modelId="{094E6990-CEEF-E74C-B199-23617A05FF8C}" type="pres">
      <dgm:prSet presAssocID="{7AD6D7C0-2113-034C-A98D-0FB2064FFEC0}" presName="hierChild2" presStyleCnt="0"/>
      <dgm:spPr/>
    </dgm:pt>
    <dgm:pt modelId="{891A9760-81AB-7C44-BCB3-D339F372DBEB}" type="pres">
      <dgm:prSet presAssocID="{DA621596-6D0B-7046-8CA3-B850D16931FB}" presName="Name64" presStyleLbl="parChTrans1D2" presStyleIdx="0" presStyleCnt="2"/>
      <dgm:spPr/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</dgm:pt>
    <dgm:pt modelId="{A5D5C038-DC9A-C740-BCF6-841E18433E6D}" type="pres">
      <dgm:prSet presAssocID="{66DC20E1-68E6-404E-9A00-620555ADC736}" presName="rootComposite" presStyleCnt="0"/>
      <dgm:spPr/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</dgm:pt>
    <dgm:pt modelId="{7CD10F79-70A0-BD4F-96A2-A8DE8BB8FE4A}" type="pres">
      <dgm:prSet presAssocID="{66DC20E1-68E6-404E-9A00-620555ADC736}" presName="rootConnector" presStyleLbl="node2" presStyleIdx="0" presStyleCnt="2"/>
      <dgm:spPr/>
    </dgm:pt>
    <dgm:pt modelId="{2C17FFF2-D6A9-4F4F-B24E-74EB227F6BE5}" type="pres">
      <dgm:prSet presAssocID="{66DC20E1-68E6-404E-9A00-620555ADC736}" presName="hierChild4" presStyleCnt="0"/>
      <dgm:spPr/>
    </dgm:pt>
    <dgm:pt modelId="{4E7B51FF-05C8-AC47-996F-2FD76AEA9516}" type="pres">
      <dgm:prSet presAssocID="{459F7B76-1F3F-044D-85C9-817C04DCDAF1}" presName="Name64" presStyleLbl="parChTrans1D3" presStyleIdx="0" presStyleCnt="3"/>
      <dgm:spPr/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</dgm:pt>
    <dgm:pt modelId="{5274CC5D-531E-3540-8738-46F7812F7922}" type="pres">
      <dgm:prSet presAssocID="{2E32BCC5-CF4F-4F47-9471-9B26A6BBEDB3}" presName="rootComposite" presStyleCnt="0"/>
      <dgm:spPr/>
    </dgm:pt>
    <dgm:pt modelId="{141E662C-C174-534F-88CC-E3784BA55203}" type="pres">
      <dgm:prSet presAssocID="{2E32BCC5-CF4F-4F47-9471-9B26A6BBEDB3}" presName="rootText" presStyleLbl="node3" presStyleIdx="0" presStyleCnt="3" custScaleX="165900" custScaleY="136411">
        <dgm:presLayoutVars>
          <dgm:chPref val="3"/>
        </dgm:presLayoutVars>
      </dgm:prSet>
      <dgm:spPr/>
    </dgm:pt>
    <dgm:pt modelId="{3EA0987E-106E-AD40-ABF1-791D6B80D19B}" type="pres">
      <dgm:prSet presAssocID="{2E32BCC5-CF4F-4F47-9471-9B26A6BBEDB3}" presName="rootConnector" presStyleLbl="node3" presStyleIdx="0" presStyleCnt="3"/>
      <dgm:spPr/>
    </dgm:pt>
    <dgm:pt modelId="{72E7D02C-EA41-184B-A8EA-64979B8EBEEE}" type="pres">
      <dgm:prSet presAssocID="{2E32BCC5-CF4F-4F47-9471-9B26A6BBEDB3}" presName="hierChild4" presStyleCnt="0"/>
      <dgm:spPr/>
    </dgm:pt>
    <dgm:pt modelId="{04C73C2B-0D53-0447-8F82-DE7E2ABC2F5E}" type="pres">
      <dgm:prSet presAssocID="{2E32BCC5-CF4F-4F47-9471-9B26A6BBEDB3}" presName="hierChild5" presStyleCnt="0"/>
      <dgm:spPr/>
    </dgm:pt>
    <dgm:pt modelId="{83D7326F-BD9E-9346-9D31-47895C6B95C8}" type="pres">
      <dgm:prSet presAssocID="{90DBF32A-8108-8F45-AEE1-08FBCD6002CA}" presName="Name64" presStyleLbl="parChTrans1D3" presStyleIdx="1" presStyleCnt="3"/>
      <dgm:spPr/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</dgm:pt>
    <dgm:pt modelId="{FD3C68BB-D8CB-7747-BA67-E659945A456A}" type="pres">
      <dgm:prSet presAssocID="{79F416B7-7ECC-734D-8ECE-97032074E6B9}" presName="rootComposite" presStyleCnt="0"/>
      <dgm:spPr/>
    </dgm:pt>
    <dgm:pt modelId="{57F1799C-9E31-2740-BAA4-93B871B0A4C3}" type="pres">
      <dgm:prSet presAssocID="{79F416B7-7ECC-734D-8ECE-97032074E6B9}" presName="rootText" presStyleLbl="node3" presStyleIdx="1" presStyleCnt="3" custScaleX="167994" custScaleY="129584">
        <dgm:presLayoutVars>
          <dgm:chPref val="3"/>
        </dgm:presLayoutVars>
      </dgm:prSet>
      <dgm:spPr/>
    </dgm:pt>
    <dgm:pt modelId="{3DD5551E-483C-9743-8CCE-F48B7F507F0D}" type="pres">
      <dgm:prSet presAssocID="{79F416B7-7ECC-734D-8ECE-97032074E6B9}" presName="rootConnector" presStyleLbl="node3" presStyleIdx="1" presStyleCnt="3"/>
      <dgm:spPr/>
    </dgm:pt>
    <dgm:pt modelId="{F38A4705-CFAE-BB4A-811D-859D7DFC3980}" type="pres">
      <dgm:prSet presAssocID="{79F416B7-7ECC-734D-8ECE-97032074E6B9}" presName="hierChild4" presStyleCnt="0"/>
      <dgm:spPr/>
    </dgm:pt>
    <dgm:pt modelId="{D9465368-B3F1-B549-B325-33EE417B8163}" type="pres">
      <dgm:prSet presAssocID="{79F416B7-7ECC-734D-8ECE-97032074E6B9}" presName="hierChild5" presStyleCnt="0"/>
      <dgm:spPr/>
    </dgm:pt>
    <dgm:pt modelId="{3042DFE5-9735-744A-B3BB-3A0F9BAF8B24}" type="pres">
      <dgm:prSet presAssocID="{128112BF-4030-7947-9C53-6B0FE9F3ADAF}" presName="Name64" presStyleLbl="parChTrans1D3" presStyleIdx="2" presStyleCnt="3"/>
      <dgm:spPr/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</dgm:pt>
    <dgm:pt modelId="{EBCD5DA0-E14E-5C47-B914-DF662577CEFC}" type="pres">
      <dgm:prSet presAssocID="{AC8B9C64-BFF9-A944-9F48-6C37DDE9BAF4}" presName="rootComposite" presStyleCnt="0"/>
      <dgm:spPr/>
    </dgm:pt>
    <dgm:pt modelId="{D4BE8BC5-9FAB-784D-9608-092FBC546049}" type="pres">
      <dgm:prSet presAssocID="{AC8B9C64-BFF9-A944-9F48-6C37DDE9BAF4}" presName="rootText" presStyleLbl="node3" presStyleIdx="2" presStyleCnt="3" custScaleX="209800" custScaleY="134905">
        <dgm:presLayoutVars>
          <dgm:chPref val="3"/>
        </dgm:presLayoutVars>
      </dgm:prSet>
      <dgm:spPr/>
    </dgm:pt>
    <dgm:pt modelId="{6BE98E2D-14DE-1747-A87A-A7261AB160F8}" type="pres">
      <dgm:prSet presAssocID="{AC8B9C64-BFF9-A944-9F48-6C37DDE9BAF4}" presName="rootConnector" presStyleLbl="node3" presStyleIdx="2" presStyleCnt="3"/>
      <dgm:spPr/>
    </dgm:pt>
    <dgm:pt modelId="{8D65867D-5AF4-7546-9A08-8D24173160C8}" type="pres">
      <dgm:prSet presAssocID="{AC8B9C64-BFF9-A944-9F48-6C37DDE9BAF4}" presName="hierChild4" presStyleCnt="0"/>
      <dgm:spPr/>
    </dgm:pt>
    <dgm:pt modelId="{C3B9B0E3-E876-3944-87CE-0B0AD61FDF90}" type="pres">
      <dgm:prSet presAssocID="{AC8B9C64-BFF9-A944-9F48-6C37DDE9BAF4}" presName="hierChild5" presStyleCnt="0"/>
      <dgm:spPr/>
    </dgm:pt>
    <dgm:pt modelId="{F3CB312B-0C5E-7041-AF8F-9D3258A6D297}" type="pres">
      <dgm:prSet presAssocID="{66DC20E1-68E6-404E-9A00-620555ADC736}" presName="hierChild5" presStyleCnt="0"/>
      <dgm:spPr/>
    </dgm:pt>
    <dgm:pt modelId="{6C8C047D-6AF5-6045-B803-82CA0E7E6E5D}" type="pres">
      <dgm:prSet presAssocID="{600E679A-96EB-DD4D-A209-156C2405B486}" presName="Name64" presStyleLbl="parChTrans1D2" presStyleIdx="1" presStyleCnt="2"/>
      <dgm:spPr/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</dgm:pt>
    <dgm:pt modelId="{36666728-C3A4-304B-8478-1F92DDE7F5EC}" type="pres">
      <dgm:prSet presAssocID="{E445B9A0-F379-6B44-BB9A-182597BC83FA}" presName="rootComposite" presStyleCnt="0"/>
      <dgm:spPr/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</dgm:pt>
    <dgm:pt modelId="{7608B60E-DE3A-D842-8F86-62CAE4494F97}" type="pres">
      <dgm:prSet presAssocID="{E445B9A0-F379-6B44-BB9A-182597BC83FA}" presName="rootConnector" presStyleLbl="node2" presStyleIdx="1" presStyleCnt="2"/>
      <dgm:spPr/>
    </dgm:pt>
    <dgm:pt modelId="{C2640744-EFBC-904E-A7EC-B84CE63EAA5E}" type="pres">
      <dgm:prSet presAssocID="{E445B9A0-F379-6B44-BB9A-182597BC83FA}" presName="hierChild4" presStyleCnt="0"/>
      <dgm:spPr/>
    </dgm:pt>
    <dgm:pt modelId="{59683BD3-AAD6-F14C-9A42-71FEBC69303F}" type="pres">
      <dgm:prSet presAssocID="{E445B9A0-F379-6B44-BB9A-182597BC83FA}" presName="hierChild5" presStyleCnt="0"/>
      <dgm:spPr/>
    </dgm:pt>
    <dgm:pt modelId="{3391A7E8-54FA-A845-8985-FFC005F21D77}" type="pres">
      <dgm:prSet presAssocID="{7AD6D7C0-2113-034C-A98D-0FB2064FFEC0}" presName="hierChild3" presStyleCnt="0"/>
      <dgm:spPr/>
    </dgm:pt>
  </dgm:ptLst>
  <dgm:cxnLst>
    <dgm:cxn modelId="{240D2103-7A27-8E45-A812-0EEC750D1B4B}" type="presOf" srcId="{66DC20E1-68E6-404E-9A00-620555ADC736}" destId="{7CD10F79-70A0-BD4F-96A2-A8DE8BB8FE4A}" srcOrd="1" destOrd="0" presId="urn:microsoft.com/office/officeart/2009/3/layout/HorizontalOrganizationChart"/>
    <dgm:cxn modelId="{6B39A212-46D0-CA4A-A50E-43EF20D533F4}" type="presOf" srcId="{E445B9A0-F379-6B44-BB9A-182597BC83FA}" destId="{A9CF1044-6D3D-CD43-8F93-5B76C9F47CE2}" srcOrd="0" destOrd="0" presId="urn:microsoft.com/office/officeart/2009/3/layout/HorizontalOrganizationChart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5E93562B-3FC5-F942-8877-8F61C1D9632D}" type="presOf" srcId="{AC8B9C64-BFF9-A944-9F48-6C37DDE9BAF4}" destId="{6BE98E2D-14DE-1747-A87A-A7261AB160F8}" srcOrd="1" destOrd="0" presId="urn:microsoft.com/office/officeart/2009/3/layout/HorizontalOrganizationChart"/>
    <dgm:cxn modelId="{0933E42F-058C-9A4D-A945-6B0E96DE5621}" type="presOf" srcId="{DA621596-6D0B-7046-8CA3-B850D16931FB}" destId="{891A9760-81AB-7C44-BCB3-D339F372DBEB}" srcOrd="0" destOrd="0" presId="urn:microsoft.com/office/officeart/2009/3/layout/HorizontalOrganizationChart"/>
    <dgm:cxn modelId="{98E75F36-B010-F040-AE98-3EF0D866D250}" type="presOf" srcId="{79F416B7-7ECC-734D-8ECE-97032074E6B9}" destId="{3DD5551E-483C-9743-8CCE-F48B7F507F0D}" srcOrd="1" destOrd="0" presId="urn:microsoft.com/office/officeart/2009/3/layout/HorizontalOrganizationChart"/>
    <dgm:cxn modelId="{168BD23C-A395-4544-8A4D-F9ABBEE57AE8}" type="presOf" srcId="{128112BF-4030-7947-9C53-6B0FE9F3ADAF}" destId="{3042DFE5-9735-744A-B3BB-3A0F9BAF8B24}" srcOrd="0" destOrd="0" presId="urn:microsoft.com/office/officeart/2009/3/layout/HorizontalOrganizationChart"/>
    <dgm:cxn modelId="{ED130642-7762-8549-8188-1815AE649198}" type="presOf" srcId="{7AD6D7C0-2113-034C-A98D-0FB2064FFEC0}" destId="{807FAAE7-C6D3-2E49-902E-EC9F42CBD8E5}" srcOrd="1" destOrd="0" presId="urn:microsoft.com/office/officeart/2009/3/layout/HorizontalOrganizationChart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E6C21D62-3AB3-D045-AB50-C41CB593AB78}" type="presOf" srcId="{E0E81B47-8AC3-1B43-AEBE-9D84A0F26F6C}" destId="{2906BD38-56B2-4A4D-9862-AB9EFA6E6823}" srcOrd="0" destOrd="0" presId="urn:microsoft.com/office/officeart/2009/3/layout/HorizontalOrganizationChart"/>
    <dgm:cxn modelId="{77376D62-44D4-154C-95F3-CB3F13DD9DE1}" type="presOf" srcId="{2E32BCC5-CF4F-4F47-9471-9B26A6BBEDB3}" destId="{141E662C-C174-534F-88CC-E3784BA55203}" srcOrd="0" destOrd="0" presId="urn:microsoft.com/office/officeart/2009/3/layout/HorizontalOrganizationChart"/>
    <dgm:cxn modelId="{DC41AD66-1211-264A-A6FF-F59651E24231}" type="presOf" srcId="{459F7B76-1F3F-044D-85C9-817C04DCDAF1}" destId="{4E7B51FF-05C8-AC47-996F-2FD76AEA9516}" srcOrd="0" destOrd="0" presId="urn:microsoft.com/office/officeart/2009/3/layout/HorizontalOrganizationChart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AF1F2082-0D75-1E4F-81CB-4C2B550E512F}" type="presOf" srcId="{90DBF32A-8108-8F45-AEE1-08FBCD6002CA}" destId="{83D7326F-BD9E-9346-9D31-47895C6B95C8}" srcOrd="0" destOrd="0" presId="urn:microsoft.com/office/officeart/2009/3/layout/HorizontalOrganizationChart"/>
    <dgm:cxn modelId="{00059E94-380A-C943-A397-655D37610030}" type="presOf" srcId="{AC8B9C64-BFF9-A944-9F48-6C37DDE9BAF4}" destId="{D4BE8BC5-9FAB-784D-9608-092FBC546049}" srcOrd="0" destOrd="0" presId="urn:microsoft.com/office/officeart/2009/3/layout/HorizontalOrganizationChart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CB40E5CC-0B36-5F48-9871-22DDF3D39578}" type="presOf" srcId="{66DC20E1-68E6-404E-9A00-620555ADC736}" destId="{023195D7-922C-4949-AA69-BC66853A2176}" srcOrd="0" destOrd="0" presId="urn:microsoft.com/office/officeart/2009/3/layout/HorizontalOrganizationChart"/>
    <dgm:cxn modelId="{975926DF-3C11-3A4B-9BF6-66AC33177C15}" type="presOf" srcId="{E445B9A0-F379-6B44-BB9A-182597BC83FA}" destId="{7608B60E-DE3A-D842-8F86-62CAE4494F97}" srcOrd="1" destOrd="0" presId="urn:microsoft.com/office/officeart/2009/3/layout/HorizontalOrganizationChart"/>
    <dgm:cxn modelId="{EA41C5DF-81FA-CC4D-9AE3-D7051482D132}" type="presOf" srcId="{79F416B7-7ECC-734D-8ECE-97032074E6B9}" destId="{57F1799C-9E31-2740-BAA4-93B871B0A4C3}" srcOrd="0" destOrd="0" presId="urn:microsoft.com/office/officeart/2009/3/layout/HorizontalOrganizationChart"/>
    <dgm:cxn modelId="{3C039DE5-693D-384E-A8D2-874E21E64179}" type="presOf" srcId="{2E32BCC5-CF4F-4F47-9471-9B26A6BBEDB3}" destId="{3EA0987E-106E-AD40-ABF1-791D6B80D19B}" srcOrd="1" destOrd="0" presId="urn:microsoft.com/office/officeart/2009/3/layout/HorizontalOrganizationChart"/>
    <dgm:cxn modelId="{12887DF0-17C6-B24B-9DF3-15A73428C4DE}" type="presOf" srcId="{7AD6D7C0-2113-034C-A98D-0FB2064FFEC0}" destId="{0689A7AA-AAB8-BF4D-AC03-E3EEE0D528ED}" srcOrd="0" destOrd="0" presId="urn:microsoft.com/office/officeart/2009/3/layout/HorizontalOrganizationChart"/>
    <dgm:cxn modelId="{3E2D9FF3-FC12-B44D-9B22-B7B23AAC62F8}" type="presOf" srcId="{600E679A-96EB-DD4D-A209-156C2405B486}" destId="{6C8C047D-6AF5-6045-B803-82CA0E7E6E5D}" srcOrd="0" destOrd="0" presId="urn:microsoft.com/office/officeart/2009/3/layout/HorizontalOrganizationChart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DA2AAA05-FE08-4645-8DA3-70AA4F754FED}" type="presParOf" srcId="{2906BD38-56B2-4A4D-9862-AB9EFA6E6823}" destId="{40E711C6-BAE0-A645-AB2E-2DB188DA6227}" srcOrd="0" destOrd="0" presId="urn:microsoft.com/office/officeart/2009/3/layout/HorizontalOrganizationChart"/>
    <dgm:cxn modelId="{FC3D6D7B-60E0-1B41-AC79-FF3560E0C470}" type="presParOf" srcId="{40E711C6-BAE0-A645-AB2E-2DB188DA6227}" destId="{95937EF8-34E2-B44F-92FC-4BA6EF46D724}" srcOrd="0" destOrd="0" presId="urn:microsoft.com/office/officeart/2009/3/layout/HorizontalOrganizationChart"/>
    <dgm:cxn modelId="{3163E95B-E661-9F4F-BC4F-56DB3366B25B}" type="presParOf" srcId="{95937EF8-34E2-B44F-92FC-4BA6EF46D724}" destId="{0689A7AA-AAB8-BF4D-AC03-E3EEE0D528ED}" srcOrd="0" destOrd="0" presId="urn:microsoft.com/office/officeart/2009/3/layout/HorizontalOrganizationChart"/>
    <dgm:cxn modelId="{01F10826-C00A-EC43-89DD-27EA966A14FA}" type="presParOf" srcId="{95937EF8-34E2-B44F-92FC-4BA6EF46D724}" destId="{807FAAE7-C6D3-2E49-902E-EC9F42CBD8E5}" srcOrd="1" destOrd="0" presId="urn:microsoft.com/office/officeart/2009/3/layout/HorizontalOrganizationChart"/>
    <dgm:cxn modelId="{05315FC7-CB97-2241-AD11-6E3CBCCF6009}" type="presParOf" srcId="{40E711C6-BAE0-A645-AB2E-2DB188DA6227}" destId="{094E6990-CEEF-E74C-B199-23617A05FF8C}" srcOrd="1" destOrd="0" presId="urn:microsoft.com/office/officeart/2009/3/layout/HorizontalOrganizationChart"/>
    <dgm:cxn modelId="{C06C1A19-7A86-9C44-9498-C8D74D7BC12B}" type="presParOf" srcId="{094E6990-CEEF-E74C-B199-23617A05FF8C}" destId="{891A9760-81AB-7C44-BCB3-D339F372DBEB}" srcOrd="0" destOrd="0" presId="urn:microsoft.com/office/officeart/2009/3/layout/HorizontalOrganizationChart"/>
    <dgm:cxn modelId="{8635D69B-5BE7-BF48-8CF8-76D6A053F87C}" type="presParOf" srcId="{094E6990-CEEF-E74C-B199-23617A05FF8C}" destId="{1984B5E8-378A-A040-8071-E75AD3F14125}" srcOrd="1" destOrd="0" presId="urn:microsoft.com/office/officeart/2009/3/layout/HorizontalOrganizationChart"/>
    <dgm:cxn modelId="{8932B4D9-D42D-5C4C-B150-A81777AE7390}" type="presParOf" srcId="{1984B5E8-378A-A040-8071-E75AD3F14125}" destId="{A5D5C038-DC9A-C740-BCF6-841E18433E6D}" srcOrd="0" destOrd="0" presId="urn:microsoft.com/office/officeart/2009/3/layout/HorizontalOrganizationChart"/>
    <dgm:cxn modelId="{2F744165-4066-EE4E-AC3D-EA568E5F8411}" type="presParOf" srcId="{A5D5C038-DC9A-C740-BCF6-841E18433E6D}" destId="{023195D7-922C-4949-AA69-BC66853A2176}" srcOrd="0" destOrd="0" presId="urn:microsoft.com/office/officeart/2009/3/layout/HorizontalOrganizationChart"/>
    <dgm:cxn modelId="{ABC6E764-E431-A743-B254-561AD0550B40}" type="presParOf" srcId="{A5D5C038-DC9A-C740-BCF6-841E18433E6D}" destId="{7CD10F79-70A0-BD4F-96A2-A8DE8BB8FE4A}" srcOrd="1" destOrd="0" presId="urn:microsoft.com/office/officeart/2009/3/layout/HorizontalOrganizationChart"/>
    <dgm:cxn modelId="{6474F8EA-2DF6-B045-B5D7-B34E3DBC4C14}" type="presParOf" srcId="{1984B5E8-378A-A040-8071-E75AD3F14125}" destId="{2C17FFF2-D6A9-4F4F-B24E-74EB227F6BE5}" srcOrd="1" destOrd="0" presId="urn:microsoft.com/office/officeart/2009/3/layout/HorizontalOrganizationChart"/>
    <dgm:cxn modelId="{2BE88FF9-070A-DE4C-9088-92001270B680}" type="presParOf" srcId="{2C17FFF2-D6A9-4F4F-B24E-74EB227F6BE5}" destId="{4E7B51FF-05C8-AC47-996F-2FD76AEA9516}" srcOrd="0" destOrd="0" presId="urn:microsoft.com/office/officeart/2009/3/layout/HorizontalOrganizationChart"/>
    <dgm:cxn modelId="{A7A32865-BA91-D64C-9759-BF36FC0C78D0}" type="presParOf" srcId="{2C17FFF2-D6A9-4F4F-B24E-74EB227F6BE5}" destId="{C1A271BD-7C8C-2641-90CB-21EBFA71428D}" srcOrd="1" destOrd="0" presId="urn:microsoft.com/office/officeart/2009/3/layout/HorizontalOrganizationChart"/>
    <dgm:cxn modelId="{A9DFD5BE-C4D0-E541-A21F-0ACED31565F4}" type="presParOf" srcId="{C1A271BD-7C8C-2641-90CB-21EBFA71428D}" destId="{5274CC5D-531E-3540-8738-46F7812F7922}" srcOrd="0" destOrd="0" presId="urn:microsoft.com/office/officeart/2009/3/layout/HorizontalOrganizationChart"/>
    <dgm:cxn modelId="{5F1E410D-A18E-4F4B-A734-1866724AA6CF}" type="presParOf" srcId="{5274CC5D-531E-3540-8738-46F7812F7922}" destId="{141E662C-C174-534F-88CC-E3784BA55203}" srcOrd="0" destOrd="0" presId="urn:microsoft.com/office/officeart/2009/3/layout/HorizontalOrganizationChart"/>
    <dgm:cxn modelId="{1BB2758A-E634-F241-95A3-BCE73595EED5}" type="presParOf" srcId="{5274CC5D-531E-3540-8738-46F7812F7922}" destId="{3EA0987E-106E-AD40-ABF1-791D6B80D19B}" srcOrd="1" destOrd="0" presId="urn:microsoft.com/office/officeart/2009/3/layout/HorizontalOrganizationChart"/>
    <dgm:cxn modelId="{38BAEDBE-AC9A-7143-913E-EC9DCF08B054}" type="presParOf" srcId="{C1A271BD-7C8C-2641-90CB-21EBFA71428D}" destId="{72E7D02C-EA41-184B-A8EA-64979B8EBEEE}" srcOrd="1" destOrd="0" presId="urn:microsoft.com/office/officeart/2009/3/layout/HorizontalOrganizationChart"/>
    <dgm:cxn modelId="{2D439541-FF40-C448-A9F2-10A67F4F04A3}" type="presParOf" srcId="{C1A271BD-7C8C-2641-90CB-21EBFA71428D}" destId="{04C73C2B-0D53-0447-8F82-DE7E2ABC2F5E}" srcOrd="2" destOrd="0" presId="urn:microsoft.com/office/officeart/2009/3/layout/HorizontalOrganizationChart"/>
    <dgm:cxn modelId="{DABF9277-1820-CA49-825A-885A7C44A1CD}" type="presParOf" srcId="{2C17FFF2-D6A9-4F4F-B24E-74EB227F6BE5}" destId="{83D7326F-BD9E-9346-9D31-47895C6B95C8}" srcOrd="2" destOrd="0" presId="urn:microsoft.com/office/officeart/2009/3/layout/HorizontalOrganizationChart"/>
    <dgm:cxn modelId="{C8FA440F-7AEC-124C-BE53-B983939F5342}" type="presParOf" srcId="{2C17FFF2-D6A9-4F4F-B24E-74EB227F6BE5}" destId="{064AE4FB-4D02-2746-911E-DB2EB3858A9B}" srcOrd="3" destOrd="0" presId="urn:microsoft.com/office/officeart/2009/3/layout/HorizontalOrganizationChart"/>
    <dgm:cxn modelId="{5A24D902-719C-3646-990E-364CC66DBECD}" type="presParOf" srcId="{064AE4FB-4D02-2746-911E-DB2EB3858A9B}" destId="{FD3C68BB-D8CB-7747-BA67-E659945A456A}" srcOrd="0" destOrd="0" presId="urn:microsoft.com/office/officeart/2009/3/layout/HorizontalOrganizationChart"/>
    <dgm:cxn modelId="{E29FDCBE-CF20-D141-AD3D-77E3D8DFAB47}" type="presParOf" srcId="{FD3C68BB-D8CB-7747-BA67-E659945A456A}" destId="{57F1799C-9E31-2740-BAA4-93B871B0A4C3}" srcOrd="0" destOrd="0" presId="urn:microsoft.com/office/officeart/2009/3/layout/HorizontalOrganizationChart"/>
    <dgm:cxn modelId="{51318F45-F5AA-504E-B328-F4205CC18930}" type="presParOf" srcId="{FD3C68BB-D8CB-7747-BA67-E659945A456A}" destId="{3DD5551E-483C-9743-8CCE-F48B7F507F0D}" srcOrd="1" destOrd="0" presId="urn:microsoft.com/office/officeart/2009/3/layout/HorizontalOrganizationChart"/>
    <dgm:cxn modelId="{9EAB46C8-C5C2-EA47-B314-1E57875F58BD}" type="presParOf" srcId="{064AE4FB-4D02-2746-911E-DB2EB3858A9B}" destId="{F38A4705-CFAE-BB4A-811D-859D7DFC3980}" srcOrd="1" destOrd="0" presId="urn:microsoft.com/office/officeart/2009/3/layout/HorizontalOrganizationChart"/>
    <dgm:cxn modelId="{74C9208C-D9BC-394A-B3B2-516927B794F6}" type="presParOf" srcId="{064AE4FB-4D02-2746-911E-DB2EB3858A9B}" destId="{D9465368-B3F1-B549-B325-33EE417B8163}" srcOrd="2" destOrd="0" presId="urn:microsoft.com/office/officeart/2009/3/layout/HorizontalOrganizationChart"/>
    <dgm:cxn modelId="{9ABE74A9-F514-F44E-B220-37DC319D78E0}" type="presParOf" srcId="{2C17FFF2-D6A9-4F4F-B24E-74EB227F6BE5}" destId="{3042DFE5-9735-744A-B3BB-3A0F9BAF8B24}" srcOrd="4" destOrd="0" presId="urn:microsoft.com/office/officeart/2009/3/layout/HorizontalOrganizationChart"/>
    <dgm:cxn modelId="{5F168922-B6F0-EA46-A905-B5C5149F090E}" type="presParOf" srcId="{2C17FFF2-D6A9-4F4F-B24E-74EB227F6BE5}" destId="{3E607B34-A92E-AB48-B453-CAD18C4A1DB3}" srcOrd="5" destOrd="0" presId="urn:microsoft.com/office/officeart/2009/3/layout/HorizontalOrganizationChart"/>
    <dgm:cxn modelId="{F3EDFF2F-1497-7E43-9A86-9A0913B48763}" type="presParOf" srcId="{3E607B34-A92E-AB48-B453-CAD18C4A1DB3}" destId="{EBCD5DA0-E14E-5C47-B914-DF662577CEFC}" srcOrd="0" destOrd="0" presId="urn:microsoft.com/office/officeart/2009/3/layout/HorizontalOrganizationChart"/>
    <dgm:cxn modelId="{3E04D963-E806-5748-A5A7-99AE2F5D520F}" type="presParOf" srcId="{EBCD5DA0-E14E-5C47-B914-DF662577CEFC}" destId="{D4BE8BC5-9FAB-784D-9608-092FBC546049}" srcOrd="0" destOrd="0" presId="urn:microsoft.com/office/officeart/2009/3/layout/HorizontalOrganizationChart"/>
    <dgm:cxn modelId="{9C497198-8783-E649-BFEC-CD00AEDFD44C}" type="presParOf" srcId="{EBCD5DA0-E14E-5C47-B914-DF662577CEFC}" destId="{6BE98E2D-14DE-1747-A87A-A7261AB160F8}" srcOrd="1" destOrd="0" presId="urn:microsoft.com/office/officeart/2009/3/layout/HorizontalOrganizationChart"/>
    <dgm:cxn modelId="{54DA743C-FB72-6D4F-82A4-51F8F0A22A96}" type="presParOf" srcId="{3E607B34-A92E-AB48-B453-CAD18C4A1DB3}" destId="{8D65867D-5AF4-7546-9A08-8D24173160C8}" srcOrd="1" destOrd="0" presId="urn:microsoft.com/office/officeart/2009/3/layout/HorizontalOrganizationChart"/>
    <dgm:cxn modelId="{12889470-0E11-844F-9F01-4152BA0D7782}" type="presParOf" srcId="{3E607B34-A92E-AB48-B453-CAD18C4A1DB3}" destId="{C3B9B0E3-E876-3944-87CE-0B0AD61FDF90}" srcOrd="2" destOrd="0" presId="urn:microsoft.com/office/officeart/2009/3/layout/HorizontalOrganizationChart"/>
    <dgm:cxn modelId="{E9E144DC-72FB-E840-B09C-6E254186EE8A}" type="presParOf" srcId="{1984B5E8-378A-A040-8071-E75AD3F14125}" destId="{F3CB312B-0C5E-7041-AF8F-9D3258A6D297}" srcOrd="2" destOrd="0" presId="urn:microsoft.com/office/officeart/2009/3/layout/HorizontalOrganizationChart"/>
    <dgm:cxn modelId="{DD7FF5D7-8F01-9543-AE0C-2D8862AC714A}" type="presParOf" srcId="{094E6990-CEEF-E74C-B199-23617A05FF8C}" destId="{6C8C047D-6AF5-6045-B803-82CA0E7E6E5D}" srcOrd="2" destOrd="0" presId="urn:microsoft.com/office/officeart/2009/3/layout/HorizontalOrganizationChart"/>
    <dgm:cxn modelId="{6DB2BC79-91AA-0C47-BAA4-92984482C09C}" type="presParOf" srcId="{094E6990-CEEF-E74C-B199-23617A05FF8C}" destId="{070CAC2F-9581-894B-ABC2-8F6F66122375}" srcOrd="3" destOrd="0" presId="urn:microsoft.com/office/officeart/2009/3/layout/HorizontalOrganizationChart"/>
    <dgm:cxn modelId="{B2CCFE0B-1D91-4247-8456-A6F2975FEFFD}" type="presParOf" srcId="{070CAC2F-9581-894B-ABC2-8F6F66122375}" destId="{36666728-C3A4-304B-8478-1F92DDE7F5EC}" srcOrd="0" destOrd="0" presId="urn:microsoft.com/office/officeart/2009/3/layout/HorizontalOrganizationChart"/>
    <dgm:cxn modelId="{69FF93E5-00F5-8E49-9AA6-1FD0998AEA7F}" type="presParOf" srcId="{36666728-C3A4-304B-8478-1F92DDE7F5EC}" destId="{A9CF1044-6D3D-CD43-8F93-5B76C9F47CE2}" srcOrd="0" destOrd="0" presId="urn:microsoft.com/office/officeart/2009/3/layout/HorizontalOrganizationChart"/>
    <dgm:cxn modelId="{DCB510B2-72B8-AF48-9AE8-17556AAB19EF}" type="presParOf" srcId="{36666728-C3A4-304B-8478-1F92DDE7F5EC}" destId="{7608B60E-DE3A-D842-8F86-62CAE4494F97}" srcOrd="1" destOrd="0" presId="urn:microsoft.com/office/officeart/2009/3/layout/HorizontalOrganizationChart"/>
    <dgm:cxn modelId="{F4CBE48C-FFC1-6C4C-ABE7-37EACF712F3D}" type="presParOf" srcId="{070CAC2F-9581-894B-ABC2-8F6F66122375}" destId="{C2640744-EFBC-904E-A7EC-B84CE63EAA5E}" srcOrd="1" destOrd="0" presId="urn:microsoft.com/office/officeart/2009/3/layout/HorizontalOrganizationChart"/>
    <dgm:cxn modelId="{B232D73D-162D-884F-8E14-F90611B4A45F}" type="presParOf" srcId="{070CAC2F-9581-894B-ABC2-8F6F66122375}" destId="{59683BD3-AAD6-F14C-9A42-71FEBC69303F}" srcOrd="2" destOrd="0" presId="urn:microsoft.com/office/officeart/2009/3/layout/HorizontalOrganizationChart"/>
    <dgm:cxn modelId="{6406D884-1CB2-7241-906D-75BECE8A1D93}" type="presParOf" srcId="{40E711C6-BAE0-A645-AB2E-2DB188DA6227}" destId="{3391A7E8-54FA-A845-8985-FFC005F21D7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18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</dgm:pt>
    <dgm:pt modelId="{95937EF8-34E2-B44F-92FC-4BA6EF46D724}" type="pres">
      <dgm:prSet presAssocID="{7AD6D7C0-2113-034C-A98D-0FB2064FFEC0}" presName="rootComposite1" presStyleCnt="0"/>
      <dgm:spPr/>
    </dgm:pt>
    <dgm:pt modelId="{0689A7AA-AAB8-BF4D-AC03-E3EEE0D528ED}" type="pres">
      <dgm:prSet presAssocID="{7AD6D7C0-2113-034C-A98D-0FB2064FFEC0}" presName="rootText1" presStyleLbl="node0" presStyleIdx="0" presStyleCnt="1" custScaleX="231313" custScaleY="272996">
        <dgm:presLayoutVars>
          <dgm:chPref val="3"/>
        </dgm:presLayoutVars>
      </dgm:prSet>
      <dgm:spPr/>
    </dgm:pt>
    <dgm:pt modelId="{807FAAE7-C6D3-2E49-902E-EC9F42CBD8E5}" type="pres">
      <dgm:prSet presAssocID="{7AD6D7C0-2113-034C-A98D-0FB2064FFEC0}" presName="rootConnector1" presStyleLbl="node1" presStyleIdx="0" presStyleCnt="0"/>
      <dgm:spPr/>
    </dgm:pt>
    <dgm:pt modelId="{094E6990-CEEF-E74C-B199-23617A05FF8C}" type="pres">
      <dgm:prSet presAssocID="{7AD6D7C0-2113-034C-A98D-0FB2064FFEC0}" presName="hierChild2" presStyleCnt="0"/>
      <dgm:spPr/>
    </dgm:pt>
    <dgm:pt modelId="{891A9760-81AB-7C44-BCB3-D339F372DBEB}" type="pres">
      <dgm:prSet presAssocID="{DA621596-6D0B-7046-8CA3-B850D16931FB}" presName="Name64" presStyleLbl="parChTrans1D2" presStyleIdx="0" presStyleCnt="2"/>
      <dgm:spPr/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</dgm:pt>
    <dgm:pt modelId="{A5D5C038-DC9A-C740-BCF6-841E18433E6D}" type="pres">
      <dgm:prSet presAssocID="{66DC20E1-68E6-404E-9A00-620555ADC736}" presName="rootComposite" presStyleCnt="0"/>
      <dgm:spPr/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</dgm:pt>
    <dgm:pt modelId="{7CD10F79-70A0-BD4F-96A2-A8DE8BB8FE4A}" type="pres">
      <dgm:prSet presAssocID="{66DC20E1-68E6-404E-9A00-620555ADC736}" presName="rootConnector" presStyleLbl="node2" presStyleIdx="0" presStyleCnt="2"/>
      <dgm:spPr/>
    </dgm:pt>
    <dgm:pt modelId="{2C17FFF2-D6A9-4F4F-B24E-74EB227F6BE5}" type="pres">
      <dgm:prSet presAssocID="{66DC20E1-68E6-404E-9A00-620555ADC736}" presName="hierChild4" presStyleCnt="0"/>
      <dgm:spPr/>
    </dgm:pt>
    <dgm:pt modelId="{4E7B51FF-05C8-AC47-996F-2FD76AEA9516}" type="pres">
      <dgm:prSet presAssocID="{459F7B76-1F3F-044D-85C9-817C04DCDAF1}" presName="Name64" presStyleLbl="parChTrans1D3" presStyleIdx="0" presStyleCnt="3"/>
      <dgm:spPr/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</dgm:pt>
    <dgm:pt modelId="{5274CC5D-531E-3540-8738-46F7812F7922}" type="pres">
      <dgm:prSet presAssocID="{2E32BCC5-CF4F-4F47-9471-9B26A6BBEDB3}" presName="rootComposite" presStyleCnt="0"/>
      <dgm:spPr/>
    </dgm:pt>
    <dgm:pt modelId="{141E662C-C174-534F-88CC-E3784BA55203}" type="pres">
      <dgm:prSet presAssocID="{2E32BCC5-CF4F-4F47-9471-9B26A6BBEDB3}" presName="rootText" presStyleLbl="node3" presStyleIdx="0" presStyleCnt="3" custScaleX="165900" custScaleY="136411">
        <dgm:presLayoutVars>
          <dgm:chPref val="3"/>
        </dgm:presLayoutVars>
      </dgm:prSet>
      <dgm:spPr/>
    </dgm:pt>
    <dgm:pt modelId="{3EA0987E-106E-AD40-ABF1-791D6B80D19B}" type="pres">
      <dgm:prSet presAssocID="{2E32BCC5-CF4F-4F47-9471-9B26A6BBEDB3}" presName="rootConnector" presStyleLbl="node3" presStyleIdx="0" presStyleCnt="3"/>
      <dgm:spPr/>
    </dgm:pt>
    <dgm:pt modelId="{72E7D02C-EA41-184B-A8EA-64979B8EBEEE}" type="pres">
      <dgm:prSet presAssocID="{2E32BCC5-CF4F-4F47-9471-9B26A6BBEDB3}" presName="hierChild4" presStyleCnt="0"/>
      <dgm:spPr/>
    </dgm:pt>
    <dgm:pt modelId="{04C73C2B-0D53-0447-8F82-DE7E2ABC2F5E}" type="pres">
      <dgm:prSet presAssocID="{2E32BCC5-CF4F-4F47-9471-9B26A6BBEDB3}" presName="hierChild5" presStyleCnt="0"/>
      <dgm:spPr/>
    </dgm:pt>
    <dgm:pt modelId="{83D7326F-BD9E-9346-9D31-47895C6B95C8}" type="pres">
      <dgm:prSet presAssocID="{90DBF32A-8108-8F45-AEE1-08FBCD6002CA}" presName="Name64" presStyleLbl="parChTrans1D3" presStyleIdx="1" presStyleCnt="3"/>
      <dgm:spPr/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</dgm:pt>
    <dgm:pt modelId="{FD3C68BB-D8CB-7747-BA67-E659945A456A}" type="pres">
      <dgm:prSet presAssocID="{79F416B7-7ECC-734D-8ECE-97032074E6B9}" presName="rootComposite" presStyleCnt="0"/>
      <dgm:spPr/>
    </dgm:pt>
    <dgm:pt modelId="{57F1799C-9E31-2740-BAA4-93B871B0A4C3}" type="pres">
      <dgm:prSet presAssocID="{79F416B7-7ECC-734D-8ECE-97032074E6B9}" presName="rootText" presStyleLbl="node3" presStyleIdx="1" presStyleCnt="3" custScaleX="167994" custScaleY="129584">
        <dgm:presLayoutVars>
          <dgm:chPref val="3"/>
        </dgm:presLayoutVars>
      </dgm:prSet>
      <dgm:spPr/>
    </dgm:pt>
    <dgm:pt modelId="{3DD5551E-483C-9743-8CCE-F48B7F507F0D}" type="pres">
      <dgm:prSet presAssocID="{79F416B7-7ECC-734D-8ECE-97032074E6B9}" presName="rootConnector" presStyleLbl="node3" presStyleIdx="1" presStyleCnt="3"/>
      <dgm:spPr/>
    </dgm:pt>
    <dgm:pt modelId="{F38A4705-CFAE-BB4A-811D-859D7DFC3980}" type="pres">
      <dgm:prSet presAssocID="{79F416B7-7ECC-734D-8ECE-97032074E6B9}" presName="hierChild4" presStyleCnt="0"/>
      <dgm:spPr/>
    </dgm:pt>
    <dgm:pt modelId="{D9465368-B3F1-B549-B325-33EE417B8163}" type="pres">
      <dgm:prSet presAssocID="{79F416B7-7ECC-734D-8ECE-97032074E6B9}" presName="hierChild5" presStyleCnt="0"/>
      <dgm:spPr/>
    </dgm:pt>
    <dgm:pt modelId="{3042DFE5-9735-744A-B3BB-3A0F9BAF8B24}" type="pres">
      <dgm:prSet presAssocID="{128112BF-4030-7947-9C53-6B0FE9F3ADAF}" presName="Name64" presStyleLbl="parChTrans1D3" presStyleIdx="2" presStyleCnt="3"/>
      <dgm:spPr/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</dgm:pt>
    <dgm:pt modelId="{EBCD5DA0-E14E-5C47-B914-DF662577CEFC}" type="pres">
      <dgm:prSet presAssocID="{AC8B9C64-BFF9-A944-9F48-6C37DDE9BAF4}" presName="rootComposite" presStyleCnt="0"/>
      <dgm:spPr/>
    </dgm:pt>
    <dgm:pt modelId="{D4BE8BC5-9FAB-784D-9608-092FBC546049}" type="pres">
      <dgm:prSet presAssocID="{AC8B9C64-BFF9-A944-9F48-6C37DDE9BAF4}" presName="rootText" presStyleLbl="node3" presStyleIdx="2" presStyleCnt="3" custScaleX="209800" custScaleY="134905">
        <dgm:presLayoutVars>
          <dgm:chPref val="3"/>
        </dgm:presLayoutVars>
      </dgm:prSet>
      <dgm:spPr/>
    </dgm:pt>
    <dgm:pt modelId="{6BE98E2D-14DE-1747-A87A-A7261AB160F8}" type="pres">
      <dgm:prSet presAssocID="{AC8B9C64-BFF9-A944-9F48-6C37DDE9BAF4}" presName="rootConnector" presStyleLbl="node3" presStyleIdx="2" presStyleCnt="3"/>
      <dgm:spPr/>
    </dgm:pt>
    <dgm:pt modelId="{8D65867D-5AF4-7546-9A08-8D24173160C8}" type="pres">
      <dgm:prSet presAssocID="{AC8B9C64-BFF9-A944-9F48-6C37DDE9BAF4}" presName="hierChild4" presStyleCnt="0"/>
      <dgm:spPr/>
    </dgm:pt>
    <dgm:pt modelId="{C3B9B0E3-E876-3944-87CE-0B0AD61FDF90}" type="pres">
      <dgm:prSet presAssocID="{AC8B9C64-BFF9-A944-9F48-6C37DDE9BAF4}" presName="hierChild5" presStyleCnt="0"/>
      <dgm:spPr/>
    </dgm:pt>
    <dgm:pt modelId="{F3CB312B-0C5E-7041-AF8F-9D3258A6D297}" type="pres">
      <dgm:prSet presAssocID="{66DC20E1-68E6-404E-9A00-620555ADC736}" presName="hierChild5" presStyleCnt="0"/>
      <dgm:spPr/>
    </dgm:pt>
    <dgm:pt modelId="{6C8C047D-6AF5-6045-B803-82CA0E7E6E5D}" type="pres">
      <dgm:prSet presAssocID="{600E679A-96EB-DD4D-A209-156C2405B486}" presName="Name64" presStyleLbl="parChTrans1D2" presStyleIdx="1" presStyleCnt="2"/>
      <dgm:spPr/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</dgm:pt>
    <dgm:pt modelId="{36666728-C3A4-304B-8478-1F92DDE7F5EC}" type="pres">
      <dgm:prSet presAssocID="{E445B9A0-F379-6B44-BB9A-182597BC83FA}" presName="rootComposite" presStyleCnt="0"/>
      <dgm:spPr/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</dgm:pt>
    <dgm:pt modelId="{7608B60E-DE3A-D842-8F86-62CAE4494F97}" type="pres">
      <dgm:prSet presAssocID="{E445B9A0-F379-6B44-BB9A-182597BC83FA}" presName="rootConnector" presStyleLbl="node2" presStyleIdx="1" presStyleCnt="2"/>
      <dgm:spPr/>
    </dgm:pt>
    <dgm:pt modelId="{C2640744-EFBC-904E-A7EC-B84CE63EAA5E}" type="pres">
      <dgm:prSet presAssocID="{E445B9A0-F379-6B44-BB9A-182597BC83FA}" presName="hierChild4" presStyleCnt="0"/>
      <dgm:spPr/>
    </dgm:pt>
    <dgm:pt modelId="{59683BD3-AAD6-F14C-9A42-71FEBC69303F}" type="pres">
      <dgm:prSet presAssocID="{E445B9A0-F379-6B44-BB9A-182597BC83FA}" presName="hierChild5" presStyleCnt="0"/>
      <dgm:spPr/>
    </dgm:pt>
    <dgm:pt modelId="{3391A7E8-54FA-A845-8985-FFC005F21D77}" type="pres">
      <dgm:prSet presAssocID="{7AD6D7C0-2113-034C-A98D-0FB2064FFEC0}" presName="hierChild3" presStyleCnt="0"/>
      <dgm:spPr/>
    </dgm:pt>
  </dgm:ptLst>
  <dgm:cxnLst>
    <dgm:cxn modelId="{85F5840F-927E-AB45-9746-5D935FD40101}" type="presOf" srcId="{E445B9A0-F379-6B44-BB9A-182597BC83FA}" destId="{7608B60E-DE3A-D842-8F86-62CAE4494F97}" srcOrd="1" destOrd="0" presId="urn:microsoft.com/office/officeart/2009/3/layout/HorizontalOrganizationChart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38147923-1588-3943-B21B-105777819523}" type="presOf" srcId="{66DC20E1-68E6-404E-9A00-620555ADC736}" destId="{023195D7-922C-4949-AA69-BC66853A2176}" srcOrd="0" destOrd="0" presId="urn:microsoft.com/office/officeart/2009/3/layout/HorizontalOrganizationChart"/>
    <dgm:cxn modelId="{EFA97B27-E4AE-F74D-A60A-362A71CC03F6}" type="presOf" srcId="{79F416B7-7ECC-734D-8ECE-97032074E6B9}" destId="{3DD5551E-483C-9743-8CCE-F48B7F507F0D}" srcOrd="1" destOrd="0" presId="urn:microsoft.com/office/officeart/2009/3/layout/HorizontalOrganizationChart"/>
    <dgm:cxn modelId="{CE493734-4B28-774C-8DAD-54B56C341119}" type="presOf" srcId="{E445B9A0-F379-6B44-BB9A-182597BC83FA}" destId="{A9CF1044-6D3D-CD43-8F93-5B76C9F47CE2}" srcOrd="0" destOrd="0" presId="urn:microsoft.com/office/officeart/2009/3/layout/HorizontalOrganizationChart"/>
    <dgm:cxn modelId="{5652A74B-28E3-9242-82D2-B3BE4175B8E7}" type="presOf" srcId="{7AD6D7C0-2113-034C-A98D-0FB2064FFEC0}" destId="{0689A7AA-AAB8-BF4D-AC03-E3EEE0D528ED}" srcOrd="0" destOrd="0" presId="urn:microsoft.com/office/officeart/2009/3/layout/HorizontalOrganizationChart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B65AE463-790C-284A-8E24-D28AA9DC69D8}" type="presOf" srcId="{7AD6D7C0-2113-034C-A98D-0FB2064FFEC0}" destId="{807FAAE7-C6D3-2E49-902E-EC9F42CBD8E5}" srcOrd="1" destOrd="0" presId="urn:microsoft.com/office/officeart/2009/3/layout/HorizontalOrganizationChart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C2798973-823F-554C-82F6-6C25D8EF3238}" type="presOf" srcId="{AC8B9C64-BFF9-A944-9F48-6C37DDE9BAF4}" destId="{D4BE8BC5-9FAB-784D-9608-092FBC546049}" srcOrd="0" destOrd="0" presId="urn:microsoft.com/office/officeart/2009/3/layout/HorizontalOrganizationChart"/>
    <dgm:cxn modelId="{E8F0FB76-BF3F-4C4C-B51D-0472963A834E}" type="presOf" srcId="{79F416B7-7ECC-734D-8ECE-97032074E6B9}" destId="{57F1799C-9E31-2740-BAA4-93B871B0A4C3}" srcOrd="0" destOrd="0" presId="urn:microsoft.com/office/officeart/2009/3/layout/HorizontalOrganizationChart"/>
    <dgm:cxn modelId="{9465F289-82E8-8047-8242-7A6D302CEA6F}" type="presOf" srcId="{E0E81B47-8AC3-1B43-AEBE-9D84A0F26F6C}" destId="{2906BD38-56B2-4A4D-9862-AB9EFA6E6823}" srcOrd="0" destOrd="0" presId="urn:microsoft.com/office/officeart/2009/3/layout/HorizontalOrganizationChart"/>
    <dgm:cxn modelId="{8B0EC88C-FABE-B74E-82F6-09D3260AC13D}" type="presOf" srcId="{2E32BCC5-CF4F-4F47-9471-9B26A6BBEDB3}" destId="{3EA0987E-106E-AD40-ABF1-791D6B80D19B}" srcOrd="1" destOrd="0" presId="urn:microsoft.com/office/officeart/2009/3/layout/HorizontalOrganizationChart"/>
    <dgm:cxn modelId="{ED94CA9D-E5F8-6146-ABED-3E136288CB80}" type="presOf" srcId="{128112BF-4030-7947-9C53-6B0FE9F3ADAF}" destId="{3042DFE5-9735-744A-B3BB-3A0F9BAF8B24}" srcOrd="0" destOrd="0" presId="urn:microsoft.com/office/officeart/2009/3/layout/HorizontalOrganizationChart"/>
    <dgm:cxn modelId="{84ED56A9-E9A8-FC46-8F00-FCD6F4F4B850}" type="presOf" srcId="{90DBF32A-8108-8F45-AEE1-08FBCD6002CA}" destId="{83D7326F-BD9E-9346-9D31-47895C6B95C8}" srcOrd="0" destOrd="0" presId="urn:microsoft.com/office/officeart/2009/3/layout/HorizontalOrganizationChart"/>
    <dgm:cxn modelId="{99C816AE-E400-E549-925F-E72B5D4760C2}" type="presOf" srcId="{66DC20E1-68E6-404E-9A00-620555ADC736}" destId="{7CD10F79-70A0-BD4F-96A2-A8DE8BB8FE4A}" srcOrd="1" destOrd="0" presId="urn:microsoft.com/office/officeart/2009/3/layout/HorizontalOrganizationChart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6C6D21B2-D744-2145-A88A-915DAADA4AF4}" type="presOf" srcId="{DA621596-6D0B-7046-8CA3-B850D16931FB}" destId="{891A9760-81AB-7C44-BCB3-D339F372DBEB}" srcOrd="0" destOrd="0" presId="urn:microsoft.com/office/officeart/2009/3/layout/HorizontalOrganizationChart"/>
    <dgm:cxn modelId="{06A3FFC3-AFCC-DE4D-8A12-A16804134722}" type="presOf" srcId="{AC8B9C64-BFF9-A944-9F48-6C37DDE9BAF4}" destId="{6BE98E2D-14DE-1747-A87A-A7261AB160F8}" srcOrd="1" destOrd="0" presId="urn:microsoft.com/office/officeart/2009/3/layout/HorizontalOrganizationChart"/>
    <dgm:cxn modelId="{EB50F9C9-A0C2-6443-893D-B6F52B7B19F1}" type="presOf" srcId="{459F7B76-1F3F-044D-85C9-817C04DCDAF1}" destId="{4E7B51FF-05C8-AC47-996F-2FD76AEA9516}" srcOrd="0" destOrd="0" presId="urn:microsoft.com/office/officeart/2009/3/layout/HorizontalOrganizationChart"/>
    <dgm:cxn modelId="{9D970FF1-EEB7-1844-9DEF-BCC6C9793B5C}" type="presOf" srcId="{600E679A-96EB-DD4D-A209-156C2405B486}" destId="{6C8C047D-6AF5-6045-B803-82CA0E7E6E5D}" srcOrd="0" destOrd="0" presId="urn:microsoft.com/office/officeart/2009/3/layout/HorizontalOrganizationChart"/>
    <dgm:cxn modelId="{940981F4-86B7-7C4A-8B13-A0F1D710170E}" type="presOf" srcId="{2E32BCC5-CF4F-4F47-9471-9B26A6BBEDB3}" destId="{141E662C-C174-534F-88CC-E3784BA55203}" srcOrd="0" destOrd="0" presId="urn:microsoft.com/office/officeart/2009/3/layout/HorizontalOrganizationChart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B6CF5F33-005D-714E-9567-2E78C749F9D4}" type="presParOf" srcId="{2906BD38-56B2-4A4D-9862-AB9EFA6E6823}" destId="{40E711C6-BAE0-A645-AB2E-2DB188DA6227}" srcOrd="0" destOrd="0" presId="urn:microsoft.com/office/officeart/2009/3/layout/HorizontalOrganizationChart"/>
    <dgm:cxn modelId="{DC062B51-9669-4D43-A815-152DEF2C66F8}" type="presParOf" srcId="{40E711C6-BAE0-A645-AB2E-2DB188DA6227}" destId="{95937EF8-34E2-B44F-92FC-4BA6EF46D724}" srcOrd="0" destOrd="0" presId="urn:microsoft.com/office/officeart/2009/3/layout/HorizontalOrganizationChart"/>
    <dgm:cxn modelId="{EB4EDB48-2961-0F49-B1E5-BFD2CEC67E14}" type="presParOf" srcId="{95937EF8-34E2-B44F-92FC-4BA6EF46D724}" destId="{0689A7AA-AAB8-BF4D-AC03-E3EEE0D528ED}" srcOrd="0" destOrd="0" presId="urn:microsoft.com/office/officeart/2009/3/layout/HorizontalOrganizationChart"/>
    <dgm:cxn modelId="{2E2DE0E5-A724-5B41-B9BB-C3D0B80CC1CD}" type="presParOf" srcId="{95937EF8-34E2-B44F-92FC-4BA6EF46D724}" destId="{807FAAE7-C6D3-2E49-902E-EC9F42CBD8E5}" srcOrd="1" destOrd="0" presId="urn:microsoft.com/office/officeart/2009/3/layout/HorizontalOrganizationChart"/>
    <dgm:cxn modelId="{5AF18955-35C3-BD41-A52B-5A5BCB0A6766}" type="presParOf" srcId="{40E711C6-BAE0-A645-AB2E-2DB188DA6227}" destId="{094E6990-CEEF-E74C-B199-23617A05FF8C}" srcOrd="1" destOrd="0" presId="urn:microsoft.com/office/officeart/2009/3/layout/HorizontalOrganizationChart"/>
    <dgm:cxn modelId="{212CAB01-0728-284F-A922-4A17C5388DD9}" type="presParOf" srcId="{094E6990-CEEF-E74C-B199-23617A05FF8C}" destId="{891A9760-81AB-7C44-BCB3-D339F372DBEB}" srcOrd="0" destOrd="0" presId="urn:microsoft.com/office/officeart/2009/3/layout/HorizontalOrganizationChart"/>
    <dgm:cxn modelId="{9B485410-2409-6549-8E32-6E7780B7AEDB}" type="presParOf" srcId="{094E6990-CEEF-E74C-B199-23617A05FF8C}" destId="{1984B5E8-378A-A040-8071-E75AD3F14125}" srcOrd="1" destOrd="0" presId="urn:microsoft.com/office/officeart/2009/3/layout/HorizontalOrganizationChart"/>
    <dgm:cxn modelId="{54A0CAB4-9CFC-F342-8269-A7443550BD68}" type="presParOf" srcId="{1984B5E8-378A-A040-8071-E75AD3F14125}" destId="{A5D5C038-DC9A-C740-BCF6-841E18433E6D}" srcOrd="0" destOrd="0" presId="urn:microsoft.com/office/officeart/2009/3/layout/HorizontalOrganizationChart"/>
    <dgm:cxn modelId="{EB3E794E-BA2B-484F-8DFA-C24D50C62167}" type="presParOf" srcId="{A5D5C038-DC9A-C740-BCF6-841E18433E6D}" destId="{023195D7-922C-4949-AA69-BC66853A2176}" srcOrd="0" destOrd="0" presId="urn:microsoft.com/office/officeart/2009/3/layout/HorizontalOrganizationChart"/>
    <dgm:cxn modelId="{F1C8C6BB-2F30-3342-9DE9-5CCAB1E4D85E}" type="presParOf" srcId="{A5D5C038-DC9A-C740-BCF6-841E18433E6D}" destId="{7CD10F79-70A0-BD4F-96A2-A8DE8BB8FE4A}" srcOrd="1" destOrd="0" presId="urn:microsoft.com/office/officeart/2009/3/layout/HorizontalOrganizationChart"/>
    <dgm:cxn modelId="{4DECEBCC-6CE2-1844-8BDF-D6075C010194}" type="presParOf" srcId="{1984B5E8-378A-A040-8071-E75AD3F14125}" destId="{2C17FFF2-D6A9-4F4F-B24E-74EB227F6BE5}" srcOrd="1" destOrd="0" presId="urn:microsoft.com/office/officeart/2009/3/layout/HorizontalOrganizationChart"/>
    <dgm:cxn modelId="{5FB3E842-FA40-194B-AB4C-31E6A076AA01}" type="presParOf" srcId="{2C17FFF2-D6A9-4F4F-B24E-74EB227F6BE5}" destId="{4E7B51FF-05C8-AC47-996F-2FD76AEA9516}" srcOrd="0" destOrd="0" presId="urn:microsoft.com/office/officeart/2009/3/layout/HorizontalOrganizationChart"/>
    <dgm:cxn modelId="{84904622-8D6D-E843-8A13-8DB03B8B44BB}" type="presParOf" srcId="{2C17FFF2-D6A9-4F4F-B24E-74EB227F6BE5}" destId="{C1A271BD-7C8C-2641-90CB-21EBFA71428D}" srcOrd="1" destOrd="0" presId="urn:microsoft.com/office/officeart/2009/3/layout/HorizontalOrganizationChart"/>
    <dgm:cxn modelId="{72BFDFBF-BDC7-314D-92A9-F5AA3E036EEC}" type="presParOf" srcId="{C1A271BD-7C8C-2641-90CB-21EBFA71428D}" destId="{5274CC5D-531E-3540-8738-46F7812F7922}" srcOrd="0" destOrd="0" presId="urn:microsoft.com/office/officeart/2009/3/layout/HorizontalOrganizationChart"/>
    <dgm:cxn modelId="{F04A9038-2529-DF4F-9680-4760E88D7952}" type="presParOf" srcId="{5274CC5D-531E-3540-8738-46F7812F7922}" destId="{141E662C-C174-534F-88CC-E3784BA55203}" srcOrd="0" destOrd="0" presId="urn:microsoft.com/office/officeart/2009/3/layout/HorizontalOrganizationChart"/>
    <dgm:cxn modelId="{AD9BA208-B8CA-B545-AEA1-95B2842B13B2}" type="presParOf" srcId="{5274CC5D-531E-3540-8738-46F7812F7922}" destId="{3EA0987E-106E-AD40-ABF1-791D6B80D19B}" srcOrd="1" destOrd="0" presId="urn:microsoft.com/office/officeart/2009/3/layout/HorizontalOrganizationChart"/>
    <dgm:cxn modelId="{F5D5E44F-36D4-EC49-8E73-D5C5F88CA157}" type="presParOf" srcId="{C1A271BD-7C8C-2641-90CB-21EBFA71428D}" destId="{72E7D02C-EA41-184B-A8EA-64979B8EBEEE}" srcOrd="1" destOrd="0" presId="urn:microsoft.com/office/officeart/2009/3/layout/HorizontalOrganizationChart"/>
    <dgm:cxn modelId="{334EF8F5-C202-9E45-8F48-AA76B1B7067F}" type="presParOf" srcId="{C1A271BD-7C8C-2641-90CB-21EBFA71428D}" destId="{04C73C2B-0D53-0447-8F82-DE7E2ABC2F5E}" srcOrd="2" destOrd="0" presId="urn:microsoft.com/office/officeart/2009/3/layout/HorizontalOrganizationChart"/>
    <dgm:cxn modelId="{75C7BCB2-A681-D64A-8AB7-81115EA9C090}" type="presParOf" srcId="{2C17FFF2-D6A9-4F4F-B24E-74EB227F6BE5}" destId="{83D7326F-BD9E-9346-9D31-47895C6B95C8}" srcOrd="2" destOrd="0" presId="urn:microsoft.com/office/officeart/2009/3/layout/HorizontalOrganizationChart"/>
    <dgm:cxn modelId="{AA33A847-AD29-864D-B01C-5AC838596701}" type="presParOf" srcId="{2C17FFF2-D6A9-4F4F-B24E-74EB227F6BE5}" destId="{064AE4FB-4D02-2746-911E-DB2EB3858A9B}" srcOrd="3" destOrd="0" presId="urn:microsoft.com/office/officeart/2009/3/layout/HorizontalOrganizationChart"/>
    <dgm:cxn modelId="{271330B8-A03F-0948-B671-93F0A95AA5FD}" type="presParOf" srcId="{064AE4FB-4D02-2746-911E-DB2EB3858A9B}" destId="{FD3C68BB-D8CB-7747-BA67-E659945A456A}" srcOrd="0" destOrd="0" presId="urn:microsoft.com/office/officeart/2009/3/layout/HorizontalOrganizationChart"/>
    <dgm:cxn modelId="{1A2A73FF-A6FB-E641-AFE3-6AE1215A8A0E}" type="presParOf" srcId="{FD3C68BB-D8CB-7747-BA67-E659945A456A}" destId="{57F1799C-9E31-2740-BAA4-93B871B0A4C3}" srcOrd="0" destOrd="0" presId="urn:microsoft.com/office/officeart/2009/3/layout/HorizontalOrganizationChart"/>
    <dgm:cxn modelId="{332BA5F6-5B24-0F42-AD96-EBBFAB220D7B}" type="presParOf" srcId="{FD3C68BB-D8CB-7747-BA67-E659945A456A}" destId="{3DD5551E-483C-9743-8CCE-F48B7F507F0D}" srcOrd="1" destOrd="0" presId="urn:microsoft.com/office/officeart/2009/3/layout/HorizontalOrganizationChart"/>
    <dgm:cxn modelId="{826159A0-7182-E74E-B96A-771EDB03C16A}" type="presParOf" srcId="{064AE4FB-4D02-2746-911E-DB2EB3858A9B}" destId="{F38A4705-CFAE-BB4A-811D-859D7DFC3980}" srcOrd="1" destOrd="0" presId="urn:microsoft.com/office/officeart/2009/3/layout/HorizontalOrganizationChart"/>
    <dgm:cxn modelId="{2F263814-40D8-334A-8655-F28683E64DB6}" type="presParOf" srcId="{064AE4FB-4D02-2746-911E-DB2EB3858A9B}" destId="{D9465368-B3F1-B549-B325-33EE417B8163}" srcOrd="2" destOrd="0" presId="urn:microsoft.com/office/officeart/2009/3/layout/HorizontalOrganizationChart"/>
    <dgm:cxn modelId="{0E97D814-469A-4947-8074-A5E0B4F6FDF1}" type="presParOf" srcId="{2C17FFF2-D6A9-4F4F-B24E-74EB227F6BE5}" destId="{3042DFE5-9735-744A-B3BB-3A0F9BAF8B24}" srcOrd="4" destOrd="0" presId="urn:microsoft.com/office/officeart/2009/3/layout/HorizontalOrganizationChart"/>
    <dgm:cxn modelId="{B6CD1C24-BF45-8C4C-9945-A048D378AA1B}" type="presParOf" srcId="{2C17FFF2-D6A9-4F4F-B24E-74EB227F6BE5}" destId="{3E607B34-A92E-AB48-B453-CAD18C4A1DB3}" srcOrd="5" destOrd="0" presId="urn:microsoft.com/office/officeart/2009/3/layout/HorizontalOrganizationChart"/>
    <dgm:cxn modelId="{617E41F4-2F37-7B4F-81A6-A1913AB90B31}" type="presParOf" srcId="{3E607B34-A92E-AB48-B453-CAD18C4A1DB3}" destId="{EBCD5DA0-E14E-5C47-B914-DF662577CEFC}" srcOrd="0" destOrd="0" presId="urn:microsoft.com/office/officeart/2009/3/layout/HorizontalOrganizationChart"/>
    <dgm:cxn modelId="{42487B2D-5087-634A-B59F-A6990BD01DA3}" type="presParOf" srcId="{EBCD5DA0-E14E-5C47-B914-DF662577CEFC}" destId="{D4BE8BC5-9FAB-784D-9608-092FBC546049}" srcOrd="0" destOrd="0" presId="urn:microsoft.com/office/officeart/2009/3/layout/HorizontalOrganizationChart"/>
    <dgm:cxn modelId="{A906771E-8DE8-5B45-BC6C-FD3502E53540}" type="presParOf" srcId="{EBCD5DA0-E14E-5C47-B914-DF662577CEFC}" destId="{6BE98E2D-14DE-1747-A87A-A7261AB160F8}" srcOrd="1" destOrd="0" presId="urn:microsoft.com/office/officeart/2009/3/layout/HorizontalOrganizationChart"/>
    <dgm:cxn modelId="{B0CCEA00-FFD3-6149-A46D-44F09BD0AF3D}" type="presParOf" srcId="{3E607B34-A92E-AB48-B453-CAD18C4A1DB3}" destId="{8D65867D-5AF4-7546-9A08-8D24173160C8}" srcOrd="1" destOrd="0" presId="urn:microsoft.com/office/officeart/2009/3/layout/HorizontalOrganizationChart"/>
    <dgm:cxn modelId="{3552E620-73D8-6040-A5DB-E72AC8D6319F}" type="presParOf" srcId="{3E607B34-A92E-AB48-B453-CAD18C4A1DB3}" destId="{C3B9B0E3-E876-3944-87CE-0B0AD61FDF90}" srcOrd="2" destOrd="0" presId="urn:microsoft.com/office/officeart/2009/3/layout/HorizontalOrganizationChart"/>
    <dgm:cxn modelId="{FD289EB2-4339-264F-80C8-81E40E34BEDB}" type="presParOf" srcId="{1984B5E8-378A-A040-8071-E75AD3F14125}" destId="{F3CB312B-0C5E-7041-AF8F-9D3258A6D297}" srcOrd="2" destOrd="0" presId="urn:microsoft.com/office/officeart/2009/3/layout/HorizontalOrganizationChart"/>
    <dgm:cxn modelId="{1800B234-F45C-E442-9773-CD19EE7AC032}" type="presParOf" srcId="{094E6990-CEEF-E74C-B199-23617A05FF8C}" destId="{6C8C047D-6AF5-6045-B803-82CA0E7E6E5D}" srcOrd="2" destOrd="0" presId="urn:microsoft.com/office/officeart/2009/3/layout/HorizontalOrganizationChart"/>
    <dgm:cxn modelId="{4A9F1E45-7411-A345-8030-52B5FAE6EAC9}" type="presParOf" srcId="{094E6990-CEEF-E74C-B199-23617A05FF8C}" destId="{070CAC2F-9581-894B-ABC2-8F6F66122375}" srcOrd="3" destOrd="0" presId="urn:microsoft.com/office/officeart/2009/3/layout/HorizontalOrganizationChart"/>
    <dgm:cxn modelId="{AB98F03A-F3C3-4642-B924-B7F2EDDC17B1}" type="presParOf" srcId="{070CAC2F-9581-894B-ABC2-8F6F66122375}" destId="{36666728-C3A4-304B-8478-1F92DDE7F5EC}" srcOrd="0" destOrd="0" presId="urn:microsoft.com/office/officeart/2009/3/layout/HorizontalOrganizationChart"/>
    <dgm:cxn modelId="{E5317932-6649-9E4C-AF53-38B09B2FBEE9}" type="presParOf" srcId="{36666728-C3A4-304B-8478-1F92DDE7F5EC}" destId="{A9CF1044-6D3D-CD43-8F93-5B76C9F47CE2}" srcOrd="0" destOrd="0" presId="urn:microsoft.com/office/officeart/2009/3/layout/HorizontalOrganizationChart"/>
    <dgm:cxn modelId="{BA0AFBB5-5BCD-C14F-9563-07FCAC48D140}" type="presParOf" srcId="{36666728-C3A4-304B-8478-1F92DDE7F5EC}" destId="{7608B60E-DE3A-D842-8F86-62CAE4494F97}" srcOrd="1" destOrd="0" presId="urn:microsoft.com/office/officeart/2009/3/layout/HorizontalOrganizationChart"/>
    <dgm:cxn modelId="{9CDA7D6E-C20A-5744-9B99-091B5D2AE5C3}" type="presParOf" srcId="{070CAC2F-9581-894B-ABC2-8F6F66122375}" destId="{C2640744-EFBC-904E-A7EC-B84CE63EAA5E}" srcOrd="1" destOrd="0" presId="urn:microsoft.com/office/officeart/2009/3/layout/HorizontalOrganizationChart"/>
    <dgm:cxn modelId="{85BE2168-D23E-7642-B0F8-D5DE741DA51C}" type="presParOf" srcId="{070CAC2F-9581-894B-ABC2-8F6F66122375}" destId="{59683BD3-AAD6-F14C-9A42-71FEBC69303F}" srcOrd="2" destOrd="0" presId="urn:microsoft.com/office/officeart/2009/3/layout/HorizontalOrganizationChart"/>
    <dgm:cxn modelId="{8CEE1F49-5CBF-DF4F-B2C9-4B3747364607}" type="presParOf" srcId="{40E711C6-BAE0-A645-AB2E-2DB188DA6227}" destId="{3391A7E8-54FA-A845-8985-FFC005F21D7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18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</dgm:pt>
    <dgm:pt modelId="{95937EF8-34E2-B44F-92FC-4BA6EF46D724}" type="pres">
      <dgm:prSet presAssocID="{7AD6D7C0-2113-034C-A98D-0FB2064FFEC0}" presName="rootComposite1" presStyleCnt="0"/>
      <dgm:spPr/>
    </dgm:pt>
    <dgm:pt modelId="{0689A7AA-AAB8-BF4D-AC03-E3EEE0D528ED}" type="pres">
      <dgm:prSet presAssocID="{7AD6D7C0-2113-034C-A98D-0FB2064FFEC0}" presName="rootText1" presStyleLbl="node0" presStyleIdx="0" presStyleCnt="1" custScaleX="231313" custScaleY="272996">
        <dgm:presLayoutVars>
          <dgm:chPref val="3"/>
        </dgm:presLayoutVars>
      </dgm:prSet>
      <dgm:spPr/>
    </dgm:pt>
    <dgm:pt modelId="{807FAAE7-C6D3-2E49-902E-EC9F42CBD8E5}" type="pres">
      <dgm:prSet presAssocID="{7AD6D7C0-2113-034C-A98D-0FB2064FFEC0}" presName="rootConnector1" presStyleLbl="node1" presStyleIdx="0" presStyleCnt="0"/>
      <dgm:spPr/>
    </dgm:pt>
    <dgm:pt modelId="{094E6990-CEEF-E74C-B199-23617A05FF8C}" type="pres">
      <dgm:prSet presAssocID="{7AD6D7C0-2113-034C-A98D-0FB2064FFEC0}" presName="hierChild2" presStyleCnt="0"/>
      <dgm:spPr/>
    </dgm:pt>
    <dgm:pt modelId="{891A9760-81AB-7C44-BCB3-D339F372DBEB}" type="pres">
      <dgm:prSet presAssocID="{DA621596-6D0B-7046-8CA3-B850D16931FB}" presName="Name64" presStyleLbl="parChTrans1D2" presStyleIdx="0" presStyleCnt="2"/>
      <dgm:spPr/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</dgm:pt>
    <dgm:pt modelId="{A5D5C038-DC9A-C740-BCF6-841E18433E6D}" type="pres">
      <dgm:prSet presAssocID="{66DC20E1-68E6-404E-9A00-620555ADC736}" presName="rootComposite" presStyleCnt="0"/>
      <dgm:spPr/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</dgm:pt>
    <dgm:pt modelId="{7CD10F79-70A0-BD4F-96A2-A8DE8BB8FE4A}" type="pres">
      <dgm:prSet presAssocID="{66DC20E1-68E6-404E-9A00-620555ADC736}" presName="rootConnector" presStyleLbl="node2" presStyleIdx="0" presStyleCnt="2"/>
      <dgm:spPr/>
    </dgm:pt>
    <dgm:pt modelId="{2C17FFF2-D6A9-4F4F-B24E-74EB227F6BE5}" type="pres">
      <dgm:prSet presAssocID="{66DC20E1-68E6-404E-9A00-620555ADC736}" presName="hierChild4" presStyleCnt="0"/>
      <dgm:spPr/>
    </dgm:pt>
    <dgm:pt modelId="{4E7B51FF-05C8-AC47-996F-2FD76AEA9516}" type="pres">
      <dgm:prSet presAssocID="{459F7B76-1F3F-044D-85C9-817C04DCDAF1}" presName="Name64" presStyleLbl="parChTrans1D3" presStyleIdx="0" presStyleCnt="3"/>
      <dgm:spPr/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</dgm:pt>
    <dgm:pt modelId="{5274CC5D-531E-3540-8738-46F7812F7922}" type="pres">
      <dgm:prSet presAssocID="{2E32BCC5-CF4F-4F47-9471-9B26A6BBEDB3}" presName="rootComposite" presStyleCnt="0"/>
      <dgm:spPr/>
    </dgm:pt>
    <dgm:pt modelId="{141E662C-C174-534F-88CC-E3784BA55203}" type="pres">
      <dgm:prSet presAssocID="{2E32BCC5-CF4F-4F47-9471-9B26A6BBEDB3}" presName="rootText" presStyleLbl="node3" presStyleIdx="0" presStyleCnt="3" custScaleX="165900" custScaleY="136411">
        <dgm:presLayoutVars>
          <dgm:chPref val="3"/>
        </dgm:presLayoutVars>
      </dgm:prSet>
      <dgm:spPr/>
    </dgm:pt>
    <dgm:pt modelId="{3EA0987E-106E-AD40-ABF1-791D6B80D19B}" type="pres">
      <dgm:prSet presAssocID="{2E32BCC5-CF4F-4F47-9471-9B26A6BBEDB3}" presName="rootConnector" presStyleLbl="node3" presStyleIdx="0" presStyleCnt="3"/>
      <dgm:spPr/>
    </dgm:pt>
    <dgm:pt modelId="{72E7D02C-EA41-184B-A8EA-64979B8EBEEE}" type="pres">
      <dgm:prSet presAssocID="{2E32BCC5-CF4F-4F47-9471-9B26A6BBEDB3}" presName="hierChild4" presStyleCnt="0"/>
      <dgm:spPr/>
    </dgm:pt>
    <dgm:pt modelId="{04C73C2B-0D53-0447-8F82-DE7E2ABC2F5E}" type="pres">
      <dgm:prSet presAssocID="{2E32BCC5-CF4F-4F47-9471-9B26A6BBEDB3}" presName="hierChild5" presStyleCnt="0"/>
      <dgm:spPr/>
    </dgm:pt>
    <dgm:pt modelId="{83D7326F-BD9E-9346-9D31-47895C6B95C8}" type="pres">
      <dgm:prSet presAssocID="{90DBF32A-8108-8F45-AEE1-08FBCD6002CA}" presName="Name64" presStyleLbl="parChTrans1D3" presStyleIdx="1" presStyleCnt="3"/>
      <dgm:spPr/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</dgm:pt>
    <dgm:pt modelId="{FD3C68BB-D8CB-7747-BA67-E659945A456A}" type="pres">
      <dgm:prSet presAssocID="{79F416B7-7ECC-734D-8ECE-97032074E6B9}" presName="rootComposite" presStyleCnt="0"/>
      <dgm:spPr/>
    </dgm:pt>
    <dgm:pt modelId="{57F1799C-9E31-2740-BAA4-93B871B0A4C3}" type="pres">
      <dgm:prSet presAssocID="{79F416B7-7ECC-734D-8ECE-97032074E6B9}" presName="rootText" presStyleLbl="node3" presStyleIdx="1" presStyleCnt="3" custScaleX="167994" custScaleY="129584">
        <dgm:presLayoutVars>
          <dgm:chPref val="3"/>
        </dgm:presLayoutVars>
      </dgm:prSet>
      <dgm:spPr/>
    </dgm:pt>
    <dgm:pt modelId="{3DD5551E-483C-9743-8CCE-F48B7F507F0D}" type="pres">
      <dgm:prSet presAssocID="{79F416B7-7ECC-734D-8ECE-97032074E6B9}" presName="rootConnector" presStyleLbl="node3" presStyleIdx="1" presStyleCnt="3"/>
      <dgm:spPr/>
    </dgm:pt>
    <dgm:pt modelId="{F38A4705-CFAE-BB4A-811D-859D7DFC3980}" type="pres">
      <dgm:prSet presAssocID="{79F416B7-7ECC-734D-8ECE-97032074E6B9}" presName="hierChild4" presStyleCnt="0"/>
      <dgm:spPr/>
    </dgm:pt>
    <dgm:pt modelId="{D9465368-B3F1-B549-B325-33EE417B8163}" type="pres">
      <dgm:prSet presAssocID="{79F416B7-7ECC-734D-8ECE-97032074E6B9}" presName="hierChild5" presStyleCnt="0"/>
      <dgm:spPr/>
    </dgm:pt>
    <dgm:pt modelId="{3042DFE5-9735-744A-B3BB-3A0F9BAF8B24}" type="pres">
      <dgm:prSet presAssocID="{128112BF-4030-7947-9C53-6B0FE9F3ADAF}" presName="Name64" presStyleLbl="parChTrans1D3" presStyleIdx="2" presStyleCnt="3"/>
      <dgm:spPr/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</dgm:pt>
    <dgm:pt modelId="{EBCD5DA0-E14E-5C47-B914-DF662577CEFC}" type="pres">
      <dgm:prSet presAssocID="{AC8B9C64-BFF9-A944-9F48-6C37DDE9BAF4}" presName="rootComposite" presStyleCnt="0"/>
      <dgm:spPr/>
    </dgm:pt>
    <dgm:pt modelId="{D4BE8BC5-9FAB-784D-9608-092FBC546049}" type="pres">
      <dgm:prSet presAssocID="{AC8B9C64-BFF9-A944-9F48-6C37DDE9BAF4}" presName="rootText" presStyleLbl="node3" presStyleIdx="2" presStyleCnt="3" custScaleX="209800" custScaleY="134905">
        <dgm:presLayoutVars>
          <dgm:chPref val="3"/>
        </dgm:presLayoutVars>
      </dgm:prSet>
      <dgm:spPr/>
    </dgm:pt>
    <dgm:pt modelId="{6BE98E2D-14DE-1747-A87A-A7261AB160F8}" type="pres">
      <dgm:prSet presAssocID="{AC8B9C64-BFF9-A944-9F48-6C37DDE9BAF4}" presName="rootConnector" presStyleLbl="node3" presStyleIdx="2" presStyleCnt="3"/>
      <dgm:spPr/>
    </dgm:pt>
    <dgm:pt modelId="{8D65867D-5AF4-7546-9A08-8D24173160C8}" type="pres">
      <dgm:prSet presAssocID="{AC8B9C64-BFF9-A944-9F48-6C37DDE9BAF4}" presName="hierChild4" presStyleCnt="0"/>
      <dgm:spPr/>
    </dgm:pt>
    <dgm:pt modelId="{C3B9B0E3-E876-3944-87CE-0B0AD61FDF90}" type="pres">
      <dgm:prSet presAssocID="{AC8B9C64-BFF9-A944-9F48-6C37DDE9BAF4}" presName="hierChild5" presStyleCnt="0"/>
      <dgm:spPr/>
    </dgm:pt>
    <dgm:pt modelId="{F3CB312B-0C5E-7041-AF8F-9D3258A6D297}" type="pres">
      <dgm:prSet presAssocID="{66DC20E1-68E6-404E-9A00-620555ADC736}" presName="hierChild5" presStyleCnt="0"/>
      <dgm:spPr/>
    </dgm:pt>
    <dgm:pt modelId="{6C8C047D-6AF5-6045-B803-82CA0E7E6E5D}" type="pres">
      <dgm:prSet presAssocID="{600E679A-96EB-DD4D-A209-156C2405B486}" presName="Name64" presStyleLbl="parChTrans1D2" presStyleIdx="1" presStyleCnt="2"/>
      <dgm:spPr/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</dgm:pt>
    <dgm:pt modelId="{36666728-C3A4-304B-8478-1F92DDE7F5EC}" type="pres">
      <dgm:prSet presAssocID="{E445B9A0-F379-6B44-BB9A-182597BC83FA}" presName="rootComposite" presStyleCnt="0"/>
      <dgm:spPr/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</dgm:pt>
    <dgm:pt modelId="{7608B60E-DE3A-D842-8F86-62CAE4494F97}" type="pres">
      <dgm:prSet presAssocID="{E445B9A0-F379-6B44-BB9A-182597BC83FA}" presName="rootConnector" presStyleLbl="node2" presStyleIdx="1" presStyleCnt="2"/>
      <dgm:spPr/>
    </dgm:pt>
    <dgm:pt modelId="{C2640744-EFBC-904E-A7EC-B84CE63EAA5E}" type="pres">
      <dgm:prSet presAssocID="{E445B9A0-F379-6B44-BB9A-182597BC83FA}" presName="hierChild4" presStyleCnt="0"/>
      <dgm:spPr/>
    </dgm:pt>
    <dgm:pt modelId="{59683BD3-AAD6-F14C-9A42-71FEBC69303F}" type="pres">
      <dgm:prSet presAssocID="{E445B9A0-F379-6B44-BB9A-182597BC83FA}" presName="hierChild5" presStyleCnt="0"/>
      <dgm:spPr/>
    </dgm:pt>
    <dgm:pt modelId="{3391A7E8-54FA-A845-8985-FFC005F21D77}" type="pres">
      <dgm:prSet presAssocID="{7AD6D7C0-2113-034C-A98D-0FB2064FFEC0}" presName="hierChild3" presStyleCnt="0"/>
      <dgm:spPr/>
    </dgm:pt>
  </dgm:ptLst>
  <dgm:cxnLst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96155238-F580-A440-8D3C-AA5A3D1D6170}" type="presOf" srcId="{90DBF32A-8108-8F45-AEE1-08FBCD6002CA}" destId="{83D7326F-BD9E-9346-9D31-47895C6B95C8}" srcOrd="0" destOrd="0" presId="urn:microsoft.com/office/officeart/2009/3/layout/HorizontalOrganizationChart"/>
    <dgm:cxn modelId="{D17CA441-7023-4542-860C-4DE43C7C582E}" type="presOf" srcId="{79F416B7-7ECC-734D-8ECE-97032074E6B9}" destId="{57F1799C-9E31-2740-BAA4-93B871B0A4C3}" srcOrd="0" destOrd="0" presId="urn:microsoft.com/office/officeart/2009/3/layout/HorizontalOrganizationChart"/>
    <dgm:cxn modelId="{F98ABB4B-4874-514B-95C7-D9F93EC57814}" type="presOf" srcId="{2E32BCC5-CF4F-4F47-9471-9B26A6BBEDB3}" destId="{3EA0987E-106E-AD40-ABF1-791D6B80D19B}" srcOrd="1" destOrd="0" presId="urn:microsoft.com/office/officeart/2009/3/layout/HorizontalOrganizationChart"/>
    <dgm:cxn modelId="{B44DF74B-082E-3A4D-B170-F805542B47B7}" type="presOf" srcId="{7AD6D7C0-2113-034C-A98D-0FB2064FFEC0}" destId="{0689A7AA-AAB8-BF4D-AC03-E3EEE0D528ED}" srcOrd="0" destOrd="0" presId="urn:microsoft.com/office/officeart/2009/3/layout/HorizontalOrganizationChart"/>
    <dgm:cxn modelId="{794E475A-46F1-DA4B-BC21-821BD5A7ECC0}" type="presOf" srcId="{2E32BCC5-CF4F-4F47-9471-9B26A6BBEDB3}" destId="{141E662C-C174-534F-88CC-E3784BA55203}" srcOrd="0" destOrd="0" presId="urn:microsoft.com/office/officeart/2009/3/layout/HorizontalOrganizationChart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F0D08460-CE06-C743-B98C-21FD0DC46EA6}" type="presOf" srcId="{AC8B9C64-BFF9-A944-9F48-6C37DDE9BAF4}" destId="{6BE98E2D-14DE-1747-A87A-A7261AB160F8}" srcOrd="1" destOrd="0" presId="urn:microsoft.com/office/officeart/2009/3/layout/HorizontalOrganizationChart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B47B6A6F-6AC6-BE4D-8A55-9811294CA870}" type="presOf" srcId="{66DC20E1-68E6-404E-9A00-620555ADC736}" destId="{7CD10F79-70A0-BD4F-96A2-A8DE8BB8FE4A}" srcOrd="1" destOrd="0" presId="urn:microsoft.com/office/officeart/2009/3/layout/HorizontalOrganizationChart"/>
    <dgm:cxn modelId="{0182039D-20E4-8843-842C-5DB5A956905D}" type="presOf" srcId="{459F7B76-1F3F-044D-85C9-817C04DCDAF1}" destId="{4E7B51FF-05C8-AC47-996F-2FD76AEA9516}" srcOrd="0" destOrd="0" presId="urn:microsoft.com/office/officeart/2009/3/layout/HorizontalOrganizationChart"/>
    <dgm:cxn modelId="{7E7C02A4-8E39-2844-8D61-5AD0EBCEF747}" type="presOf" srcId="{E445B9A0-F379-6B44-BB9A-182597BC83FA}" destId="{7608B60E-DE3A-D842-8F86-62CAE4494F97}" srcOrd="1" destOrd="0" presId="urn:microsoft.com/office/officeart/2009/3/layout/HorizontalOrganizationChart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026D10B7-EF9E-3E4C-94B2-342753C5F191}" type="presOf" srcId="{66DC20E1-68E6-404E-9A00-620555ADC736}" destId="{023195D7-922C-4949-AA69-BC66853A2176}" srcOrd="0" destOrd="0" presId="urn:microsoft.com/office/officeart/2009/3/layout/HorizontalOrganizationChart"/>
    <dgm:cxn modelId="{0BEC50BE-E087-9E4D-AF2A-0FA9FB8D94C5}" type="presOf" srcId="{E445B9A0-F379-6B44-BB9A-182597BC83FA}" destId="{A9CF1044-6D3D-CD43-8F93-5B76C9F47CE2}" srcOrd="0" destOrd="0" presId="urn:microsoft.com/office/officeart/2009/3/layout/HorizontalOrganizationChart"/>
    <dgm:cxn modelId="{F98311C5-D9D3-B942-AD10-4707BA0F48E4}" type="presOf" srcId="{7AD6D7C0-2113-034C-A98D-0FB2064FFEC0}" destId="{807FAAE7-C6D3-2E49-902E-EC9F42CBD8E5}" srcOrd="1" destOrd="0" presId="urn:microsoft.com/office/officeart/2009/3/layout/HorizontalOrganizationChart"/>
    <dgm:cxn modelId="{15F3F7DE-9D05-1245-A41D-635B6E1C7C48}" type="presOf" srcId="{E0E81B47-8AC3-1B43-AEBE-9D84A0F26F6C}" destId="{2906BD38-56B2-4A4D-9862-AB9EFA6E6823}" srcOrd="0" destOrd="0" presId="urn:microsoft.com/office/officeart/2009/3/layout/HorizontalOrganizationChart"/>
    <dgm:cxn modelId="{E7D2F7E1-42F2-964A-BF5C-F460AA569928}" type="presOf" srcId="{AC8B9C64-BFF9-A944-9F48-6C37DDE9BAF4}" destId="{D4BE8BC5-9FAB-784D-9608-092FBC546049}" srcOrd="0" destOrd="0" presId="urn:microsoft.com/office/officeart/2009/3/layout/HorizontalOrganizationChart"/>
    <dgm:cxn modelId="{28E2BDE5-FBF1-3C4E-A50A-EE6233E5F67E}" type="presOf" srcId="{600E679A-96EB-DD4D-A209-156C2405B486}" destId="{6C8C047D-6AF5-6045-B803-82CA0E7E6E5D}" srcOrd="0" destOrd="0" presId="urn:microsoft.com/office/officeart/2009/3/layout/HorizontalOrganizationChart"/>
    <dgm:cxn modelId="{3852FDEB-24E5-B64A-AFC5-A3E3F1964AC9}" type="presOf" srcId="{79F416B7-7ECC-734D-8ECE-97032074E6B9}" destId="{3DD5551E-483C-9743-8CCE-F48B7F507F0D}" srcOrd="1" destOrd="0" presId="urn:microsoft.com/office/officeart/2009/3/layout/HorizontalOrganizationChart"/>
    <dgm:cxn modelId="{3325AFED-3813-624B-8E07-E03D197E73CB}" type="presOf" srcId="{128112BF-4030-7947-9C53-6B0FE9F3ADAF}" destId="{3042DFE5-9735-744A-B3BB-3A0F9BAF8B24}" srcOrd="0" destOrd="0" presId="urn:microsoft.com/office/officeart/2009/3/layout/HorizontalOrganizationChart"/>
    <dgm:cxn modelId="{E41969F2-39F0-B946-931F-9F6499816DFC}" type="presOf" srcId="{DA621596-6D0B-7046-8CA3-B850D16931FB}" destId="{891A9760-81AB-7C44-BCB3-D339F372DBEB}" srcOrd="0" destOrd="0" presId="urn:microsoft.com/office/officeart/2009/3/layout/HorizontalOrganizationChart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42A746A7-ED13-2244-856E-7D48D65CC7E6}" type="presParOf" srcId="{2906BD38-56B2-4A4D-9862-AB9EFA6E6823}" destId="{40E711C6-BAE0-A645-AB2E-2DB188DA6227}" srcOrd="0" destOrd="0" presId="urn:microsoft.com/office/officeart/2009/3/layout/HorizontalOrganizationChart"/>
    <dgm:cxn modelId="{C8F7C126-59AF-0341-A980-AEAC5A56733D}" type="presParOf" srcId="{40E711C6-BAE0-A645-AB2E-2DB188DA6227}" destId="{95937EF8-34E2-B44F-92FC-4BA6EF46D724}" srcOrd="0" destOrd="0" presId="urn:microsoft.com/office/officeart/2009/3/layout/HorizontalOrganizationChart"/>
    <dgm:cxn modelId="{48F7EDFB-F2B4-4742-9484-C9EEC1BEBA31}" type="presParOf" srcId="{95937EF8-34E2-B44F-92FC-4BA6EF46D724}" destId="{0689A7AA-AAB8-BF4D-AC03-E3EEE0D528ED}" srcOrd="0" destOrd="0" presId="urn:microsoft.com/office/officeart/2009/3/layout/HorizontalOrganizationChart"/>
    <dgm:cxn modelId="{29BC7A86-4E11-164F-88CC-78B47C2F06F4}" type="presParOf" srcId="{95937EF8-34E2-B44F-92FC-4BA6EF46D724}" destId="{807FAAE7-C6D3-2E49-902E-EC9F42CBD8E5}" srcOrd="1" destOrd="0" presId="urn:microsoft.com/office/officeart/2009/3/layout/HorizontalOrganizationChart"/>
    <dgm:cxn modelId="{5FABCBEB-EA8E-E448-BB52-5A0801DC6EB2}" type="presParOf" srcId="{40E711C6-BAE0-A645-AB2E-2DB188DA6227}" destId="{094E6990-CEEF-E74C-B199-23617A05FF8C}" srcOrd="1" destOrd="0" presId="urn:microsoft.com/office/officeart/2009/3/layout/HorizontalOrganizationChart"/>
    <dgm:cxn modelId="{E1EA9B75-A4DF-414F-A3DC-F70624F2C57A}" type="presParOf" srcId="{094E6990-CEEF-E74C-B199-23617A05FF8C}" destId="{891A9760-81AB-7C44-BCB3-D339F372DBEB}" srcOrd="0" destOrd="0" presId="urn:microsoft.com/office/officeart/2009/3/layout/HorizontalOrganizationChart"/>
    <dgm:cxn modelId="{CEA25C70-2E0F-704F-9407-C433D3D07DFE}" type="presParOf" srcId="{094E6990-CEEF-E74C-B199-23617A05FF8C}" destId="{1984B5E8-378A-A040-8071-E75AD3F14125}" srcOrd="1" destOrd="0" presId="urn:microsoft.com/office/officeart/2009/3/layout/HorizontalOrganizationChart"/>
    <dgm:cxn modelId="{4FE28A8D-92BA-EC42-9A1B-0B9D85A0A50A}" type="presParOf" srcId="{1984B5E8-378A-A040-8071-E75AD3F14125}" destId="{A5D5C038-DC9A-C740-BCF6-841E18433E6D}" srcOrd="0" destOrd="0" presId="urn:microsoft.com/office/officeart/2009/3/layout/HorizontalOrganizationChart"/>
    <dgm:cxn modelId="{47BE3C08-6E50-2A4F-81FC-02ECA9AD86BD}" type="presParOf" srcId="{A5D5C038-DC9A-C740-BCF6-841E18433E6D}" destId="{023195D7-922C-4949-AA69-BC66853A2176}" srcOrd="0" destOrd="0" presId="urn:microsoft.com/office/officeart/2009/3/layout/HorizontalOrganizationChart"/>
    <dgm:cxn modelId="{0AF56261-DF05-FE47-AA62-01C25B7441F1}" type="presParOf" srcId="{A5D5C038-DC9A-C740-BCF6-841E18433E6D}" destId="{7CD10F79-70A0-BD4F-96A2-A8DE8BB8FE4A}" srcOrd="1" destOrd="0" presId="urn:microsoft.com/office/officeart/2009/3/layout/HorizontalOrganizationChart"/>
    <dgm:cxn modelId="{30BBD8EC-AA13-504F-A235-4103F260CA3E}" type="presParOf" srcId="{1984B5E8-378A-A040-8071-E75AD3F14125}" destId="{2C17FFF2-D6A9-4F4F-B24E-74EB227F6BE5}" srcOrd="1" destOrd="0" presId="urn:microsoft.com/office/officeart/2009/3/layout/HorizontalOrganizationChart"/>
    <dgm:cxn modelId="{BF7F2E01-5F62-5548-B314-95A8D87ACE78}" type="presParOf" srcId="{2C17FFF2-D6A9-4F4F-B24E-74EB227F6BE5}" destId="{4E7B51FF-05C8-AC47-996F-2FD76AEA9516}" srcOrd="0" destOrd="0" presId="urn:microsoft.com/office/officeart/2009/3/layout/HorizontalOrganizationChart"/>
    <dgm:cxn modelId="{0BFD00A7-F272-E34D-B403-EBDDC8766DD7}" type="presParOf" srcId="{2C17FFF2-D6A9-4F4F-B24E-74EB227F6BE5}" destId="{C1A271BD-7C8C-2641-90CB-21EBFA71428D}" srcOrd="1" destOrd="0" presId="urn:microsoft.com/office/officeart/2009/3/layout/HorizontalOrganizationChart"/>
    <dgm:cxn modelId="{BE19821C-07BC-0243-A4FF-4B73F4095B9D}" type="presParOf" srcId="{C1A271BD-7C8C-2641-90CB-21EBFA71428D}" destId="{5274CC5D-531E-3540-8738-46F7812F7922}" srcOrd="0" destOrd="0" presId="urn:microsoft.com/office/officeart/2009/3/layout/HorizontalOrganizationChart"/>
    <dgm:cxn modelId="{B2158569-249A-5745-96EF-2A4B0ABF7F9C}" type="presParOf" srcId="{5274CC5D-531E-3540-8738-46F7812F7922}" destId="{141E662C-C174-534F-88CC-E3784BA55203}" srcOrd="0" destOrd="0" presId="urn:microsoft.com/office/officeart/2009/3/layout/HorizontalOrganizationChart"/>
    <dgm:cxn modelId="{1405E664-4B87-A84B-B5E8-749C35DFCC7D}" type="presParOf" srcId="{5274CC5D-531E-3540-8738-46F7812F7922}" destId="{3EA0987E-106E-AD40-ABF1-791D6B80D19B}" srcOrd="1" destOrd="0" presId="urn:microsoft.com/office/officeart/2009/3/layout/HorizontalOrganizationChart"/>
    <dgm:cxn modelId="{18F0C062-B74A-DB4A-8497-6E4B2C8147A5}" type="presParOf" srcId="{C1A271BD-7C8C-2641-90CB-21EBFA71428D}" destId="{72E7D02C-EA41-184B-A8EA-64979B8EBEEE}" srcOrd="1" destOrd="0" presId="urn:microsoft.com/office/officeart/2009/3/layout/HorizontalOrganizationChart"/>
    <dgm:cxn modelId="{6839A40A-6660-6447-AC2D-274FC850D0FB}" type="presParOf" srcId="{C1A271BD-7C8C-2641-90CB-21EBFA71428D}" destId="{04C73C2B-0D53-0447-8F82-DE7E2ABC2F5E}" srcOrd="2" destOrd="0" presId="urn:microsoft.com/office/officeart/2009/3/layout/HorizontalOrganizationChart"/>
    <dgm:cxn modelId="{78C11A4A-4D4D-CF49-AE3C-7BB41B1E3514}" type="presParOf" srcId="{2C17FFF2-D6A9-4F4F-B24E-74EB227F6BE5}" destId="{83D7326F-BD9E-9346-9D31-47895C6B95C8}" srcOrd="2" destOrd="0" presId="urn:microsoft.com/office/officeart/2009/3/layout/HorizontalOrganizationChart"/>
    <dgm:cxn modelId="{29E02E19-509F-4648-85C8-1991E2D0E17E}" type="presParOf" srcId="{2C17FFF2-D6A9-4F4F-B24E-74EB227F6BE5}" destId="{064AE4FB-4D02-2746-911E-DB2EB3858A9B}" srcOrd="3" destOrd="0" presId="urn:microsoft.com/office/officeart/2009/3/layout/HorizontalOrganizationChart"/>
    <dgm:cxn modelId="{D1965392-BE0F-5E48-BB9F-193C2344E1F2}" type="presParOf" srcId="{064AE4FB-4D02-2746-911E-DB2EB3858A9B}" destId="{FD3C68BB-D8CB-7747-BA67-E659945A456A}" srcOrd="0" destOrd="0" presId="urn:microsoft.com/office/officeart/2009/3/layout/HorizontalOrganizationChart"/>
    <dgm:cxn modelId="{21F39EDD-C48C-8D43-BD80-1B19F594A03F}" type="presParOf" srcId="{FD3C68BB-D8CB-7747-BA67-E659945A456A}" destId="{57F1799C-9E31-2740-BAA4-93B871B0A4C3}" srcOrd="0" destOrd="0" presId="urn:microsoft.com/office/officeart/2009/3/layout/HorizontalOrganizationChart"/>
    <dgm:cxn modelId="{F4BAE230-6EF2-3345-9994-C8234F261C61}" type="presParOf" srcId="{FD3C68BB-D8CB-7747-BA67-E659945A456A}" destId="{3DD5551E-483C-9743-8CCE-F48B7F507F0D}" srcOrd="1" destOrd="0" presId="urn:microsoft.com/office/officeart/2009/3/layout/HorizontalOrganizationChart"/>
    <dgm:cxn modelId="{238AD42F-08F6-8F41-A687-47E230212A07}" type="presParOf" srcId="{064AE4FB-4D02-2746-911E-DB2EB3858A9B}" destId="{F38A4705-CFAE-BB4A-811D-859D7DFC3980}" srcOrd="1" destOrd="0" presId="urn:microsoft.com/office/officeart/2009/3/layout/HorizontalOrganizationChart"/>
    <dgm:cxn modelId="{8642C17D-FC77-9248-9B51-6B8EF1F0D954}" type="presParOf" srcId="{064AE4FB-4D02-2746-911E-DB2EB3858A9B}" destId="{D9465368-B3F1-B549-B325-33EE417B8163}" srcOrd="2" destOrd="0" presId="urn:microsoft.com/office/officeart/2009/3/layout/HorizontalOrganizationChart"/>
    <dgm:cxn modelId="{9C2B8406-A616-3C49-98DF-8EA67B9CAE5E}" type="presParOf" srcId="{2C17FFF2-D6A9-4F4F-B24E-74EB227F6BE5}" destId="{3042DFE5-9735-744A-B3BB-3A0F9BAF8B24}" srcOrd="4" destOrd="0" presId="urn:microsoft.com/office/officeart/2009/3/layout/HorizontalOrganizationChart"/>
    <dgm:cxn modelId="{24556133-5AE4-6540-B984-C81CD3F98880}" type="presParOf" srcId="{2C17FFF2-D6A9-4F4F-B24E-74EB227F6BE5}" destId="{3E607B34-A92E-AB48-B453-CAD18C4A1DB3}" srcOrd="5" destOrd="0" presId="urn:microsoft.com/office/officeart/2009/3/layout/HorizontalOrganizationChart"/>
    <dgm:cxn modelId="{D33A6585-80DB-1341-9205-EFE93413EF05}" type="presParOf" srcId="{3E607B34-A92E-AB48-B453-CAD18C4A1DB3}" destId="{EBCD5DA0-E14E-5C47-B914-DF662577CEFC}" srcOrd="0" destOrd="0" presId="urn:microsoft.com/office/officeart/2009/3/layout/HorizontalOrganizationChart"/>
    <dgm:cxn modelId="{1B02E4A6-4CF5-584C-9DAC-9414154C4B8B}" type="presParOf" srcId="{EBCD5DA0-E14E-5C47-B914-DF662577CEFC}" destId="{D4BE8BC5-9FAB-784D-9608-092FBC546049}" srcOrd="0" destOrd="0" presId="urn:microsoft.com/office/officeart/2009/3/layout/HorizontalOrganizationChart"/>
    <dgm:cxn modelId="{7CF59590-BEE6-7444-AEDD-D8B2EA189D61}" type="presParOf" srcId="{EBCD5DA0-E14E-5C47-B914-DF662577CEFC}" destId="{6BE98E2D-14DE-1747-A87A-A7261AB160F8}" srcOrd="1" destOrd="0" presId="urn:microsoft.com/office/officeart/2009/3/layout/HorizontalOrganizationChart"/>
    <dgm:cxn modelId="{204323FA-6B82-364D-A1CD-7C1211FACE44}" type="presParOf" srcId="{3E607B34-A92E-AB48-B453-CAD18C4A1DB3}" destId="{8D65867D-5AF4-7546-9A08-8D24173160C8}" srcOrd="1" destOrd="0" presId="urn:microsoft.com/office/officeart/2009/3/layout/HorizontalOrganizationChart"/>
    <dgm:cxn modelId="{BC613106-F7CF-B441-B960-BE8EE665B70C}" type="presParOf" srcId="{3E607B34-A92E-AB48-B453-CAD18C4A1DB3}" destId="{C3B9B0E3-E876-3944-87CE-0B0AD61FDF90}" srcOrd="2" destOrd="0" presId="urn:microsoft.com/office/officeart/2009/3/layout/HorizontalOrganizationChart"/>
    <dgm:cxn modelId="{642641A6-3C6E-544E-83C2-F7AFA0E78B91}" type="presParOf" srcId="{1984B5E8-378A-A040-8071-E75AD3F14125}" destId="{F3CB312B-0C5E-7041-AF8F-9D3258A6D297}" srcOrd="2" destOrd="0" presId="urn:microsoft.com/office/officeart/2009/3/layout/HorizontalOrganizationChart"/>
    <dgm:cxn modelId="{A7674A82-0EB3-6041-98EC-3E21162B14CA}" type="presParOf" srcId="{094E6990-CEEF-E74C-B199-23617A05FF8C}" destId="{6C8C047D-6AF5-6045-B803-82CA0E7E6E5D}" srcOrd="2" destOrd="0" presId="urn:microsoft.com/office/officeart/2009/3/layout/HorizontalOrganizationChart"/>
    <dgm:cxn modelId="{61595523-3F56-594A-9569-AB6FBA0BAE5B}" type="presParOf" srcId="{094E6990-CEEF-E74C-B199-23617A05FF8C}" destId="{070CAC2F-9581-894B-ABC2-8F6F66122375}" srcOrd="3" destOrd="0" presId="urn:microsoft.com/office/officeart/2009/3/layout/HorizontalOrganizationChart"/>
    <dgm:cxn modelId="{F13DBDA8-93F8-B14F-B163-D5ED0182A8DB}" type="presParOf" srcId="{070CAC2F-9581-894B-ABC2-8F6F66122375}" destId="{36666728-C3A4-304B-8478-1F92DDE7F5EC}" srcOrd="0" destOrd="0" presId="urn:microsoft.com/office/officeart/2009/3/layout/HorizontalOrganizationChart"/>
    <dgm:cxn modelId="{953D3281-A1C7-7C43-8FB6-A095C48395B3}" type="presParOf" srcId="{36666728-C3A4-304B-8478-1F92DDE7F5EC}" destId="{A9CF1044-6D3D-CD43-8F93-5B76C9F47CE2}" srcOrd="0" destOrd="0" presId="urn:microsoft.com/office/officeart/2009/3/layout/HorizontalOrganizationChart"/>
    <dgm:cxn modelId="{5FFB7DBD-6B9F-9B44-B08B-A61243D6555D}" type="presParOf" srcId="{36666728-C3A4-304B-8478-1F92DDE7F5EC}" destId="{7608B60E-DE3A-D842-8F86-62CAE4494F97}" srcOrd="1" destOrd="0" presId="urn:microsoft.com/office/officeart/2009/3/layout/HorizontalOrganizationChart"/>
    <dgm:cxn modelId="{B6F73B89-9D94-524E-898B-9FF2D413E3C6}" type="presParOf" srcId="{070CAC2F-9581-894B-ABC2-8F6F66122375}" destId="{C2640744-EFBC-904E-A7EC-B84CE63EAA5E}" srcOrd="1" destOrd="0" presId="urn:microsoft.com/office/officeart/2009/3/layout/HorizontalOrganizationChart"/>
    <dgm:cxn modelId="{B4390D48-376D-0F4F-A192-275F26E64813}" type="presParOf" srcId="{070CAC2F-9581-894B-ABC2-8F6F66122375}" destId="{59683BD3-AAD6-F14C-9A42-71FEBC69303F}" srcOrd="2" destOrd="0" presId="urn:microsoft.com/office/officeart/2009/3/layout/HorizontalOrganizationChart"/>
    <dgm:cxn modelId="{F972D668-0B5F-0541-9DF3-AEDE9FBFFF7D}" type="presParOf" srcId="{40E711C6-BAE0-A645-AB2E-2DB188DA6227}" destId="{3391A7E8-54FA-A845-8985-FFC005F21D7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18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</dgm:pt>
    <dgm:pt modelId="{95937EF8-34E2-B44F-92FC-4BA6EF46D724}" type="pres">
      <dgm:prSet presAssocID="{7AD6D7C0-2113-034C-A98D-0FB2064FFEC0}" presName="rootComposite1" presStyleCnt="0"/>
      <dgm:spPr/>
    </dgm:pt>
    <dgm:pt modelId="{0689A7AA-AAB8-BF4D-AC03-E3EEE0D528ED}" type="pres">
      <dgm:prSet presAssocID="{7AD6D7C0-2113-034C-A98D-0FB2064FFEC0}" presName="rootText1" presStyleLbl="node0" presStyleIdx="0" presStyleCnt="1" custScaleX="231313" custScaleY="272996">
        <dgm:presLayoutVars>
          <dgm:chPref val="3"/>
        </dgm:presLayoutVars>
      </dgm:prSet>
      <dgm:spPr/>
    </dgm:pt>
    <dgm:pt modelId="{807FAAE7-C6D3-2E49-902E-EC9F42CBD8E5}" type="pres">
      <dgm:prSet presAssocID="{7AD6D7C0-2113-034C-A98D-0FB2064FFEC0}" presName="rootConnector1" presStyleLbl="node1" presStyleIdx="0" presStyleCnt="0"/>
      <dgm:spPr/>
    </dgm:pt>
    <dgm:pt modelId="{094E6990-CEEF-E74C-B199-23617A05FF8C}" type="pres">
      <dgm:prSet presAssocID="{7AD6D7C0-2113-034C-A98D-0FB2064FFEC0}" presName="hierChild2" presStyleCnt="0"/>
      <dgm:spPr/>
    </dgm:pt>
    <dgm:pt modelId="{891A9760-81AB-7C44-BCB3-D339F372DBEB}" type="pres">
      <dgm:prSet presAssocID="{DA621596-6D0B-7046-8CA3-B850D16931FB}" presName="Name64" presStyleLbl="parChTrans1D2" presStyleIdx="0" presStyleCnt="2"/>
      <dgm:spPr/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</dgm:pt>
    <dgm:pt modelId="{A5D5C038-DC9A-C740-BCF6-841E18433E6D}" type="pres">
      <dgm:prSet presAssocID="{66DC20E1-68E6-404E-9A00-620555ADC736}" presName="rootComposite" presStyleCnt="0"/>
      <dgm:spPr/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</dgm:pt>
    <dgm:pt modelId="{7CD10F79-70A0-BD4F-96A2-A8DE8BB8FE4A}" type="pres">
      <dgm:prSet presAssocID="{66DC20E1-68E6-404E-9A00-620555ADC736}" presName="rootConnector" presStyleLbl="node2" presStyleIdx="0" presStyleCnt="2"/>
      <dgm:spPr/>
    </dgm:pt>
    <dgm:pt modelId="{2C17FFF2-D6A9-4F4F-B24E-74EB227F6BE5}" type="pres">
      <dgm:prSet presAssocID="{66DC20E1-68E6-404E-9A00-620555ADC736}" presName="hierChild4" presStyleCnt="0"/>
      <dgm:spPr/>
    </dgm:pt>
    <dgm:pt modelId="{4E7B51FF-05C8-AC47-996F-2FD76AEA9516}" type="pres">
      <dgm:prSet presAssocID="{459F7B76-1F3F-044D-85C9-817C04DCDAF1}" presName="Name64" presStyleLbl="parChTrans1D3" presStyleIdx="0" presStyleCnt="3"/>
      <dgm:spPr/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</dgm:pt>
    <dgm:pt modelId="{5274CC5D-531E-3540-8738-46F7812F7922}" type="pres">
      <dgm:prSet presAssocID="{2E32BCC5-CF4F-4F47-9471-9B26A6BBEDB3}" presName="rootComposite" presStyleCnt="0"/>
      <dgm:spPr/>
    </dgm:pt>
    <dgm:pt modelId="{141E662C-C174-534F-88CC-E3784BA55203}" type="pres">
      <dgm:prSet presAssocID="{2E32BCC5-CF4F-4F47-9471-9B26A6BBEDB3}" presName="rootText" presStyleLbl="node3" presStyleIdx="0" presStyleCnt="3" custScaleX="165900" custScaleY="136411">
        <dgm:presLayoutVars>
          <dgm:chPref val="3"/>
        </dgm:presLayoutVars>
      </dgm:prSet>
      <dgm:spPr/>
    </dgm:pt>
    <dgm:pt modelId="{3EA0987E-106E-AD40-ABF1-791D6B80D19B}" type="pres">
      <dgm:prSet presAssocID="{2E32BCC5-CF4F-4F47-9471-9B26A6BBEDB3}" presName="rootConnector" presStyleLbl="node3" presStyleIdx="0" presStyleCnt="3"/>
      <dgm:spPr/>
    </dgm:pt>
    <dgm:pt modelId="{72E7D02C-EA41-184B-A8EA-64979B8EBEEE}" type="pres">
      <dgm:prSet presAssocID="{2E32BCC5-CF4F-4F47-9471-9B26A6BBEDB3}" presName="hierChild4" presStyleCnt="0"/>
      <dgm:spPr/>
    </dgm:pt>
    <dgm:pt modelId="{04C73C2B-0D53-0447-8F82-DE7E2ABC2F5E}" type="pres">
      <dgm:prSet presAssocID="{2E32BCC5-CF4F-4F47-9471-9B26A6BBEDB3}" presName="hierChild5" presStyleCnt="0"/>
      <dgm:spPr/>
    </dgm:pt>
    <dgm:pt modelId="{83D7326F-BD9E-9346-9D31-47895C6B95C8}" type="pres">
      <dgm:prSet presAssocID="{90DBF32A-8108-8F45-AEE1-08FBCD6002CA}" presName="Name64" presStyleLbl="parChTrans1D3" presStyleIdx="1" presStyleCnt="3"/>
      <dgm:spPr/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</dgm:pt>
    <dgm:pt modelId="{FD3C68BB-D8CB-7747-BA67-E659945A456A}" type="pres">
      <dgm:prSet presAssocID="{79F416B7-7ECC-734D-8ECE-97032074E6B9}" presName="rootComposite" presStyleCnt="0"/>
      <dgm:spPr/>
    </dgm:pt>
    <dgm:pt modelId="{57F1799C-9E31-2740-BAA4-93B871B0A4C3}" type="pres">
      <dgm:prSet presAssocID="{79F416B7-7ECC-734D-8ECE-97032074E6B9}" presName="rootText" presStyleLbl="node3" presStyleIdx="1" presStyleCnt="3" custScaleX="167994" custScaleY="129584">
        <dgm:presLayoutVars>
          <dgm:chPref val="3"/>
        </dgm:presLayoutVars>
      </dgm:prSet>
      <dgm:spPr/>
    </dgm:pt>
    <dgm:pt modelId="{3DD5551E-483C-9743-8CCE-F48B7F507F0D}" type="pres">
      <dgm:prSet presAssocID="{79F416B7-7ECC-734D-8ECE-97032074E6B9}" presName="rootConnector" presStyleLbl="node3" presStyleIdx="1" presStyleCnt="3"/>
      <dgm:spPr/>
    </dgm:pt>
    <dgm:pt modelId="{F38A4705-CFAE-BB4A-811D-859D7DFC3980}" type="pres">
      <dgm:prSet presAssocID="{79F416B7-7ECC-734D-8ECE-97032074E6B9}" presName="hierChild4" presStyleCnt="0"/>
      <dgm:spPr/>
    </dgm:pt>
    <dgm:pt modelId="{D9465368-B3F1-B549-B325-33EE417B8163}" type="pres">
      <dgm:prSet presAssocID="{79F416B7-7ECC-734D-8ECE-97032074E6B9}" presName="hierChild5" presStyleCnt="0"/>
      <dgm:spPr/>
    </dgm:pt>
    <dgm:pt modelId="{3042DFE5-9735-744A-B3BB-3A0F9BAF8B24}" type="pres">
      <dgm:prSet presAssocID="{128112BF-4030-7947-9C53-6B0FE9F3ADAF}" presName="Name64" presStyleLbl="parChTrans1D3" presStyleIdx="2" presStyleCnt="3"/>
      <dgm:spPr/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</dgm:pt>
    <dgm:pt modelId="{EBCD5DA0-E14E-5C47-B914-DF662577CEFC}" type="pres">
      <dgm:prSet presAssocID="{AC8B9C64-BFF9-A944-9F48-6C37DDE9BAF4}" presName="rootComposite" presStyleCnt="0"/>
      <dgm:spPr/>
    </dgm:pt>
    <dgm:pt modelId="{D4BE8BC5-9FAB-784D-9608-092FBC546049}" type="pres">
      <dgm:prSet presAssocID="{AC8B9C64-BFF9-A944-9F48-6C37DDE9BAF4}" presName="rootText" presStyleLbl="node3" presStyleIdx="2" presStyleCnt="3" custScaleX="209800" custScaleY="134905">
        <dgm:presLayoutVars>
          <dgm:chPref val="3"/>
        </dgm:presLayoutVars>
      </dgm:prSet>
      <dgm:spPr/>
    </dgm:pt>
    <dgm:pt modelId="{6BE98E2D-14DE-1747-A87A-A7261AB160F8}" type="pres">
      <dgm:prSet presAssocID="{AC8B9C64-BFF9-A944-9F48-6C37DDE9BAF4}" presName="rootConnector" presStyleLbl="node3" presStyleIdx="2" presStyleCnt="3"/>
      <dgm:spPr/>
    </dgm:pt>
    <dgm:pt modelId="{8D65867D-5AF4-7546-9A08-8D24173160C8}" type="pres">
      <dgm:prSet presAssocID="{AC8B9C64-BFF9-A944-9F48-6C37DDE9BAF4}" presName="hierChild4" presStyleCnt="0"/>
      <dgm:spPr/>
    </dgm:pt>
    <dgm:pt modelId="{C3B9B0E3-E876-3944-87CE-0B0AD61FDF90}" type="pres">
      <dgm:prSet presAssocID="{AC8B9C64-BFF9-A944-9F48-6C37DDE9BAF4}" presName="hierChild5" presStyleCnt="0"/>
      <dgm:spPr/>
    </dgm:pt>
    <dgm:pt modelId="{F3CB312B-0C5E-7041-AF8F-9D3258A6D297}" type="pres">
      <dgm:prSet presAssocID="{66DC20E1-68E6-404E-9A00-620555ADC736}" presName="hierChild5" presStyleCnt="0"/>
      <dgm:spPr/>
    </dgm:pt>
    <dgm:pt modelId="{6C8C047D-6AF5-6045-B803-82CA0E7E6E5D}" type="pres">
      <dgm:prSet presAssocID="{600E679A-96EB-DD4D-A209-156C2405B486}" presName="Name64" presStyleLbl="parChTrans1D2" presStyleIdx="1" presStyleCnt="2"/>
      <dgm:spPr/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</dgm:pt>
    <dgm:pt modelId="{36666728-C3A4-304B-8478-1F92DDE7F5EC}" type="pres">
      <dgm:prSet presAssocID="{E445B9A0-F379-6B44-BB9A-182597BC83FA}" presName="rootComposite" presStyleCnt="0"/>
      <dgm:spPr/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</dgm:pt>
    <dgm:pt modelId="{7608B60E-DE3A-D842-8F86-62CAE4494F97}" type="pres">
      <dgm:prSet presAssocID="{E445B9A0-F379-6B44-BB9A-182597BC83FA}" presName="rootConnector" presStyleLbl="node2" presStyleIdx="1" presStyleCnt="2"/>
      <dgm:spPr/>
    </dgm:pt>
    <dgm:pt modelId="{C2640744-EFBC-904E-A7EC-B84CE63EAA5E}" type="pres">
      <dgm:prSet presAssocID="{E445B9A0-F379-6B44-BB9A-182597BC83FA}" presName="hierChild4" presStyleCnt="0"/>
      <dgm:spPr/>
    </dgm:pt>
    <dgm:pt modelId="{59683BD3-AAD6-F14C-9A42-71FEBC69303F}" type="pres">
      <dgm:prSet presAssocID="{E445B9A0-F379-6B44-BB9A-182597BC83FA}" presName="hierChild5" presStyleCnt="0"/>
      <dgm:spPr/>
    </dgm:pt>
    <dgm:pt modelId="{3391A7E8-54FA-A845-8985-FFC005F21D77}" type="pres">
      <dgm:prSet presAssocID="{7AD6D7C0-2113-034C-A98D-0FB2064FFEC0}" presName="hierChild3" presStyleCnt="0"/>
      <dgm:spPr/>
    </dgm:pt>
  </dgm:ptLst>
  <dgm:cxnLst>
    <dgm:cxn modelId="{C799F009-13C0-E645-8155-0C9A9C2E240F}" type="presOf" srcId="{7AD6D7C0-2113-034C-A98D-0FB2064FFEC0}" destId="{0689A7AA-AAB8-BF4D-AC03-E3EEE0D528ED}" srcOrd="0" destOrd="0" presId="urn:microsoft.com/office/officeart/2009/3/layout/HorizontalOrganizationChart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11705818-F7DB-A849-A844-63BDEB622159}" type="presOf" srcId="{79F416B7-7ECC-734D-8ECE-97032074E6B9}" destId="{57F1799C-9E31-2740-BAA4-93B871B0A4C3}" srcOrd="0" destOrd="0" presId="urn:microsoft.com/office/officeart/2009/3/layout/HorizontalOrganizationChart"/>
    <dgm:cxn modelId="{6FF0B82C-ADF3-C64C-B5C4-D4C992BC0F6D}" type="presOf" srcId="{E0E81B47-8AC3-1B43-AEBE-9D84A0F26F6C}" destId="{2906BD38-56B2-4A4D-9862-AB9EFA6E6823}" srcOrd="0" destOrd="0" presId="urn:microsoft.com/office/officeart/2009/3/layout/HorizontalOrganizationChart"/>
    <dgm:cxn modelId="{9D260B34-37A8-AF41-B742-C13313223E82}" type="presOf" srcId="{66DC20E1-68E6-404E-9A00-620555ADC736}" destId="{023195D7-922C-4949-AA69-BC66853A2176}" srcOrd="0" destOrd="0" presId="urn:microsoft.com/office/officeart/2009/3/layout/HorizontalOrganizationChart"/>
    <dgm:cxn modelId="{DB2B6135-6CAA-594C-BBB6-A5783FD1C5F1}" type="presOf" srcId="{90DBF32A-8108-8F45-AEE1-08FBCD6002CA}" destId="{83D7326F-BD9E-9346-9D31-47895C6B95C8}" srcOrd="0" destOrd="0" presId="urn:microsoft.com/office/officeart/2009/3/layout/HorizontalOrganizationChart"/>
    <dgm:cxn modelId="{89D7894D-F048-7543-AAE7-67C39D41DF5B}" type="presOf" srcId="{66DC20E1-68E6-404E-9A00-620555ADC736}" destId="{7CD10F79-70A0-BD4F-96A2-A8DE8BB8FE4A}" srcOrd="1" destOrd="0" presId="urn:microsoft.com/office/officeart/2009/3/layout/HorizontalOrganizationChart"/>
    <dgm:cxn modelId="{2A629350-31DD-BD4D-8A5F-9026EBCDC9AC}" type="presOf" srcId="{DA621596-6D0B-7046-8CA3-B850D16931FB}" destId="{891A9760-81AB-7C44-BCB3-D339F372DBEB}" srcOrd="0" destOrd="0" presId="urn:microsoft.com/office/officeart/2009/3/layout/HorizontalOrganizationChart"/>
    <dgm:cxn modelId="{9619FE57-E439-3D43-8688-43CDF1EBDC7D}" type="presOf" srcId="{AC8B9C64-BFF9-A944-9F48-6C37DDE9BAF4}" destId="{6BE98E2D-14DE-1747-A87A-A7261AB160F8}" srcOrd="1" destOrd="0" presId="urn:microsoft.com/office/officeart/2009/3/layout/HorizontalOrganizationChart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74B23765-5A9C-3A49-9432-DB1B65E1865B}" type="presOf" srcId="{128112BF-4030-7947-9C53-6B0FE9F3ADAF}" destId="{3042DFE5-9735-744A-B3BB-3A0F9BAF8B24}" srcOrd="0" destOrd="0" presId="urn:microsoft.com/office/officeart/2009/3/layout/HorizontalOrganizationChart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EA37C66E-BFB7-5D4C-A97D-FE07C87E52F4}" type="presOf" srcId="{E445B9A0-F379-6B44-BB9A-182597BC83FA}" destId="{7608B60E-DE3A-D842-8F86-62CAE4494F97}" srcOrd="1" destOrd="0" presId="urn:microsoft.com/office/officeart/2009/3/layout/HorizontalOrganizationChart"/>
    <dgm:cxn modelId="{BDAB2670-4D0D-9049-8817-F285648A78B8}" type="presOf" srcId="{2E32BCC5-CF4F-4F47-9471-9B26A6BBEDB3}" destId="{3EA0987E-106E-AD40-ABF1-791D6B80D19B}" srcOrd="1" destOrd="0" presId="urn:microsoft.com/office/officeart/2009/3/layout/HorizontalOrganizationChart"/>
    <dgm:cxn modelId="{ADDFD772-F3EC-1E41-89D7-67D50F60532E}" type="presOf" srcId="{AC8B9C64-BFF9-A944-9F48-6C37DDE9BAF4}" destId="{D4BE8BC5-9FAB-784D-9608-092FBC546049}" srcOrd="0" destOrd="0" presId="urn:microsoft.com/office/officeart/2009/3/layout/HorizontalOrganizationChart"/>
    <dgm:cxn modelId="{CB1E578E-703E-5B42-B97C-FCA7FCC768A5}" type="presOf" srcId="{7AD6D7C0-2113-034C-A98D-0FB2064FFEC0}" destId="{807FAAE7-C6D3-2E49-902E-EC9F42CBD8E5}" srcOrd="1" destOrd="0" presId="urn:microsoft.com/office/officeart/2009/3/layout/HorizontalOrganizationChart"/>
    <dgm:cxn modelId="{3110D1AB-4ED2-A946-AD65-5A4AAFFC8ED1}" type="presOf" srcId="{2E32BCC5-CF4F-4F47-9471-9B26A6BBEDB3}" destId="{141E662C-C174-534F-88CC-E3784BA55203}" srcOrd="0" destOrd="0" presId="urn:microsoft.com/office/officeart/2009/3/layout/HorizontalOrganizationChart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BE9D2FBE-4013-9645-ABC8-0F2618917316}" type="presOf" srcId="{E445B9A0-F379-6B44-BB9A-182597BC83FA}" destId="{A9CF1044-6D3D-CD43-8F93-5B76C9F47CE2}" srcOrd="0" destOrd="0" presId="urn:microsoft.com/office/officeart/2009/3/layout/HorizontalOrganizationChart"/>
    <dgm:cxn modelId="{D017AFC6-FF41-F145-B6DB-5FA630484741}" type="presOf" srcId="{459F7B76-1F3F-044D-85C9-817C04DCDAF1}" destId="{4E7B51FF-05C8-AC47-996F-2FD76AEA9516}" srcOrd="0" destOrd="0" presId="urn:microsoft.com/office/officeart/2009/3/layout/HorizontalOrganizationChart"/>
    <dgm:cxn modelId="{BC6F20C7-7C4B-B84F-87E5-CDED49BBCFE8}" type="presOf" srcId="{79F416B7-7ECC-734D-8ECE-97032074E6B9}" destId="{3DD5551E-483C-9743-8CCE-F48B7F507F0D}" srcOrd="1" destOrd="0" presId="urn:microsoft.com/office/officeart/2009/3/layout/HorizontalOrganizationChart"/>
    <dgm:cxn modelId="{CAB0E1CE-7294-694B-A518-BA2B34A6EE90}" type="presOf" srcId="{600E679A-96EB-DD4D-A209-156C2405B486}" destId="{6C8C047D-6AF5-6045-B803-82CA0E7E6E5D}" srcOrd="0" destOrd="0" presId="urn:microsoft.com/office/officeart/2009/3/layout/HorizontalOrganizationChart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5A3F6A60-D020-3C48-95AC-443FB15D5522}" type="presParOf" srcId="{2906BD38-56B2-4A4D-9862-AB9EFA6E6823}" destId="{40E711C6-BAE0-A645-AB2E-2DB188DA6227}" srcOrd="0" destOrd="0" presId="urn:microsoft.com/office/officeart/2009/3/layout/HorizontalOrganizationChart"/>
    <dgm:cxn modelId="{AF878092-2BFE-024D-B545-BA6134AAFA53}" type="presParOf" srcId="{40E711C6-BAE0-A645-AB2E-2DB188DA6227}" destId="{95937EF8-34E2-B44F-92FC-4BA6EF46D724}" srcOrd="0" destOrd="0" presId="urn:microsoft.com/office/officeart/2009/3/layout/HorizontalOrganizationChart"/>
    <dgm:cxn modelId="{8AAA9B6C-E346-4C44-AD44-69EC905404DD}" type="presParOf" srcId="{95937EF8-34E2-B44F-92FC-4BA6EF46D724}" destId="{0689A7AA-AAB8-BF4D-AC03-E3EEE0D528ED}" srcOrd="0" destOrd="0" presId="urn:microsoft.com/office/officeart/2009/3/layout/HorizontalOrganizationChart"/>
    <dgm:cxn modelId="{5605CD97-66A7-8843-9E48-7F4E95B21F63}" type="presParOf" srcId="{95937EF8-34E2-B44F-92FC-4BA6EF46D724}" destId="{807FAAE7-C6D3-2E49-902E-EC9F42CBD8E5}" srcOrd="1" destOrd="0" presId="urn:microsoft.com/office/officeart/2009/3/layout/HorizontalOrganizationChart"/>
    <dgm:cxn modelId="{0857940C-869C-0C47-8504-C92AFF6BEDF6}" type="presParOf" srcId="{40E711C6-BAE0-A645-AB2E-2DB188DA6227}" destId="{094E6990-CEEF-E74C-B199-23617A05FF8C}" srcOrd="1" destOrd="0" presId="urn:microsoft.com/office/officeart/2009/3/layout/HorizontalOrganizationChart"/>
    <dgm:cxn modelId="{0F6354A2-E45E-CF43-9ED7-C9FDD0F4F9CE}" type="presParOf" srcId="{094E6990-CEEF-E74C-B199-23617A05FF8C}" destId="{891A9760-81AB-7C44-BCB3-D339F372DBEB}" srcOrd="0" destOrd="0" presId="urn:microsoft.com/office/officeart/2009/3/layout/HorizontalOrganizationChart"/>
    <dgm:cxn modelId="{948A6274-170F-5742-929C-544A3C41B598}" type="presParOf" srcId="{094E6990-CEEF-E74C-B199-23617A05FF8C}" destId="{1984B5E8-378A-A040-8071-E75AD3F14125}" srcOrd="1" destOrd="0" presId="urn:microsoft.com/office/officeart/2009/3/layout/HorizontalOrganizationChart"/>
    <dgm:cxn modelId="{6D0A33E2-53D2-0C44-A9D2-33D003CCED60}" type="presParOf" srcId="{1984B5E8-378A-A040-8071-E75AD3F14125}" destId="{A5D5C038-DC9A-C740-BCF6-841E18433E6D}" srcOrd="0" destOrd="0" presId="urn:microsoft.com/office/officeart/2009/3/layout/HorizontalOrganizationChart"/>
    <dgm:cxn modelId="{45F59A70-27A6-7741-998F-331417D66CEF}" type="presParOf" srcId="{A5D5C038-DC9A-C740-BCF6-841E18433E6D}" destId="{023195D7-922C-4949-AA69-BC66853A2176}" srcOrd="0" destOrd="0" presId="urn:microsoft.com/office/officeart/2009/3/layout/HorizontalOrganizationChart"/>
    <dgm:cxn modelId="{D8CE1C5C-BC14-0244-9FC7-099C3366666D}" type="presParOf" srcId="{A5D5C038-DC9A-C740-BCF6-841E18433E6D}" destId="{7CD10F79-70A0-BD4F-96A2-A8DE8BB8FE4A}" srcOrd="1" destOrd="0" presId="urn:microsoft.com/office/officeart/2009/3/layout/HorizontalOrganizationChart"/>
    <dgm:cxn modelId="{AAF0C43E-93C0-EB4B-A23E-FDC6C113AABC}" type="presParOf" srcId="{1984B5E8-378A-A040-8071-E75AD3F14125}" destId="{2C17FFF2-D6A9-4F4F-B24E-74EB227F6BE5}" srcOrd="1" destOrd="0" presId="urn:microsoft.com/office/officeart/2009/3/layout/HorizontalOrganizationChart"/>
    <dgm:cxn modelId="{08C5CDBF-4EBB-2648-A219-5739BA0A79D2}" type="presParOf" srcId="{2C17FFF2-D6A9-4F4F-B24E-74EB227F6BE5}" destId="{4E7B51FF-05C8-AC47-996F-2FD76AEA9516}" srcOrd="0" destOrd="0" presId="urn:microsoft.com/office/officeart/2009/3/layout/HorizontalOrganizationChart"/>
    <dgm:cxn modelId="{9A116DBD-125F-464A-BB62-AB6F99B81CAC}" type="presParOf" srcId="{2C17FFF2-D6A9-4F4F-B24E-74EB227F6BE5}" destId="{C1A271BD-7C8C-2641-90CB-21EBFA71428D}" srcOrd="1" destOrd="0" presId="urn:microsoft.com/office/officeart/2009/3/layout/HorizontalOrganizationChart"/>
    <dgm:cxn modelId="{D788AD81-2938-A648-BEA8-A60C7563DFA9}" type="presParOf" srcId="{C1A271BD-7C8C-2641-90CB-21EBFA71428D}" destId="{5274CC5D-531E-3540-8738-46F7812F7922}" srcOrd="0" destOrd="0" presId="urn:microsoft.com/office/officeart/2009/3/layout/HorizontalOrganizationChart"/>
    <dgm:cxn modelId="{14B7E4B1-F5F9-BE4C-B1B4-BAE229160E87}" type="presParOf" srcId="{5274CC5D-531E-3540-8738-46F7812F7922}" destId="{141E662C-C174-534F-88CC-E3784BA55203}" srcOrd="0" destOrd="0" presId="urn:microsoft.com/office/officeart/2009/3/layout/HorizontalOrganizationChart"/>
    <dgm:cxn modelId="{3F3EB39E-2FDD-AB40-A99B-CAB3CAC4EFC5}" type="presParOf" srcId="{5274CC5D-531E-3540-8738-46F7812F7922}" destId="{3EA0987E-106E-AD40-ABF1-791D6B80D19B}" srcOrd="1" destOrd="0" presId="urn:microsoft.com/office/officeart/2009/3/layout/HorizontalOrganizationChart"/>
    <dgm:cxn modelId="{8488E142-C6B1-524F-9CF7-6FB039CD0DEA}" type="presParOf" srcId="{C1A271BD-7C8C-2641-90CB-21EBFA71428D}" destId="{72E7D02C-EA41-184B-A8EA-64979B8EBEEE}" srcOrd="1" destOrd="0" presId="urn:microsoft.com/office/officeart/2009/3/layout/HorizontalOrganizationChart"/>
    <dgm:cxn modelId="{0E87014C-F44F-F146-9DCF-6FDF3C43AC74}" type="presParOf" srcId="{C1A271BD-7C8C-2641-90CB-21EBFA71428D}" destId="{04C73C2B-0D53-0447-8F82-DE7E2ABC2F5E}" srcOrd="2" destOrd="0" presId="urn:microsoft.com/office/officeart/2009/3/layout/HorizontalOrganizationChart"/>
    <dgm:cxn modelId="{444C230D-2F62-B643-9E8F-282837B99C27}" type="presParOf" srcId="{2C17FFF2-D6A9-4F4F-B24E-74EB227F6BE5}" destId="{83D7326F-BD9E-9346-9D31-47895C6B95C8}" srcOrd="2" destOrd="0" presId="urn:microsoft.com/office/officeart/2009/3/layout/HorizontalOrganizationChart"/>
    <dgm:cxn modelId="{DBD9963F-0209-0D40-B9EF-42815885A1B5}" type="presParOf" srcId="{2C17FFF2-D6A9-4F4F-B24E-74EB227F6BE5}" destId="{064AE4FB-4D02-2746-911E-DB2EB3858A9B}" srcOrd="3" destOrd="0" presId="urn:microsoft.com/office/officeart/2009/3/layout/HorizontalOrganizationChart"/>
    <dgm:cxn modelId="{3012AEDC-78A1-7640-AE4A-76F53D242F52}" type="presParOf" srcId="{064AE4FB-4D02-2746-911E-DB2EB3858A9B}" destId="{FD3C68BB-D8CB-7747-BA67-E659945A456A}" srcOrd="0" destOrd="0" presId="urn:microsoft.com/office/officeart/2009/3/layout/HorizontalOrganizationChart"/>
    <dgm:cxn modelId="{83E534E7-77B2-0A45-A9C5-D9B477E97C47}" type="presParOf" srcId="{FD3C68BB-D8CB-7747-BA67-E659945A456A}" destId="{57F1799C-9E31-2740-BAA4-93B871B0A4C3}" srcOrd="0" destOrd="0" presId="urn:microsoft.com/office/officeart/2009/3/layout/HorizontalOrganizationChart"/>
    <dgm:cxn modelId="{017D0D00-6D01-0743-A8C7-272BD649E84A}" type="presParOf" srcId="{FD3C68BB-D8CB-7747-BA67-E659945A456A}" destId="{3DD5551E-483C-9743-8CCE-F48B7F507F0D}" srcOrd="1" destOrd="0" presId="urn:microsoft.com/office/officeart/2009/3/layout/HorizontalOrganizationChart"/>
    <dgm:cxn modelId="{DACE5992-9899-5944-A9E0-FBA47D252A31}" type="presParOf" srcId="{064AE4FB-4D02-2746-911E-DB2EB3858A9B}" destId="{F38A4705-CFAE-BB4A-811D-859D7DFC3980}" srcOrd="1" destOrd="0" presId="urn:microsoft.com/office/officeart/2009/3/layout/HorizontalOrganizationChart"/>
    <dgm:cxn modelId="{19D2FB98-3182-B645-B5D8-9B47BB3B28D4}" type="presParOf" srcId="{064AE4FB-4D02-2746-911E-DB2EB3858A9B}" destId="{D9465368-B3F1-B549-B325-33EE417B8163}" srcOrd="2" destOrd="0" presId="urn:microsoft.com/office/officeart/2009/3/layout/HorizontalOrganizationChart"/>
    <dgm:cxn modelId="{8B6706BD-F35A-4344-A8D8-349EFF7D6A1D}" type="presParOf" srcId="{2C17FFF2-D6A9-4F4F-B24E-74EB227F6BE5}" destId="{3042DFE5-9735-744A-B3BB-3A0F9BAF8B24}" srcOrd="4" destOrd="0" presId="urn:microsoft.com/office/officeart/2009/3/layout/HorizontalOrganizationChart"/>
    <dgm:cxn modelId="{81EB3206-243D-8143-A274-DE1FDC455004}" type="presParOf" srcId="{2C17FFF2-D6A9-4F4F-B24E-74EB227F6BE5}" destId="{3E607B34-A92E-AB48-B453-CAD18C4A1DB3}" srcOrd="5" destOrd="0" presId="urn:microsoft.com/office/officeart/2009/3/layout/HorizontalOrganizationChart"/>
    <dgm:cxn modelId="{62514E86-5E93-5548-B709-3590EC282B39}" type="presParOf" srcId="{3E607B34-A92E-AB48-B453-CAD18C4A1DB3}" destId="{EBCD5DA0-E14E-5C47-B914-DF662577CEFC}" srcOrd="0" destOrd="0" presId="urn:microsoft.com/office/officeart/2009/3/layout/HorizontalOrganizationChart"/>
    <dgm:cxn modelId="{B14E4945-A91F-124C-A3BB-4782B3B6862B}" type="presParOf" srcId="{EBCD5DA0-E14E-5C47-B914-DF662577CEFC}" destId="{D4BE8BC5-9FAB-784D-9608-092FBC546049}" srcOrd="0" destOrd="0" presId="urn:microsoft.com/office/officeart/2009/3/layout/HorizontalOrganizationChart"/>
    <dgm:cxn modelId="{7AFF1DCA-3A96-8049-B2F8-C7C8C5662459}" type="presParOf" srcId="{EBCD5DA0-E14E-5C47-B914-DF662577CEFC}" destId="{6BE98E2D-14DE-1747-A87A-A7261AB160F8}" srcOrd="1" destOrd="0" presId="urn:microsoft.com/office/officeart/2009/3/layout/HorizontalOrganizationChart"/>
    <dgm:cxn modelId="{F119853E-DCBE-CD42-BAD5-68E4CC097B89}" type="presParOf" srcId="{3E607B34-A92E-AB48-B453-CAD18C4A1DB3}" destId="{8D65867D-5AF4-7546-9A08-8D24173160C8}" srcOrd="1" destOrd="0" presId="urn:microsoft.com/office/officeart/2009/3/layout/HorizontalOrganizationChart"/>
    <dgm:cxn modelId="{E6F02129-9158-1742-A60D-A40B63B86FF1}" type="presParOf" srcId="{3E607B34-A92E-AB48-B453-CAD18C4A1DB3}" destId="{C3B9B0E3-E876-3944-87CE-0B0AD61FDF90}" srcOrd="2" destOrd="0" presId="urn:microsoft.com/office/officeart/2009/3/layout/HorizontalOrganizationChart"/>
    <dgm:cxn modelId="{BB616A82-CD5A-D145-98DB-E8C732FD49EE}" type="presParOf" srcId="{1984B5E8-378A-A040-8071-E75AD3F14125}" destId="{F3CB312B-0C5E-7041-AF8F-9D3258A6D297}" srcOrd="2" destOrd="0" presId="urn:microsoft.com/office/officeart/2009/3/layout/HorizontalOrganizationChart"/>
    <dgm:cxn modelId="{1A35EB4E-08CC-3F4B-8669-77DFB32A2EC5}" type="presParOf" srcId="{094E6990-CEEF-E74C-B199-23617A05FF8C}" destId="{6C8C047D-6AF5-6045-B803-82CA0E7E6E5D}" srcOrd="2" destOrd="0" presId="urn:microsoft.com/office/officeart/2009/3/layout/HorizontalOrganizationChart"/>
    <dgm:cxn modelId="{57B0773D-2DC4-5748-BE21-702643133E63}" type="presParOf" srcId="{094E6990-CEEF-E74C-B199-23617A05FF8C}" destId="{070CAC2F-9581-894B-ABC2-8F6F66122375}" srcOrd="3" destOrd="0" presId="urn:microsoft.com/office/officeart/2009/3/layout/HorizontalOrganizationChart"/>
    <dgm:cxn modelId="{A7F98F7C-8F58-A342-BCDB-9AF65F6F36FC}" type="presParOf" srcId="{070CAC2F-9581-894B-ABC2-8F6F66122375}" destId="{36666728-C3A4-304B-8478-1F92DDE7F5EC}" srcOrd="0" destOrd="0" presId="urn:microsoft.com/office/officeart/2009/3/layout/HorizontalOrganizationChart"/>
    <dgm:cxn modelId="{E9B78282-2028-FE48-B3F5-9F0FB276F883}" type="presParOf" srcId="{36666728-C3A4-304B-8478-1F92DDE7F5EC}" destId="{A9CF1044-6D3D-CD43-8F93-5B76C9F47CE2}" srcOrd="0" destOrd="0" presId="urn:microsoft.com/office/officeart/2009/3/layout/HorizontalOrganizationChart"/>
    <dgm:cxn modelId="{7A411041-8BFC-6841-AAB3-8BCE91FFC19E}" type="presParOf" srcId="{36666728-C3A4-304B-8478-1F92DDE7F5EC}" destId="{7608B60E-DE3A-D842-8F86-62CAE4494F97}" srcOrd="1" destOrd="0" presId="urn:microsoft.com/office/officeart/2009/3/layout/HorizontalOrganizationChart"/>
    <dgm:cxn modelId="{665897D9-0735-8F4E-B7A8-434F5465CA81}" type="presParOf" srcId="{070CAC2F-9581-894B-ABC2-8F6F66122375}" destId="{C2640744-EFBC-904E-A7EC-B84CE63EAA5E}" srcOrd="1" destOrd="0" presId="urn:microsoft.com/office/officeart/2009/3/layout/HorizontalOrganizationChart"/>
    <dgm:cxn modelId="{BEA04A1E-ABED-4F40-907C-50A3DBEC2204}" type="presParOf" srcId="{070CAC2F-9581-894B-ABC2-8F6F66122375}" destId="{59683BD3-AAD6-F14C-9A42-71FEBC69303F}" srcOrd="2" destOrd="0" presId="urn:microsoft.com/office/officeart/2009/3/layout/HorizontalOrganizationChart"/>
    <dgm:cxn modelId="{011F97A9-BB66-8747-8494-D6A3E9BE42E9}" type="presParOf" srcId="{40E711C6-BAE0-A645-AB2E-2DB188DA6227}" destId="{3391A7E8-54FA-A845-8985-FFC005F21D7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8/layout/HorizontalMultiLevelHierarchy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17092129-36A8-BD41-893F-066272E2467F}">
      <dgm:prSet phldrT="[文本]" custT="1"/>
      <dgm:spPr/>
      <dgm:t>
        <a:bodyPr/>
        <a:lstStyle/>
        <a:p>
          <a:pPr algn="ctr"/>
          <a:r>
            <a:rPr lang="en-US" altLang="zh-CN" sz="3200" dirty="0">
              <a:latin typeface="Microsoft YaHei" charset="-122"/>
              <a:ea typeface="Microsoft YaHei" charset="-122"/>
              <a:cs typeface="Microsoft YaHei" charset="-122"/>
            </a:rPr>
            <a:t>1-</a:t>
          </a:r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物质世界及其规律</a:t>
          </a:r>
        </a:p>
      </dgm:t>
    </dgm:pt>
    <dgm:pt modelId="{19EAEAE9-FFED-D542-9D8A-5D951EBBF1D5}" type="parTrans" cxnId="{6411B1EF-D5F7-634E-A425-CC9F51B7EFBB}">
      <dgm:prSet/>
      <dgm:spPr/>
      <dgm:t>
        <a:bodyPr/>
        <a:lstStyle/>
        <a:p>
          <a:endParaRPr lang="zh-CN" altLang="en-US"/>
        </a:p>
      </dgm:t>
    </dgm:pt>
    <dgm:pt modelId="{EE2BBE51-4617-8A4E-9BBD-E10B4E74F196}" type="sibTrans" cxnId="{6411B1EF-D5F7-634E-A425-CC9F51B7EFBB}">
      <dgm:prSet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pPr algn="l"/>
          <a:r>
            <a:rPr lang="en-US" altLang="zh-CN" sz="3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pPr algn="l"/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A67C735-BC0A-B44D-8121-C082CBB24632}">
      <dgm:prSet phldrT="[文本]" custT="1"/>
      <dgm:spPr/>
      <dgm:t>
        <a:bodyPr/>
        <a:lstStyle/>
        <a:p>
          <a:pPr algn="l"/>
          <a:r>
            <a:rPr lang="en-US" altLang="zh-CN" sz="32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普遍联系和永恒发展</a:t>
          </a:r>
        </a:p>
      </dgm:t>
    </dgm:pt>
    <dgm:pt modelId="{E3E7B910-C48D-264A-96B6-46298B1BF70F}" type="parTrans" cxnId="{84FB4528-382A-6E4B-BDC0-D904F03759BF}">
      <dgm:prSet/>
      <dgm:spPr/>
      <dgm:t>
        <a:bodyPr/>
        <a:lstStyle/>
        <a:p>
          <a:pPr algn="l"/>
          <a:endParaRPr lang="zh-CN" altLang="en-US"/>
        </a:p>
      </dgm:t>
    </dgm:pt>
    <dgm:pt modelId="{DD109EF3-727D-1D4A-9995-C1FCA19859E1}" type="sib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E3AD4E4A-0804-6F4B-B509-4657AF8A4D65}">
      <dgm:prSet phldrT="[文本]" custT="1"/>
      <dgm:spPr/>
      <dgm:t>
        <a:bodyPr/>
        <a:lstStyle/>
        <a:p>
          <a:pPr algn="l"/>
          <a:r>
            <a:rPr lang="en-US" altLang="zh-CN" sz="3200" dirty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客观规律性和主观能动性</a:t>
          </a:r>
        </a:p>
      </dgm:t>
    </dgm:pt>
    <dgm:pt modelId="{DF6992F1-9B8C-804E-AFA9-AA00A2C21A99}" type="parTrans" cxnId="{747788A2-DC86-4147-AA2E-9614C314FDF9}">
      <dgm:prSet/>
      <dgm:spPr/>
      <dgm:t>
        <a:bodyPr/>
        <a:lstStyle/>
        <a:p>
          <a:pPr algn="l"/>
          <a:endParaRPr lang="zh-CN" altLang="en-US"/>
        </a:p>
      </dgm:t>
    </dgm:pt>
    <dgm:pt modelId="{A4C55F29-08D3-094B-ABFF-FBA77B2D8D68}" type="sibTrans" cxnId="{747788A2-DC86-4147-AA2E-9614C314FDF9}">
      <dgm:prSet/>
      <dgm:spPr/>
      <dgm:t>
        <a:bodyPr/>
        <a:lstStyle/>
        <a:p>
          <a:endParaRPr lang="zh-CN" altLang="en-US"/>
        </a:p>
      </dgm:t>
    </dgm:pt>
    <dgm:pt modelId="{53960413-CBE5-DD4C-A007-B6C83A4017F8}">
      <dgm:prSet phldrT="[文本]" custT="1"/>
      <dgm:spPr/>
      <dgm:t>
        <a:bodyPr/>
        <a:lstStyle/>
        <a:p>
          <a:pPr algn="l"/>
          <a:r>
            <a:rPr lang="en-US" altLang="zh-CN" sz="3200" dirty="0">
              <a:latin typeface="Microsoft YaHei" charset="-122"/>
              <a:ea typeface="Microsoft YaHei" charset="-122"/>
              <a:cs typeface="Microsoft YaHei" charset="-122"/>
            </a:rPr>
            <a:t>4.</a:t>
          </a:r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解放思想、实事求是</a:t>
          </a:r>
        </a:p>
      </dgm:t>
    </dgm:pt>
    <dgm:pt modelId="{7C702ABC-196D-234D-BF6A-36F633560619}" type="parTrans" cxnId="{688A4289-4289-744C-A25E-E7C32AC3DAC6}">
      <dgm:prSet/>
      <dgm:spPr/>
      <dgm:t>
        <a:bodyPr/>
        <a:lstStyle/>
        <a:p>
          <a:pPr algn="l"/>
          <a:endParaRPr lang="zh-CN" altLang="en-US"/>
        </a:p>
      </dgm:t>
    </dgm:pt>
    <dgm:pt modelId="{C3180A93-D30D-FA4A-826B-B5817971BB84}" type="sibTrans" cxnId="{688A4289-4289-744C-A25E-E7C32AC3DAC6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pPr algn="l"/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pPr algn="l"/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pPr algn="l"/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pPr algn="l"/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35B97F71-2B1A-ED4F-8774-C167544CD210}">
      <dgm:prSet custT="1"/>
      <dgm:spPr/>
      <dgm:t>
        <a:bodyPr/>
        <a:lstStyle/>
        <a:p>
          <a:pPr algn="l"/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两大特点</a:t>
          </a:r>
        </a:p>
      </dgm:t>
    </dgm:pt>
    <dgm:pt modelId="{05D187BB-3140-784B-B020-F9225937C4FA}" type="parTrans" cxnId="{4CA38AA7-A9EE-2D45-8143-9EA99FFFE6F4}">
      <dgm:prSet/>
      <dgm:spPr/>
      <dgm:t>
        <a:bodyPr/>
        <a:lstStyle/>
        <a:p>
          <a:pPr algn="l"/>
          <a:endParaRPr lang="zh-CN" altLang="en-US"/>
        </a:p>
      </dgm:t>
    </dgm:pt>
    <dgm:pt modelId="{4C01FC59-C571-534B-B832-AAE814D88181}" type="sib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CC42D779-EFA8-7F49-97BA-A4FE4F52E369}">
      <dgm:prSet custT="1"/>
      <dgm:spPr/>
      <dgm:t>
        <a:bodyPr/>
        <a:lstStyle/>
        <a:p>
          <a:pPr algn="l"/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三大规律</a:t>
          </a:r>
        </a:p>
      </dgm:t>
    </dgm:pt>
    <dgm:pt modelId="{586D60E8-C433-F242-904E-438F1F2FE95F}" type="parTrans" cxnId="{986B12C1-C09F-2B4D-9145-46F88A40A0AE}">
      <dgm:prSet/>
      <dgm:spPr/>
      <dgm:t>
        <a:bodyPr/>
        <a:lstStyle/>
        <a:p>
          <a:pPr algn="l"/>
          <a:endParaRPr lang="zh-CN" altLang="en-US"/>
        </a:p>
      </dgm:t>
    </dgm:pt>
    <dgm:pt modelId="{12930217-C201-2B43-89F9-7DC9368A650C}" type="sib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733831D8-15BB-9E4C-AD72-0E7C4CA754AE}">
      <dgm:prSet custT="1"/>
      <dgm:spPr/>
      <dgm:t>
        <a:bodyPr/>
        <a:lstStyle/>
        <a:p>
          <a:pPr algn="l"/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五对范畴</a:t>
          </a:r>
        </a:p>
      </dgm:t>
    </dgm:pt>
    <dgm:pt modelId="{6B8B3426-EF25-9D47-AA79-76DD01AEB61D}" type="parTrans" cxnId="{F9CB625F-4A74-E44E-A4EC-37EADBFFF7EA}">
      <dgm:prSet/>
      <dgm:spPr/>
      <dgm:t>
        <a:bodyPr/>
        <a:lstStyle/>
        <a:p>
          <a:pPr algn="l"/>
          <a:endParaRPr lang="zh-CN" altLang="en-US"/>
        </a:p>
      </dgm:t>
    </dgm:pt>
    <dgm:pt modelId="{A3AA96FD-D261-CF44-A01B-6D2CBD99AA43}" type="sib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CA4D220C-B487-6B49-B135-E1504D322A34}">
      <dgm:prSet custT="1"/>
      <dgm:spPr/>
      <dgm:t>
        <a:bodyPr/>
        <a:lstStyle/>
        <a:p>
          <a:pPr algn="l"/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规律</a:t>
          </a:r>
        </a:p>
      </dgm:t>
    </dgm:pt>
    <dgm:pt modelId="{E02AD85F-C6E5-594C-BC35-A5A5ED9C5FEB}" type="parTrans" cxnId="{F6FFA142-D8F7-9F40-80AB-B03DDC8B3C41}">
      <dgm:prSet/>
      <dgm:spPr/>
      <dgm:t>
        <a:bodyPr/>
        <a:lstStyle/>
        <a:p>
          <a:pPr algn="l"/>
          <a:endParaRPr lang="zh-CN" altLang="en-US"/>
        </a:p>
      </dgm:t>
    </dgm:pt>
    <dgm:pt modelId="{C892B635-E244-C248-83E0-67429B16D360}" type="sibTrans" cxnId="{F6FFA142-D8F7-9F40-80AB-B03DDC8B3C41}">
      <dgm:prSet/>
      <dgm:spPr/>
      <dgm:t>
        <a:bodyPr/>
        <a:lstStyle/>
        <a:p>
          <a:endParaRPr lang="zh-CN" altLang="en-US"/>
        </a:p>
      </dgm:t>
    </dgm:pt>
    <dgm:pt modelId="{50A9798C-75C2-B940-B7DD-E7E7CC056A5B}">
      <dgm:prSet custT="1"/>
      <dgm:spPr/>
      <dgm:t>
        <a:bodyPr/>
        <a:lstStyle/>
        <a:p>
          <a:pPr algn="l"/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意识</a:t>
          </a:r>
        </a:p>
      </dgm:t>
    </dgm:pt>
    <dgm:pt modelId="{898DABD9-00CA-3641-BCF8-B72931598D80}" type="parTrans" cxnId="{2D333F6E-745D-DB42-991A-BD384D4431C6}">
      <dgm:prSet/>
      <dgm:spPr/>
      <dgm:t>
        <a:bodyPr/>
        <a:lstStyle/>
        <a:p>
          <a:pPr algn="l"/>
          <a:endParaRPr lang="zh-CN" altLang="en-US"/>
        </a:p>
      </dgm:t>
    </dgm:pt>
    <dgm:pt modelId="{5E8EBBBE-52C5-4843-A60B-1BD494FA4982}" type="sibTrans" cxnId="{2D333F6E-745D-DB42-991A-BD384D4431C6}">
      <dgm:prSet/>
      <dgm:spPr/>
      <dgm:t>
        <a:bodyPr/>
        <a:lstStyle/>
        <a:p>
          <a:endParaRPr lang="zh-CN" altLang="en-US"/>
        </a:p>
      </dgm:t>
    </dgm:pt>
    <dgm:pt modelId="{980869BF-8819-B644-983D-7B8ECBD6C2F0}">
      <dgm:prSet custT="1"/>
      <dgm:spPr/>
      <dgm:t>
        <a:bodyPr/>
        <a:lstStyle/>
        <a:p>
          <a:pPr algn="l"/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客观规律性与主观能动性的关系</a:t>
          </a:r>
        </a:p>
      </dgm:t>
    </dgm:pt>
    <dgm:pt modelId="{C8E46E63-438D-F044-B3BA-05D5A6905AA4}" type="parTrans" cxnId="{DDA97C10-5F11-D44E-93EC-94CDCF490676}">
      <dgm:prSet/>
      <dgm:spPr/>
      <dgm:t>
        <a:bodyPr/>
        <a:lstStyle/>
        <a:p>
          <a:pPr algn="l"/>
          <a:endParaRPr lang="zh-CN" altLang="en-US"/>
        </a:p>
      </dgm:t>
    </dgm:pt>
    <dgm:pt modelId="{B95C899B-2C54-F546-BC5E-CBDED5DA937A}" type="sibTrans" cxnId="{DDA97C10-5F11-D44E-93EC-94CDCF490676}">
      <dgm:prSet/>
      <dgm:spPr/>
      <dgm:t>
        <a:bodyPr/>
        <a:lstStyle/>
        <a:p>
          <a:endParaRPr lang="zh-CN" altLang="en-US"/>
        </a:p>
      </dgm:t>
    </dgm:pt>
    <dgm:pt modelId="{B2E79BC9-5646-B54B-860F-C22D6B828FBC}">
      <dgm:prSet custT="1"/>
      <dgm:spPr/>
      <dgm:t>
        <a:bodyPr/>
        <a:lstStyle/>
        <a:p>
          <a:pPr algn="l"/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实事求是是马克思主义哲学的精髓</a:t>
          </a:r>
        </a:p>
      </dgm:t>
    </dgm:pt>
    <dgm:pt modelId="{4CA19B22-AD41-464D-B062-1FE622FA5CFC}" type="parTrans" cxnId="{96DE5612-3DD5-1B42-9D59-12D53C578823}">
      <dgm:prSet/>
      <dgm:spPr/>
      <dgm:t>
        <a:bodyPr/>
        <a:lstStyle/>
        <a:p>
          <a:pPr algn="l"/>
          <a:endParaRPr lang="zh-CN" altLang="en-US"/>
        </a:p>
      </dgm:t>
    </dgm:pt>
    <dgm:pt modelId="{AC0B3FC7-C2B6-294A-8E9E-A592D7C67B30}" type="sibTrans" cxnId="{96DE5612-3DD5-1B42-9D59-12D53C578823}">
      <dgm:prSet/>
      <dgm:spPr/>
      <dgm:t>
        <a:bodyPr/>
        <a:lstStyle/>
        <a:p>
          <a:endParaRPr lang="zh-CN" altLang="en-US"/>
        </a:p>
      </dgm:t>
    </dgm:pt>
    <dgm:pt modelId="{A318E220-1D91-1443-9175-AFCDD54524A6}">
      <dgm:prSet custT="1"/>
      <dgm:spPr/>
      <dgm:t>
        <a:bodyPr/>
        <a:lstStyle/>
        <a:p>
          <a:pPr algn="l"/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解放思想和实事求是的辩证统一</a:t>
          </a:r>
        </a:p>
      </dgm:t>
    </dgm:pt>
    <dgm:pt modelId="{08355F16-7D36-DE42-8281-C67EED6F87FD}" type="parTrans" cxnId="{7004B159-7A16-1F42-8F68-162FD2AB8F81}">
      <dgm:prSet/>
      <dgm:spPr/>
      <dgm:t>
        <a:bodyPr/>
        <a:lstStyle/>
        <a:p>
          <a:pPr algn="l"/>
          <a:endParaRPr lang="zh-CN" altLang="en-US"/>
        </a:p>
      </dgm:t>
    </dgm:pt>
    <dgm:pt modelId="{CAFE8A88-C47E-774F-A81C-A254F16DBA5B}" type="sibTrans" cxnId="{7004B159-7A16-1F42-8F68-162FD2AB8F81}">
      <dgm:prSet/>
      <dgm:spPr/>
      <dgm:t>
        <a:bodyPr/>
        <a:lstStyle/>
        <a:p>
          <a:endParaRPr lang="zh-CN" altLang="en-US"/>
        </a:p>
      </dgm:t>
    </dgm:pt>
    <dgm:pt modelId="{A87E8843-2E42-CD43-9F64-BE9CBF8471B7}" type="pres">
      <dgm:prSet presAssocID="{E0E81B47-8AC3-1B43-AEBE-9D84A0F26F6C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DDCA31D-18F4-CE4F-8DDD-22EB1090FDDF}" type="pres">
      <dgm:prSet presAssocID="{17092129-36A8-BD41-893F-066272E2467F}" presName="root1" presStyleCnt="0"/>
      <dgm:spPr/>
    </dgm:pt>
    <dgm:pt modelId="{D83D0D67-E9DA-3A4F-AA9F-431964750935}" type="pres">
      <dgm:prSet presAssocID="{17092129-36A8-BD41-893F-066272E2467F}" presName="LevelOneTextNode" presStyleLbl="node0" presStyleIdx="0" presStyleCnt="1" custAng="10800000" custScaleX="183190" custScaleY="204760">
        <dgm:presLayoutVars>
          <dgm:chPref val="3"/>
        </dgm:presLayoutVars>
      </dgm:prSet>
      <dgm:spPr/>
    </dgm:pt>
    <dgm:pt modelId="{4C7E4013-7A08-0749-A990-9A421CABF5B8}" type="pres">
      <dgm:prSet presAssocID="{17092129-36A8-BD41-893F-066272E2467F}" presName="level2hierChild" presStyleCnt="0"/>
      <dgm:spPr/>
    </dgm:pt>
    <dgm:pt modelId="{63075E5E-C35A-B442-812F-52B4CA83D722}" type="pres">
      <dgm:prSet presAssocID="{A4269B5D-F2E0-0744-A497-484EE4BD4445}" presName="conn2-1" presStyleLbl="parChTrans1D2" presStyleIdx="0" presStyleCnt="4"/>
      <dgm:spPr/>
    </dgm:pt>
    <dgm:pt modelId="{518AD5B1-79BB-1A4C-849E-94BD068CFB30}" type="pres">
      <dgm:prSet presAssocID="{A4269B5D-F2E0-0744-A497-484EE4BD4445}" presName="connTx" presStyleLbl="parChTrans1D2" presStyleIdx="0" presStyleCnt="4"/>
      <dgm:spPr/>
    </dgm:pt>
    <dgm:pt modelId="{A16A2F1A-18E8-1A47-9B2D-019007A403EA}" type="pres">
      <dgm:prSet presAssocID="{7AD6D7C0-2113-034C-A98D-0FB2064FFEC0}" presName="root2" presStyleCnt="0"/>
      <dgm:spPr/>
    </dgm:pt>
    <dgm:pt modelId="{AB7A1AE6-EFE6-9F40-A48B-48CD2D291418}" type="pres">
      <dgm:prSet presAssocID="{7AD6D7C0-2113-034C-A98D-0FB2064FFEC0}" presName="LevelTwoTextNode" presStyleLbl="node2" presStyleIdx="0" presStyleCnt="4" custScaleX="174913" custScaleY="172056">
        <dgm:presLayoutVars>
          <dgm:chPref val="3"/>
        </dgm:presLayoutVars>
      </dgm:prSet>
      <dgm:spPr/>
    </dgm:pt>
    <dgm:pt modelId="{9C28BAE2-6188-FE4B-8D54-2A26E029A424}" type="pres">
      <dgm:prSet presAssocID="{7AD6D7C0-2113-034C-A98D-0FB2064FFEC0}" presName="level3hierChild" presStyleCnt="0"/>
      <dgm:spPr/>
    </dgm:pt>
    <dgm:pt modelId="{951924F9-E6D9-EC4D-9C14-C1C3C696017C}" type="pres">
      <dgm:prSet presAssocID="{DA621596-6D0B-7046-8CA3-B850D16931FB}" presName="conn2-1" presStyleLbl="parChTrans1D3" presStyleIdx="0" presStyleCnt="10"/>
      <dgm:spPr/>
    </dgm:pt>
    <dgm:pt modelId="{DA3561B0-B5CF-E54A-A3B5-FCDEF1222A6A}" type="pres">
      <dgm:prSet presAssocID="{DA621596-6D0B-7046-8CA3-B850D16931FB}" presName="connTx" presStyleLbl="parChTrans1D3" presStyleIdx="0" presStyleCnt="10"/>
      <dgm:spPr/>
    </dgm:pt>
    <dgm:pt modelId="{5908D865-56CA-A347-8A9E-5B04EBE5BBEF}" type="pres">
      <dgm:prSet presAssocID="{66DC20E1-68E6-404E-9A00-620555ADC736}" presName="root2" presStyleCnt="0"/>
      <dgm:spPr/>
    </dgm:pt>
    <dgm:pt modelId="{284CE771-87A2-0B47-A1A9-1E651819675F}" type="pres">
      <dgm:prSet presAssocID="{66DC20E1-68E6-404E-9A00-620555ADC736}" presName="LevelTwoTextNode" presStyleLbl="node3" presStyleIdx="0" presStyleCnt="10" custScaleX="126175" custScaleY="105852">
        <dgm:presLayoutVars>
          <dgm:chPref val="3"/>
        </dgm:presLayoutVars>
      </dgm:prSet>
      <dgm:spPr/>
    </dgm:pt>
    <dgm:pt modelId="{1B90BB5F-8523-4349-949E-B7E47C39E735}" type="pres">
      <dgm:prSet presAssocID="{66DC20E1-68E6-404E-9A00-620555ADC736}" presName="level3hierChild" presStyleCnt="0"/>
      <dgm:spPr/>
    </dgm:pt>
    <dgm:pt modelId="{BD316F1F-0D83-994A-B1EA-F93718340549}" type="pres">
      <dgm:prSet presAssocID="{600E679A-96EB-DD4D-A209-156C2405B486}" presName="conn2-1" presStyleLbl="parChTrans1D3" presStyleIdx="1" presStyleCnt="10"/>
      <dgm:spPr/>
    </dgm:pt>
    <dgm:pt modelId="{76E0B027-C3F8-F743-A73A-A89E4F674ACC}" type="pres">
      <dgm:prSet presAssocID="{600E679A-96EB-DD4D-A209-156C2405B486}" presName="connTx" presStyleLbl="parChTrans1D3" presStyleIdx="1" presStyleCnt="10"/>
      <dgm:spPr/>
    </dgm:pt>
    <dgm:pt modelId="{BCE9CA28-E122-C247-B92E-F41C2FD1540F}" type="pres">
      <dgm:prSet presAssocID="{E445B9A0-F379-6B44-BB9A-182597BC83FA}" presName="root2" presStyleCnt="0"/>
      <dgm:spPr/>
    </dgm:pt>
    <dgm:pt modelId="{B1E8EB6D-D9BE-1944-829D-5A699836276B}" type="pres">
      <dgm:prSet presAssocID="{E445B9A0-F379-6B44-BB9A-182597BC83FA}" presName="LevelTwoTextNode" presStyleLbl="node3" presStyleIdx="1" presStyleCnt="10" custScaleX="134167" custScaleY="116241">
        <dgm:presLayoutVars>
          <dgm:chPref val="3"/>
        </dgm:presLayoutVars>
      </dgm:prSet>
      <dgm:spPr/>
    </dgm:pt>
    <dgm:pt modelId="{27CF7309-23BC-454F-8682-4F20350E77E9}" type="pres">
      <dgm:prSet presAssocID="{E445B9A0-F379-6B44-BB9A-182597BC83FA}" presName="level3hierChild" presStyleCnt="0"/>
      <dgm:spPr/>
    </dgm:pt>
    <dgm:pt modelId="{A0053664-29B4-6F41-BDF1-2D5BE6197F11}" type="pres">
      <dgm:prSet presAssocID="{E3E7B910-C48D-264A-96B6-46298B1BF70F}" presName="conn2-1" presStyleLbl="parChTrans1D2" presStyleIdx="1" presStyleCnt="4"/>
      <dgm:spPr/>
    </dgm:pt>
    <dgm:pt modelId="{822EF0D1-18DC-9B4F-A387-7D477D31A7D9}" type="pres">
      <dgm:prSet presAssocID="{E3E7B910-C48D-264A-96B6-46298B1BF70F}" presName="connTx" presStyleLbl="parChTrans1D2" presStyleIdx="1" presStyleCnt="4"/>
      <dgm:spPr/>
    </dgm:pt>
    <dgm:pt modelId="{196B2755-C362-864A-BAC2-07E60B200AF6}" type="pres">
      <dgm:prSet presAssocID="{6A67C735-BC0A-B44D-8121-C082CBB24632}" presName="root2" presStyleCnt="0"/>
      <dgm:spPr/>
    </dgm:pt>
    <dgm:pt modelId="{13922FB8-4D09-3F4D-B281-27F33832BC2A}" type="pres">
      <dgm:prSet presAssocID="{6A67C735-BC0A-B44D-8121-C082CBB24632}" presName="LevelTwoTextNode" presStyleLbl="node2" presStyleIdx="1" presStyleCnt="4" custScaleX="211093" custScaleY="169194">
        <dgm:presLayoutVars>
          <dgm:chPref val="3"/>
        </dgm:presLayoutVars>
      </dgm:prSet>
      <dgm:spPr/>
    </dgm:pt>
    <dgm:pt modelId="{CAFF6262-F59E-4B43-BD5D-FB798B4A9552}" type="pres">
      <dgm:prSet presAssocID="{6A67C735-BC0A-B44D-8121-C082CBB24632}" presName="level3hierChild" presStyleCnt="0"/>
      <dgm:spPr/>
    </dgm:pt>
    <dgm:pt modelId="{6B601103-9894-C343-AEC5-FD6E9D3AF8F4}" type="pres">
      <dgm:prSet presAssocID="{05D187BB-3140-784B-B020-F9225937C4FA}" presName="conn2-1" presStyleLbl="parChTrans1D3" presStyleIdx="2" presStyleCnt="10"/>
      <dgm:spPr/>
    </dgm:pt>
    <dgm:pt modelId="{FD714B46-58EE-8540-967D-69B7DF7F6794}" type="pres">
      <dgm:prSet presAssocID="{05D187BB-3140-784B-B020-F9225937C4FA}" presName="connTx" presStyleLbl="parChTrans1D3" presStyleIdx="2" presStyleCnt="10"/>
      <dgm:spPr/>
    </dgm:pt>
    <dgm:pt modelId="{FE39BAE1-ED81-7642-8A12-133A30572D4A}" type="pres">
      <dgm:prSet presAssocID="{35B97F71-2B1A-ED4F-8774-C167544CD210}" presName="root2" presStyleCnt="0"/>
      <dgm:spPr/>
    </dgm:pt>
    <dgm:pt modelId="{A36D1905-0D57-F24B-8B25-B09FCC4C9399}" type="pres">
      <dgm:prSet presAssocID="{35B97F71-2B1A-ED4F-8774-C167544CD210}" presName="LevelTwoTextNode" presStyleLbl="node3" presStyleIdx="2" presStyleCnt="10">
        <dgm:presLayoutVars>
          <dgm:chPref val="3"/>
        </dgm:presLayoutVars>
      </dgm:prSet>
      <dgm:spPr/>
    </dgm:pt>
    <dgm:pt modelId="{A5D91AF6-B79F-FD40-9C5F-54F6F4DA1588}" type="pres">
      <dgm:prSet presAssocID="{35B97F71-2B1A-ED4F-8774-C167544CD210}" presName="level3hierChild" presStyleCnt="0"/>
      <dgm:spPr/>
    </dgm:pt>
    <dgm:pt modelId="{FF38C69E-CF32-4F49-9AF0-C7B7EACA0110}" type="pres">
      <dgm:prSet presAssocID="{586D60E8-C433-F242-904E-438F1F2FE95F}" presName="conn2-1" presStyleLbl="parChTrans1D3" presStyleIdx="3" presStyleCnt="10"/>
      <dgm:spPr/>
    </dgm:pt>
    <dgm:pt modelId="{74706238-CA0D-A045-AB8D-8EBCF13528CF}" type="pres">
      <dgm:prSet presAssocID="{586D60E8-C433-F242-904E-438F1F2FE95F}" presName="connTx" presStyleLbl="parChTrans1D3" presStyleIdx="3" presStyleCnt="10"/>
      <dgm:spPr/>
    </dgm:pt>
    <dgm:pt modelId="{BE885F18-BDEA-494F-911F-612FF360E3B4}" type="pres">
      <dgm:prSet presAssocID="{CC42D779-EFA8-7F49-97BA-A4FE4F52E369}" presName="root2" presStyleCnt="0"/>
      <dgm:spPr/>
    </dgm:pt>
    <dgm:pt modelId="{3978A087-84E4-4349-A148-1E0DD75FCACD}" type="pres">
      <dgm:prSet presAssocID="{CC42D779-EFA8-7F49-97BA-A4FE4F52E369}" presName="LevelTwoTextNode" presStyleLbl="node3" presStyleIdx="3" presStyleCnt="10">
        <dgm:presLayoutVars>
          <dgm:chPref val="3"/>
        </dgm:presLayoutVars>
      </dgm:prSet>
      <dgm:spPr/>
    </dgm:pt>
    <dgm:pt modelId="{766EEDA4-0DD3-E240-A737-D043931BEF3B}" type="pres">
      <dgm:prSet presAssocID="{CC42D779-EFA8-7F49-97BA-A4FE4F52E369}" presName="level3hierChild" presStyleCnt="0"/>
      <dgm:spPr/>
    </dgm:pt>
    <dgm:pt modelId="{9459EF34-83E2-5B40-8332-8D46053AB9D3}" type="pres">
      <dgm:prSet presAssocID="{6B8B3426-EF25-9D47-AA79-76DD01AEB61D}" presName="conn2-1" presStyleLbl="parChTrans1D3" presStyleIdx="4" presStyleCnt="10"/>
      <dgm:spPr/>
    </dgm:pt>
    <dgm:pt modelId="{5692E51E-529C-294C-B44B-F2754F9766F0}" type="pres">
      <dgm:prSet presAssocID="{6B8B3426-EF25-9D47-AA79-76DD01AEB61D}" presName="connTx" presStyleLbl="parChTrans1D3" presStyleIdx="4" presStyleCnt="10"/>
      <dgm:spPr/>
    </dgm:pt>
    <dgm:pt modelId="{7C1D3007-EBBD-8542-B3A4-5981997CC4ED}" type="pres">
      <dgm:prSet presAssocID="{733831D8-15BB-9E4C-AD72-0E7C4CA754AE}" presName="root2" presStyleCnt="0"/>
      <dgm:spPr/>
    </dgm:pt>
    <dgm:pt modelId="{63B9FD1C-DD04-ED4C-9F23-1286D503DB9D}" type="pres">
      <dgm:prSet presAssocID="{733831D8-15BB-9E4C-AD72-0E7C4CA754AE}" presName="LevelTwoTextNode" presStyleLbl="node3" presStyleIdx="4" presStyleCnt="10">
        <dgm:presLayoutVars>
          <dgm:chPref val="3"/>
        </dgm:presLayoutVars>
      </dgm:prSet>
      <dgm:spPr/>
    </dgm:pt>
    <dgm:pt modelId="{96B82A10-36D7-5E4E-AD77-F3193D5AB23C}" type="pres">
      <dgm:prSet presAssocID="{733831D8-15BB-9E4C-AD72-0E7C4CA754AE}" presName="level3hierChild" presStyleCnt="0"/>
      <dgm:spPr/>
    </dgm:pt>
    <dgm:pt modelId="{3834AAAE-0F76-2647-A062-5FE004B63652}" type="pres">
      <dgm:prSet presAssocID="{DF6992F1-9B8C-804E-AFA9-AA00A2C21A99}" presName="conn2-1" presStyleLbl="parChTrans1D2" presStyleIdx="2" presStyleCnt="4"/>
      <dgm:spPr/>
    </dgm:pt>
    <dgm:pt modelId="{AAA34985-DFD5-C444-ADCA-75CC3733EDB3}" type="pres">
      <dgm:prSet presAssocID="{DF6992F1-9B8C-804E-AFA9-AA00A2C21A99}" presName="connTx" presStyleLbl="parChTrans1D2" presStyleIdx="2" presStyleCnt="4"/>
      <dgm:spPr/>
    </dgm:pt>
    <dgm:pt modelId="{DEA53F51-D6C4-454C-8E93-8EFC71344897}" type="pres">
      <dgm:prSet presAssocID="{E3AD4E4A-0804-6F4B-B509-4657AF8A4D65}" presName="root2" presStyleCnt="0"/>
      <dgm:spPr/>
    </dgm:pt>
    <dgm:pt modelId="{6A3B718E-093B-1A4C-A2ED-D3017C9684E0}" type="pres">
      <dgm:prSet presAssocID="{E3AD4E4A-0804-6F4B-B509-4657AF8A4D65}" presName="LevelTwoTextNode" presStyleLbl="node2" presStyleIdx="2" presStyleCnt="4" custScaleX="267183" custScaleY="172088">
        <dgm:presLayoutVars>
          <dgm:chPref val="3"/>
        </dgm:presLayoutVars>
      </dgm:prSet>
      <dgm:spPr/>
    </dgm:pt>
    <dgm:pt modelId="{7DC5CC7D-B5C2-3647-B95D-A74296A7876A}" type="pres">
      <dgm:prSet presAssocID="{E3AD4E4A-0804-6F4B-B509-4657AF8A4D65}" presName="level3hierChild" presStyleCnt="0"/>
      <dgm:spPr/>
    </dgm:pt>
    <dgm:pt modelId="{6078438D-AEA2-B346-9F5A-F87DA63C2294}" type="pres">
      <dgm:prSet presAssocID="{E02AD85F-C6E5-594C-BC35-A5A5ED9C5FEB}" presName="conn2-1" presStyleLbl="parChTrans1D3" presStyleIdx="5" presStyleCnt="10"/>
      <dgm:spPr/>
    </dgm:pt>
    <dgm:pt modelId="{7326AC5F-730E-BD44-A6EF-F91CF661D05B}" type="pres">
      <dgm:prSet presAssocID="{E02AD85F-C6E5-594C-BC35-A5A5ED9C5FEB}" presName="connTx" presStyleLbl="parChTrans1D3" presStyleIdx="5" presStyleCnt="10"/>
      <dgm:spPr/>
    </dgm:pt>
    <dgm:pt modelId="{C91499FE-5491-154A-9278-FBD70FA68B22}" type="pres">
      <dgm:prSet presAssocID="{CA4D220C-B487-6B49-B135-E1504D322A34}" presName="root2" presStyleCnt="0"/>
      <dgm:spPr/>
    </dgm:pt>
    <dgm:pt modelId="{B7E8C5F1-535C-E240-8CC7-2EB137356619}" type="pres">
      <dgm:prSet presAssocID="{CA4D220C-B487-6B49-B135-E1504D322A34}" presName="LevelTwoTextNode" presStyleLbl="node3" presStyleIdx="5" presStyleCnt="10">
        <dgm:presLayoutVars>
          <dgm:chPref val="3"/>
        </dgm:presLayoutVars>
      </dgm:prSet>
      <dgm:spPr/>
    </dgm:pt>
    <dgm:pt modelId="{60CC050E-1C18-734D-8242-9362CB29EE04}" type="pres">
      <dgm:prSet presAssocID="{CA4D220C-B487-6B49-B135-E1504D322A34}" presName="level3hierChild" presStyleCnt="0"/>
      <dgm:spPr/>
    </dgm:pt>
    <dgm:pt modelId="{C6281613-6DE4-E047-93A1-F6C9A235E4AC}" type="pres">
      <dgm:prSet presAssocID="{898DABD9-00CA-3641-BCF8-B72931598D80}" presName="conn2-1" presStyleLbl="parChTrans1D3" presStyleIdx="6" presStyleCnt="10"/>
      <dgm:spPr/>
    </dgm:pt>
    <dgm:pt modelId="{B4073085-9E77-9241-9BFD-EFAFEE3CBB2C}" type="pres">
      <dgm:prSet presAssocID="{898DABD9-00CA-3641-BCF8-B72931598D80}" presName="connTx" presStyleLbl="parChTrans1D3" presStyleIdx="6" presStyleCnt="10"/>
      <dgm:spPr/>
    </dgm:pt>
    <dgm:pt modelId="{6826C78A-9041-7740-B87C-3858C9CA0833}" type="pres">
      <dgm:prSet presAssocID="{50A9798C-75C2-B940-B7DD-E7E7CC056A5B}" presName="root2" presStyleCnt="0"/>
      <dgm:spPr/>
    </dgm:pt>
    <dgm:pt modelId="{E5C61F33-C51A-8542-9636-095A82F3FCFE}" type="pres">
      <dgm:prSet presAssocID="{50A9798C-75C2-B940-B7DD-E7E7CC056A5B}" presName="LevelTwoTextNode" presStyleLbl="node3" presStyleIdx="6" presStyleCnt="10">
        <dgm:presLayoutVars>
          <dgm:chPref val="3"/>
        </dgm:presLayoutVars>
      </dgm:prSet>
      <dgm:spPr/>
    </dgm:pt>
    <dgm:pt modelId="{A0229367-EDC2-AF4F-A550-4289EB44CA4E}" type="pres">
      <dgm:prSet presAssocID="{50A9798C-75C2-B940-B7DD-E7E7CC056A5B}" presName="level3hierChild" presStyleCnt="0"/>
      <dgm:spPr/>
    </dgm:pt>
    <dgm:pt modelId="{969C93E6-0A77-F846-BA08-A6F242BB0343}" type="pres">
      <dgm:prSet presAssocID="{C8E46E63-438D-F044-B3BA-05D5A6905AA4}" presName="conn2-1" presStyleLbl="parChTrans1D3" presStyleIdx="7" presStyleCnt="10"/>
      <dgm:spPr/>
    </dgm:pt>
    <dgm:pt modelId="{362F6876-B9DF-CE40-8E21-A42217593D3B}" type="pres">
      <dgm:prSet presAssocID="{C8E46E63-438D-F044-B3BA-05D5A6905AA4}" presName="connTx" presStyleLbl="parChTrans1D3" presStyleIdx="7" presStyleCnt="10"/>
      <dgm:spPr/>
    </dgm:pt>
    <dgm:pt modelId="{507B1B97-26F2-4E42-80DB-672D1F9DAABA}" type="pres">
      <dgm:prSet presAssocID="{980869BF-8819-B644-983D-7B8ECBD6C2F0}" presName="root2" presStyleCnt="0"/>
      <dgm:spPr/>
    </dgm:pt>
    <dgm:pt modelId="{8E7A4EDA-B01A-B24B-84FF-ED7BD6E9E0F4}" type="pres">
      <dgm:prSet presAssocID="{980869BF-8819-B644-983D-7B8ECBD6C2F0}" presName="LevelTwoTextNode" presStyleLbl="node3" presStyleIdx="7" presStyleCnt="10" custScaleX="243343">
        <dgm:presLayoutVars>
          <dgm:chPref val="3"/>
        </dgm:presLayoutVars>
      </dgm:prSet>
      <dgm:spPr/>
    </dgm:pt>
    <dgm:pt modelId="{B0B74FDE-BC08-E443-9193-1819DF3B863A}" type="pres">
      <dgm:prSet presAssocID="{980869BF-8819-B644-983D-7B8ECBD6C2F0}" presName="level3hierChild" presStyleCnt="0"/>
      <dgm:spPr/>
    </dgm:pt>
    <dgm:pt modelId="{0142D332-8EEE-0646-8D1B-6A0B5DFA9808}" type="pres">
      <dgm:prSet presAssocID="{7C702ABC-196D-234D-BF6A-36F633560619}" presName="conn2-1" presStyleLbl="parChTrans1D2" presStyleIdx="3" presStyleCnt="4"/>
      <dgm:spPr/>
    </dgm:pt>
    <dgm:pt modelId="{CB2674B9-F43C-0B48-911B-41C2ECEC7736}" type="pres">
      <dgm:prSet presAssocID="{7C702ABC-196D-234D-BF6A-36F633560619}" presName="connTx" presStyleLbl="parChTrans1D2" presStyleIdx="3" presStyleCnt="4"/>
      <dgm:spPr/>
    </dgm:pt>
    <dgm:pt modelId="{14AD6BC4-D203-9444-97C2-1B742CB86EAC}" type="pres">
      <dgm:prSet presAssocID="{53960413-CBE5-DD4C-A007-B6C83A4017F8}" presName="root2" presStyleCnt="0"/>
      <dgm:spPr/>
    </dgm:pt>
    <dgm:pt modelId="{641C4E92-26BF-7B4E-8C42-00F4AEF1FAC3}" type="pres">
      <dgm:prSet presAssocID="{53960413-CBE5-DD4C-A007-B6C83A4017F8}" presName="LevelTwoTextNode" presStyleLbl="node2" presStyleIdx="3" presStyleCnt="4" custScaleX="257872" custScaleY="182011">
        <dgm:presLayoutVars>
          <dgm:chPref val="3"/>
        </dgm:presLayoutVars>
      </dgm:prSet>
      <dgm:spPr/>
    </dgm:pt>
    <dgm:pt modelId="{35CDDDE4-E49F-E34A-9EA6-6394304048E4}" type="pres">
      <dgm:prSet presAssocID="{53960413-CBE5-DD4C-A007-B6C83A4017F8}" presName="level3hierChild" presStyleCnt="0"/>
      <dgm:spPr/>
    </dgm:pt>
    <dgm:pt modelId="{47072EF0-94A0-BB46-8A08-C277709D5E4F}" type="pres">
      <dgm:prSet presAssocID="{4CA19B22-AD41-464D-B062-1FE622FA5CFC}" presName="conn2-1" presStyleLbl="parChTrans1D3" presStyleIdx="8" presStyleCnt="10"/>
      <dgm:spPr/>
    </dgm:pt>
    <dgm:pt modelId="{03A991E4-F0B3-E445-A425-86CFC6B00670}" type="pres">
      <dgm:prSet presAssocID="{4CA19B22-AD41-464D-B062-1FE622FA5CFC}" presName="connTx" presStyleLbl="parChTrans1D3" presStyleIdx="8" presStyleCnt="10"/>
      <dgm:spPr/>
    </dgm:pt>
    <dgm:pt modelId="{F900912A-5FF2-2147-B7FA-FAB8510C5780}" type="pres">
      <dgm:prSet presAssocID="{B2E79BC9-5646-B54B-860F-C22D6B828FBC}" presName="root2" presStyleCnt="0"/>
      <dgm:spPr/>
    </dgm:pt>
    <dgm:pt modelId="{01213809-FB19-5149-992B-110EDB1F637C}" type="pres">
      <dgm:prSet presAssocID="{B2E79BC9-5646-B54B-860F-C22D6B828FBC}" presName="LevelTwoTextNode" presStyleLbl="node3" presStyleIdx="8" presStyleCnt="10" custScaleX="256683">
        <dgm:presLayoutVars>
          <dgm:chPref val="3"/>
        </dgm:presLayoutVars>
      </dgm:prSet>
      <dgm:spPr/>
    </dgm:pt>
    <dgm:pt modelId="{F7611B42-028D-1440-843D-06150D3ED193}" type="pres">
      <dgm:prSet presAssocID="{B2E79BC9-5646-B54B-860F-C22D6B828FBC}" presName="level3hierChild" presStyleCnt="0"/>
      <dgm:spPr/>
    </dgm:pt>
    <dgm:pt modelId="{82F5AF26-7B9D-8548-9091-016B1445B683}" type="pres">
      <dgm:prSet presAssocID="{08355F16-7D36-DE42-8281-C67EED6F87FD}" presName="conn2-1" presStyleLbl="parChTrans1D3" presStyleIdx="9" presStyleCnt="10"/>
      <dgm:spPr/>
    </dgm:pt>
    <dgm:pt modelId="{67BEF878-BC1E-4F49-9C7A-D3AAB8FADDDC}" type="pres">
      <dgm:prSet presAssocID="{08355F16-7D36-DE42-8281-C67EED6F87FD}" presName="connTx" presStyleLbl="parChTrans1D3" presStyleIdx="9" presStyleCnt="10"/>
      <dgm:spPr/>
    </dgm:pt>
    <dgm:pt modelId="{F8AA747C-0478-884D-8A42-286B652C38CF}" type="pres">
      <dgm:prSet presAssocID="{A318E220-1D91-1443-9175-AFCDD54524A6}" presName="root2" presStyleCnt="0"/>
      <dgm:spPr/>
    </dgm:pt>
    <dgm:pt modelId="{E34EB366-EA89-CC47-A0B9-4982F2A5C815}" type="pres">
      <dgm:prSet presAssocID="{A318E220-1D91-1443-9175-AFCDD54524A6}" presName="LevelTwoTextNode" presStyleLbl="node3" presStyleIdx="9" presStyleCnt="10" custScaleX="254683">
        <dgm:presLayoutVars>
          <dgm:chPref val="3"/>
        </dgm:presLayoutVars>
      </dgm:prSet>
      <dgm:spPr/>
    </dgm:pt>
    <dgm:pt modelId="{082863BF-8BE5-704A-9CA4-B8391A1A47EA}" type="pres">
      <dgm:prSet presAssocID="{A318E220-1D91-1443-9175-AFCDD54524A6}" presName="level3hierChild" presStyleCnt="0"/>
      <dgm:spPr/>
    </dgm:pt>
  </dgm:ptLst>
  <dgm:cxnLst>
    <dgm:cxn modelId="{27AAFD02-B05B-2E40-B755-C6C40EDDFF93}" type="presOf" srcId="{7C702ABC-196D-234D-BF6A-36F633560619}" destId="{CB2674B9-F43C-0B48-911B-41C2ECEC7736}" srcOrd="1" destOrd="0" presId="urn:microsoft.com/office/officeart/2008/layout/HorizontalMultiLevelHierarchy"/>
    <dgm:cxn modelId="{AEE3D104-F217-FF46-9A0E-AE613F839DDF}" type="presOf" srcId="{733831D8-15BB-9E4C-AD72-0E7C4CA754AE}" destId="{63B9FD1C-DD04-ED4C-9F23-1286D503DB9D}" srcOrd="0" destOrd="0" presId="urn:microsoft.com/office/officeart/2008/layout/HorizontalMultiLevelHierarchy"/>
    <dgm:cxn modelId="{713B3B05-B0F8-0E45-B93C-A0A1C2FE75F6}" type="presOf" srcId="{7AD6D7C0-2113-034C-A98D-0FB2064FFEC0}" destId="{AB7A1AE6-EFE6-9F40-A48B-48CD2D291418}" srcOrd="0" destOrd="0" presId="urn:microsoft.com/office/officeart/2008/layout/HorizontalMultiLevelHierarchy"/>
    <dgm:cxn modelId="{B3116307-DC08-2F44-A29B-3F26623C9E81}" type="presOf" srcId="{DA621596-6D0B-7046-8CA3-B850D16931FB}" destId="{951924F9-E6D9-EC4D-9C14-C1C3C696017C}" srcOrd="0" destOrd="0" presId="urn:microsoft.com/office/officeart/2008/layout/HorizontalMultiLevelHierarchy"/>
    <dgm:cxn modelId="{8A2D850E-1D09-AB43-A69B-C2E3B12E88BE}" type="presOf" srcId="{E445B9A0-F379-6B44-BB9A-182597BC83FA}" destId="{B1E8EB6D-D9BE-1944-829D-5A699836276B}" srcOrd="0" destOrd="0" presId="urn:microsoft.com/office/officeart/2008/layout/HorizontalMultiLevelHierarchy"/>
    <dgm:cxn modelId="{DDA97C10-5F11-D44E-93EC-94CDCF490676}" srcId="{E3AD4E4A-0804-6F4B-B509-4657AF8A4D65}" destId="{980869BF-8819-B644-983D-7B8ECBD6C2F0}" srcOrd="2" destOrd="0" parTransId="{C8E46E63-438D-F044-B3BA-05D5A6905AA4}" sibTransId="{B95C899B-2C54-F546-BC5E-CBDED5DA937A}"/>
    <dgm:cxn modelId="{25ED3011-6325-2144-BC52-1568058A8A0C}" type="presOf" srcId="{A4269B5D-F2E0-0744-A497-484EE4BD4445}" destId="{63075E5E-C35A-B442-812F-52B4CA83D722}" srcOrd="0" destOrd="0" presId="urn:microsoft.com/office/officeart/2008/layout/HorizontalMultiLevelHierarchy"/>
    <dgm:cxn modelId="{E94E4411-F00E-624B-9D12-7E84A9AD771B}" type="presOf" srcId="{50A9798C-75C2-B940-B7DD-E7E7CC056A5B}" destId="{E5C61F33-C51A-8542-9636-095A82F3FCFE}" srcOrd="0" destOrd="0" presId="urn:microsoft.com/office/officeart/2008/layout/HorizontalMultiLevelHierarchy"/>
    <dgm:cxn modelId="{BF957411-6043-8146-B7AB-83CC8A810061}" type="presOf" srcId="{E02AD85F-C6E5-594C-BC35-A5A5ED9C5FEB}" destId="{6078438D-AEA2-B346-9F5A-F87DA63C2294}" srcOrd="0" destOrd="0" presId="urn:microsoft.com/office/officeart/2008/layout/HorizontalMultiLevelHierarchy"/>
    <dgm:cxn modelId="{96DE5612-3DD5-1B42-9D59-12D53C578823}" srcId="{53960413-CBE5-DD4C-A007-B6C83A4017F8}" destId="{B2E79BC9-5646-B54B-860F-C22D6B828FBC}" srcOrd="0" destOrd="0" parTransId="{4CA19B22-AD41-464D-B062-1FE622FA5CFC}" sibTransId="{AC0B3FC7-C2B6-294A-8E9E-A592D7C67B30}"/>
    <dgm:cxn modelId="{5EAE8012-00C4-B24B-8D53-CD440E3F0E5A}" type="presOf" srcId="{E0E81B47-8AC3-1B43-AEBE-9D84A0F26F6C}" destId="{A87E8843-2E42-CD43-9F64-BE9CBF8471B7}" srcOrd="0" destOrd="0" presId="urn:microsoft.com/office/officeart/2008/layout/HorizontalMultiLevelHierarchy"/>
    <dgm:cxn modelId="{0B66C226-8C1F-0F47-AE3E-3EDCC085E11B}" type="presOf" srcId="{66DC20E1-68E6-404E-9A00-620555ADC736}" destId="{284CE771-87A2-0B47-A1A9-1E651819675F}" srcOrd="0" destOrd="0" presId="urn:microsoft.com/office/officeart/2008/layout/HorizontalMultiLevelHierarchy"/>
    <dgm:cxn modelId="{6E1D1927-A822-D145-9261-57CB302FA766}" type="presOf" srcId="{17092129-36A8-BD41-893F-066272E2467F}" destId="{D83D0D67-E9DA-3A4F-AA9F-431964750935}" srcOrd="0" destOrd="0" presId="urn:microsoft.com/office/officeart/2008/layout/HorizontalMultiLevelHierarchy"/>
    <dgm:cxn modelId="{84FB4528-382A-6E4B-BDC0-D904F03759BF}" srcId="{17092129-36A8-BD41-893F-066272E2467F}" destId="{6A67C735-BC0A-B44D-8121-C082CBB24632}" srcOrd="1" destOrd="0" parTransId="{E3E7B910-C48D-264A-96B6-46298B1BF70F}" sibTransId="{DD109EF3-727D-1D4A-9995-C1FCA19859E1}"/>
    <dgm:cxn modelId="{E90DC928-E4D1-C348-8207-6D84BD95AE36}" type="presOf" srcId="{35B97F71-2B1A-ED4F-8774-C167544CD210}" destId="{A36D1905-0D57-F24B-8B25-B09FCC4C9399}" srcOrd="0" destOrd="0" presId="urn:microsoft.com/office/officeart/2008/layout/HorizontalMultiLevelHierarchy"/>
    <dgm:cxn modelId="{19BCBB2C-2E17-2048-AEB2-685EC049D125}" type="presOf" srcId="{DF6992F1-9B8C-804E-AFA9-AA00A2C21A99}" destId="{3834AAAE-0F76-2647-A062-5FE004B63652}" srcOrd="0" destOrd="0" presId="urn:microsoft.com/office/officeart/2008/layout/HorizontalMultiLevelHierarchy"/>
    <dgm:cxn modelId="{EC3C2C31-FEDC-E147-ADC9-580EBE2EC7D3}" type="presOf" srcId="{6A67C735-BC0A-B44D-8121-C082CBB24632}" destId="{13922FB8-4D09-3F4D-B281-27F33832BC2A}" srcOrd="0" destOrd="0" presId="urn:microsoft.com/office/officeart/2008/layout/HorizontalMultiLevelHierarchy"/>
    <dgm:cxn modelId="{09DFAB34-A97D-D34B-BFFA-76E42017207A}" type="presOf" srcId="{898DABD9-00CA-3641-BCF8-B72931598D80}" destId="{C6281613-6DE4-E047-93A1-F6C9A235E4AC}" srcOrd="0" destOrd="0" presId="urn:microsoft.com/office/officeart/2008/layout/HorizontalMultiLevelHierarchy"/>
    <dgm:cxn modelId="{B2E69B38-233F-E947-A14A-7BFAF5992CA9}" type="presOf" srcId="{E3AD4E4A-0804-6F4B-B509-4657AF8A4D65}" destId="{6A3B718E-093B-1A4C-A2ED-D3017C9684E0}" srcOrd="0" destOrd="0" presId="urn:microsoft.com/office/officeart/2008/layout/HorizontalMultiLevelHierarchy"/>
    <dgm:cxn modelId="{F6FFA142-D8F7-9F40-80AB-B03DDC8B3C41}" srcId="{E3AD4E4A-0804-6F4B-B509-4657AF8A4D65}" destId="{CA4D220C-B487-6B49-B135-E1504D322A34}" srcOrd="0" destOrd="0" parTransId="{E02AD85F-C6E5-594C-BC35-A5A5ED9C5FEB}" sibTransId="{C892B635-E244-C248-83E0-67429B16D360}"/>
    <dgm:cxn modelId="{BB252C57-8C38-2C44-9AEB-FC4CE8FCE8B8}" type="presOf" srcId="{05D187BB-3140-784B-B020-F9225937C4FA}" destId="{FD714B46-58EE-8540-967D-69B7DF7F6794}" srcOrd="1" destOrd="0" presId="urn:microsoft.com/office/officeart/2008/layout/HorizontalMultiLevelHierarchy"/>
    <dgm:cxn modelId="{65AB7E57-96F5-EB44-BE71-81A31761FF1A}" type="presOf" srcId="{08355F16-7D36-DE42-8281-C67EED6F87FD}" destId="{82F5AF26-7B9D-8548-9091-016B1445B683}" srcOrd="0" destOrd="0" presId="urn:microsoft.com/office/officeart/2008/layout/HorizontalMultiLevelHierarchy"/>
    <dgm:cxn modelId="{7004B159-7A16-1F42-8F68-162FD2AB8F81}" srcId="{53960413-CBE5-DD4C-A007-B6C83A4017F8}" destId="{A318E220-1D91-1443-9175-AFCDD54524A6}" srcOrd="1" destOrd="0" parTransId="{08355F16-7D36-DE42-8281-C67EED6F87FD}" sibTransId="{CAFE8A88-C47E-774F-A81C-A254F16DBA5B}"/>
    <dgm:cxn modelId="{A285D259-FBE1-4240-BCDD-5C64A8CE27C4}" type="presOf" srcId="{586D60E8-C433-F242-904E-438F1F2FE95F}" destId="{74706238-CA0D-A045-AB8D-8EBCF13528CF}" srcOrd="1" destOrd="0" presId="urn:microsoft.com/office/officeart/2008/layout/HorizontalMultiLevelHierarchy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B09DCF5E-DE54-4B47-B5DF-DD2B715F2DD7}" type="presOf" srcId="{586D60E8-C433-F242-904E-438F1F2FE95F}" destId="{FF38C69E-CF32-4F49-9AF0-C7B7EACA0110}" srcOrd="0" destOrd="0" presId="urn:microsoft.com/office/officeart/2008/layout/HorizontalMultiLevelHierarchy"/>
    <dgm:cxn modelId="{F9CB625F-4A74-E44E-A4EC-37EADBFFF7EA}" srcId="{6A67C735-BC0A-B44D-8121-C082CBB24632}" destId="{733831D8-15BB-9E4C-AD72-0E7C4CA754AE}" srcOrd="2" destOrd="0" parTransId="{6B8B3426-EF25-9D47-AA79-76DD01AEB61D}" sibTransId="{A3AA96FD-D261-CF44-A01B-6D2CBD99AA43}"/>
    <dgm:cxn modelId="{FCF3A860-72D6-D64F-A517-C16151C8A7E8}" type="presOf" srcId="{6B8B3426-EF25-9D47-AA79-76DD01AEB61D}" destId="{5692E51E-529C-294C-B44B-F2754F9766F0}" srcOrd="1" destOrd="0" presId="urn:microsoft.com/office/officeart/2008/layout/HorizontalMultiLevelHierarchy"/>
    <dgm:cxn modelId="{8E2BB064-05E5-624D-984E-4EE789E198D2}" type="presOf" srcId="{53960413-CBE5-DD4C-A007-B6C83A4017F8}" destId="{641C4E92-26BF-7B4E-8C42-00F4AEF1FAC3}" srcOrd="0" destOrd="0" presId="urn:microsoft.com/office/officeart/2008/layout/HorizontalMultiLevelHierarchy"/>
    <dgm:cxn modelId="{D571C766-35D7-494A-BF9D-005F8A785FE5}" type="presOf" srcId="{E3E7B910-C48D-264A-96B6-46298B1BF70F}" destId="{A0053664-29B4-6F41-BDF1-2D5BE6197F11}" srcOrd="0" destOrd="0" presId="urn:microsoft.com/office/officeart/2008/layout/HorizontalMultiLevelHierarchy"/>
    <dgm:cxn modelId="{2BB11269-3953-E340-81D6-D6E2D01AE138}" type="presOf" srcId="{E02AD85F-C6E5-594C-BC35-A5A5ED9C5FEB}" destId="{7326AC5F-730E-BD44-A6EF-F91CF661D05B}" srcOrd="1" destOrd="0" presId="urn:microsoft.com/office/officeart/2008/layout/HorizontalMultiLevelHierarchy"/>
    <dgm:cxn modelId="{254D7E6A-DA07-BB4E-9F8B-8DFBC2CDA0A1}" type="presOf" srcId="{7C702ABC-196D-234D-BF6A-36F633560619}" destId="{0142D332-8EEE-0646-8D1B-6A0B5DFA9808}" srcOrd="0" destOrd="0" presId="urn:microsoft.com/office/officeart/2008/layout/HorizontalMultiLevelHierarchy"/>
    <dgm:cxn modelId="{C1406F6C-A5FA-FD48-8C64-4EDEBF2CFDA8}" type="presOf" srcId="{A318E220-1D91-1443-9175-AFCDD54524A6}" destId="{E34EB366-EA89-CC47-A0B9-4982F2A5C815}" srcOrd="0" destOrd="0" presId="urn:microsoft.com/office/officeart/2008/layout/HorizontalMultiLevelHierarchy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2D333F6E-745D-DB42-991A-BD384D4431C6}" srcId="{E3AD4E4A-0804-6F4B-B509-4657AF8A4D65}" destId="{50A9798C-75C2-B940-B7DD-E7E7CC056A5B}" srcOrd="1" destOrd="0" parTransId="{898DABD9-00CA-3641-BCF8-B72931598D80}" sibTransId="{5E8EBBBE-52C5-4843-A60B-1BD494FA4982}"/>
    <dgm:cxn modelId="{4CFB7E73-F919-AC4A-A2A7-4989948103AE}" type="presOf" srcId="{DA621596-6D0B-7046-8CA3-B850D16931FB}" destId="{DA3561B0-B5CF-E54A-A3B5-FCDEF1222A6A}" srcOrd="1" destOrd="0" presId="urn:microsoft.com/office/officeart/2008/layout/HorizontalMultiLevelHierarchy"/>
    <dgm:cxn modelId="{B444F37B-0FA5-7140-BE25-3E0376D2AA43}" type="presOf" srcId="{CA4D220C-B487-6B49-B135-E1504D322A34}" destId="{B7E8C5F1-535C-E240-8CC7-2EB137356619}" srcOrd="0" destOrd="0" presId="urn:microsoft.com/office/officeart/2008/layout/HorizontalMultiLevelHierarchy"/>
    <dgm:cxn modelId="{D731DF80-E87B-F64F-AFD1-4E64139B4922}" type="presOf" srcId="{898DABD9-00CA-3641-BCF8-B72931598D80}" destId="{B4073085-9E77-9241-9BFD-EFAFEE3CBB2C}" srcOrd="1" destOrd="0" presId="urn:microsoft.com/office/officeart/2008/layout/HorizontalMultiLevelHierarchy"/>
    <dgm:cxn modelId="{C2799982-B2FF-EE48-8051-B96A06FFD163}" type="presOf" srcId="{DF6992F1-9B8C-804E-AFA9-AA00A2C21A99}" destId="{AAA34985-DFD5-C444-ADCA-75CC3733EDB3}" srcOrd="1" destOrd="0" presId="urn:microsoft.com/office/officeart/2008/layout/HorizontalMultiLevelHierarchy"/>
    <dgm:cxn modelId="{32368485-379A-9E40-B33C-CC7C479CECB5}" type="presOf" srcId="{4CA19B22-AD41-464D-B062-1FE622FA5CFC}" destId="{03A991E4-F0B3-E445-A425-86CFC6B00670}" srcOrd="1" destOrd="0" presId="urn:microsoft.com/office/officeart/2008/layout/HorizontalMultiLevelHierarchy"/>
    <dgm:cxn modelId="{5CC21287-B89A-6B42-871B-2D21F34DE287}" type="presOf" srcId="{C8E46E63-438D-F044-B3BA-05D5A6905AA4}" destId="{362F6876-B9DF-CE40-8E21-A42217593D3B}" srcOrd="1" destOrd="0" presId="urn:microsoft.com/office/officeart/2008/layout/HorizontalMultiLevelHierarchy"/>
    <dgm:cxn modelId="{688A4289-4289-744C-A25E-E7C32AC3DAC6}" srcId="{17092129-36A8-BD41-893F-066272E2467F}" destId="{53960413-CBE5-DD4C-A007-B6C83A4017F8}" srcOrd="3" destOrd="0" parTransId="{7C702ABC-196D-234D-BF6A-36F633560619}" sibTransId="{C3180A93-D30D-FA4A-826B-B5817971BB84}"/>
    <dgm:cxn modelId="{B25BDF94-D658-2D49-B748-CE1D4753B2FE}" type="presOf" srcId="{6B8B3426-EF25-9D47-AA79-76DD01AEB61D}" destId="{9459EF34-83E2-5B40-8332-8D46053AB9D3}" srcOrd="0" destOrd="0" presId="urn:microsoft.com/office/officeart/2008/layout/HorizontalMultiLevelHierarchy"/>
    <dgm:cxn modelId="{3FF54F9F-E2C6-6240-8452-E386D6BCDE0B}" type="presOf" srcId="{05D187BB-3140-784B-B020-F9225937C4FA}" destId="{6B601103-9894-C343-AEC5-FD6E9D3AF8F4}" srcOrd="0" destOrd="0" presId="urn:microsoft.com/office/officeart/2008/layout/HorizontalMultiLevelHierarchy"/>
    <dgm:cxn modelId="{747788A2-DC86-4147-AA2E-9614C314FDF9}" srcId="{17092129-36A8-BD41-893F-066272E2467F}" destId="{E3AD4E4A-0804-6F4B-B509-4657AF8A4D65}" srcOrd="2" destOrd="0" parTransId="{DF6992F1-9B8C-804E-AFA9-AA00A2C21A99}" sibTransId="{A4C55F29-08D3-094B-ABFF-FBA77B2D8D68}"/>
    <dgm:cxn modelId="{4CA38AA7-A9EE-2D45-8143-9EA99FFFE6F4}" srcId="{6A67C735-BC0A-B44D-8121-C082CBB24632}" destId="{35B97F71-2B1A-ED4F-8774-C167544CD210}" srcOrd="0" destOrd="0" parTransId="{05D187BB-3140-784B-B020-F9225937C4FA}" sibTransId="{4C01FC59-C571-534B-B832-AAE814D88181}"/>
    <dgm:cxn modelId="{0649D3A8-E139-A14A-BA7A-D55CDDF6C0A1}" type="presOf" srcId="{600E679A-96EB-DD4D-A209-156C2405B486}" destId="{76E0B027-C3F8-F743-A73A-A89E4F674ACC}" srcOrd="1" destOrd="0" presId="urn:microsoft.com/office/officeart/2008/layout/HorizontalMultiLevelHierarchy"/>
    <dgm:cxn modelId="{51711FAE-913F-A145-BF5C-3FAEDB1727AA}" srcId="{17092129-36A8-BD41-893F-066272E2467F}" destId="{7AD6D7C0-2113-034C-A98D-0FB2064FFEC0}" srcOrd="0" destOrd="0" parTransId="{A4269B5D-F2E0-0744-A497-484EE4BD4445}" sibTransId="{F9FB7ACB-07EC-1843-8C6A-972E2BE1E6F4}"/>
    <dgm:cxn modelId="{5FB268B7-5328-4C44-9F66-4E8BE08DF85B}" type="presOf" srcId="{4CA19B22-AD41-464D-B062-1FE622FA5CFC}" destId="{47072EF0-94A0-BB46-8A08-C277709D5E4F}" srcOrd="0" destOrd="0" presId="urn:microsoft.com/office/officeart/2008/layout/HorizontalMultiLevelHierarchy"/>
    <dgm:cxn modelId="{A9FD89BF-B329-9B40-89F5-04BBB30C170B}" type="presOf" srcId="{600E679A-96EB-DD4D-A209-156C2405B486}" destId="{BD316F1F-0D83-994A-B1EA-F93718340549}" srcOrd="0" destOrd="0" presId="urn:microsoft.com/office/officeart/2008/layout/HorizontalMultiLevelHierarchy"/>
    <dgm:cxn modelId="{986B12C1-C09F-2B4D-9145-46F88A40A0AE}" srcId="{6A67C735-BC0A-B44D-8121-C082CBB24632}" destId="{CC42D779-EFA8-7F49-97BA-A4FE4F52E369}" srcOrd="1" destOrd="0" parTransId="{586D60E8-C433-F242-904E-438F1F2FE95F}" sibTransId="{12930217-C201-2B43-89F9-7DC9368A650C}"/>
    <dgm:cxn modelId="{991E21C3-A2A4-8F4D-82AF-001D7A423F65}" type="presOf" srcId="{980869BF-8819-B644-983D-7B8ECBD6C2F0}" destId="{8E7A4EDA-B01A-B24B-84FF-ED7BD6E9E0F4}" srcOrd="0" destOrd="0" presId="urn:microsoft.com/office/officeart/2008/layout/HorizontalMultiLevelHierarchy"/>
    <dgm:cxn modelId="{27BAB4CA-019E-B44C-8E79-CF9296D530AE}" type="presOf" srcId="{A4269B5D-F2E0-0744-A497-484EE4BD4445}" destId="{518AD5B1-79BB-1A4C-849E-94BD068CFB30}" srcOrd="1" destOrd="0" presId="urn:microsoft.com/office/officeart/2008/layout/HorizontalMultiLevelHierarchy"/>
    <dgm:cxn modelId="{0C8808CD-8CD9-1D46-AE50-604DAC588DC0}" type="presOf" srcId="{08355F16-7D36-DE42-8281-C67EED6F87FD}" destId="{67BEF878-BC1E-4F49-9C7A-D3AAB8FADDDC}" srcOrd="1" destOrd="0" presId="urn:microsoft.com/office/officeart/2008/layout/HorizontalMultiLevelHierarchy"/>
    <dgm:cxn modelId="{904293D1-2A89-2945-BC80-74B28FC02BDF}" type="presOf" srcId="{CC42D779-EFA8-7F49-97BA-A4FE4F52E369}" destId="{3978A087-84E4-4349-A148-1E0DD75FCACD}" srcOrd="0" destOrd="0" presId="urn:microsoft.com/office/officeart/2008/layout/HorizontalMultiLevelHierarchy"/>
    <dgm:cxn modelId="{11F273DE-E6DD-4B47-A73D-3F14A7708E54}" type="presOf" srcId="{C8E46E63-438D-F044-B3BA-05D5A6905AA4}" destId="{969C93E6-0A77-F846-BA08-A6F242BB0343}" srcOrd="0" destOrd="0" presId="urn:microsoft.com/office/officeart/2008/layout/HorizontalMultiLevelHierarchy"/>
    <dgm:cxn modelId="{1DB78CE7-6502-5042-B585-632CE3E5520E}" type="presOf" srcId="{B2E79BC9-5646-B54B-860F-C22D6B828FBC}" destId="{01213809-FB19-5149-992B-110EDB1F637C}" srcOrd="0" destOrd="0" presId="urn:microsoft.com/office/officeart/2008/layout/HorizontalMultiLevelHierarchy"/>
    <dgm:cxn modelId="{6411B1EF-D5F7-634E-A425-CC9F51B7EFBB}" srcId="{E0E81B47-8AC3-1B43-AEBE-9D84A0F26F6C}" destId="{17092129-36A8-BD41-893F-066272E2467F}" srcOrd="0" destOrd="0" parTransId="{19EAEAE9-FFED-D542-9D8A-5D951EBBF1D5}" sibTransId="{EE2BBE51-4617-8A4E-9BBD-E10B4E74F196}"/>
    <dgm:cxn modelId="{EDC517F0-E2A0-7F46-A08B-F82A61BE3639}" type="presOf" srcId="{E3E7B910-C48D-264A-96B6-46298B1BF70F}" destId="{822EF0D1-18DC-9B4F-A387-7D477D31A7D9}" srcOrd="1" destOrd="0" presId="urn:microsoft.com/office/officeart/2008/layout/HorizontalMultiLevelHierarchy"/>
    <dgm:cxn modelId="{7077A109-D703-2D45-88EC-B8C85D3168B5}" type="presParOf" srcId="{A87E8843-2E42-CD43-9F64-BE9CBF8471B7}" destId="{DDDCA31D-18F4-CE4F-8DDD-22EB1090FDDF}" srcOrd="0" destOrd="0" presId="urn:microsoft.com/office/officeart/2008/layout/HorizontalMultiLevelHierarchy"/>
    <dgm:cxn modelId="{53CD25C1-0781-6D4C-8F34-51DFE1F252B4}" type="presParOf" srcId="{DDDCA31D-18F4-CE4F-8DDD-22EB1090FDDF}" destId="{D83D0D67-E9DA-3A4F-AA9F-431964750935}" srcOrd="0" destOrd="0" presId="urn:microsoft.com/office/officeart/2008/layout/HorizontalMultiLevelHierarchy"/>
    <dgm:cxn modelId="{E9134DFE-ABF0-FA4B-910F-1CB008887E5A}" type="presParOf" srcId="{DDDCA31D-18F4-CE4F-8DDD-22EB1090FDDF}" destId="{4C7E4013-7A08-0749-A990-9A421CABF5B8}" srcOrd="1" destOrd="0" presId="urn:microsoft.com/office/officeart/2008/layout/HorizontalMultiLevelHierarchy"/>
    <dgm:cxn modelId="{653D9F31-62E3-CF4A-BD11-2FD771F51E94}" type="presParOf" srcId="{4C7E4013-7A08-0749-A990-9A421CABF5B8}" destId="{63075E5E-C35A-B442-812F-52B4CA83D722}" srcOrd="0" destOrd="0" presId="urn:microsoft.com/office/officeart/2008/layout/HorizontalMultiLevelHierarchy"/>
    <dgm:cxn modelId="{E0968BC6-AAF9-E040-B746-033C2F521AE7}" type="presParOf" srcId="{63075E5E-C35A-B442-812F-52B4CA83D722}" destId="{518AD5B1-79BB-1A4C-849E-94BD068CFB30}" srcOrd="0" destOrd="0" presId="urn:microsoft.com/office/officeart/2008/layout/HorizontalMultiLevelHierarchy"/>
    <dgm:cxn modelId="{D07DE355-7256-6A48-9105-CBBAEDFD985A}" type="presParOf" srcId="{4C7E4013-7A08-0749-A990-9A421CABF5B8}" destId="{A16A2F1A-18E8-1A47-9B2D-019007A403EA}" srcOrd="1" destOrd="0" presId="urn:microsoft.com/office/officeart/2008/layout/HorizontalMultiLevelHierarchy"/>
    <dgm:cxn modelId="{952EBC6C-6918-B840-BD9F-2FB193E61857}" type="presParOf" srcId="{A16A2F1A-18E8-1A47-9B2D-019007A403EA}" destId="{AB7A1AE6-EFE6-9F40-A48B-48CD2D291418}" srcOrd="0" destOrd="0" presId="urn:microsoft.com/office/officeart/2008/layout/HorizontalMultiLevelHierarchy"/>
    <dgm:cxn modelId="{8AFD48C6-3364-834E-BE4F-D5C897CB7C06}" type="presParOf" srcId="{A16A2F1A-18E8-1A47-9B2D-019007A403EA}" destId="{9C28BAE2-6188-FE4B-8D54-2A26E029A424}" srcOrd="1" destOrd="0" presId="urn:microsoft.com/office/officeart/2008/layout/HorizontalMultiLevelHierarchy"/>
    <dgm:cxn modelId="{EC1FE1BD-868B-4341-9E72-EEEF8B9EC129}" type="presParOf" srcId="{9C28BAE2-6188-FE4B-8D54-2A26E029A424}" destId="{951924F9-E6D9-EC4D-9C14-C1C3C696017C}" srcOrd="0" destOrd="0" presId="urn:microsoft.com/office/officeart/2008/layout/HorizontalMultiLevelHierarchy"/>
    <dgm:cxn modelId="{F9D27ACC-BBDE-DC43-96CC-C4D75405AE9E}" type="presParOf" srcId="{951924F9-E6D9-EC4D-9C14-C1C3C696017C}" destId="{DA3561B0-B5CF-E54A-A3B5-FCDEF1222A6A}" srcOrd="0" destOrd="0" presId="urn:microsoft.com/office/officeart/2008/layout/HorizontalMultiLevelHierarchy"/>
    <dgm:cxn modelId="{94F51BE1-CC0D-BB42-BA90-5DDC69A629F9}" type="presParOf" srcId="{9C28BAE2-6188-FE4B-8D54-2A26E029A424}" destId="{5908D865-56CA-A347-8A9E-5B04EBE5BBEF}" srcOrd="1" destOrd="0" presId="urn:microsoft.com/office/officeart/2008/layout/HorizontalMultiLevelHierarchy"/>
    <dgm:cxn modelId="{CFA57F24-90BD-D044-A15D-C45471B0E588}" type="presParOf" srcId="{5908D865-56CA-A347-8A9E-5B04EBE5BBEF}" destId="{284CE771-87A2-0B47-A1A9-1E651819675F}" srcOrd="0" destOrd="0" presId="urn:microsoft.com/office/officeart/2008/layout/HorizontalMultiLevelHierarchy"/>
    <dgm:cxn modelId="{7B503F17-BE75-3243-9A7E-E949CC4DAFC1}" type="presParOf" srcId="{5908D865-56CA-A347-8A9E-5B04EBE5BBEF}" destId="{1B90BB5F-8523-4349-949E-B7E47C39E735}" srcOrd="1" destOrd="0" presId="urn:microsoft.com/office/officeart/2008/layout/HorizontalMultiLevelHierarchy"/>
    <dgm:cxn modelId="{5205E886-BC25-D34E-AF50-E81E37668A7B}" type="presParOf" srcId="{9C28BAE2-6188-FE4B-8D54-2A26E029A424}" destId="{BD316F1F-0D83-994A-B1EA-F93718340549}" srcOrd="2" destOrd="0" presId="urn:microsoft.com/office/officeart/2008/layout/HorizontalMultiLevelHierarchy"/>
    <dgm:cxn modelId="{E397013C-CAD2-C749-B333-6B53DF55CC49}" type="presParOf" srcId="{BD316F1F-0D83-994A-B1EA-F93718340549}" destId="{76E0B027-C3F8-F743-A73A-A89E4F674ACC}" srcOrd="0" destOrd="0" presId="urn:microsoft.com/office/officeart/2008/layout/HorizontalMultiLevelHierarchy"/>
    <dgm:cxn modelId="{A1A57017-C05C-B148-9637-6AB9689A0AC3}" type="presParOf" srcId="{9C28BAE2-6188-FE4B-8D54-2A26E029A424}" destId="{BCE9CA28-E122-C247-B92E-F41C2FD1540F}" srcOrd="3" destOrd="0" presId="urn:microsoft.com/office/officeart/2008/layout/HorizontalMultiLevelHierarchy"/>
    <dgm:cxn modelId="{46A4D48C-998E-A048-858E-3F8BD0C72AD7}" type="presParOf" srcId="{BCE9CA28-E122-C247-B92E-F41C2FD1540F}" destId="{B1E8EB6D-D9BE-1944-829D-5A699836276B}" srcOrd="0" destOrd="0" presId="urn:microsoft.com/office/officeart/2008/layout/HorizontalMultiLevelHierarchy"/>
    <dgm:cxn modelId="{997EC03A-E1B8-064D-9CE9-E164ADFB10B7}" type="presParOf" srcId="{BCE9CA28-E122-C247-B92E-F41C2FD1540F}" destId="{27CF7309-23BC-454F-8682-4F20350E77E9}" srcOrd="1" destOrd="0" presId="urn:microsoft.com/office/officeart/2008/layout/HorizontalMultiLevelHierarchy"/>
    <dgm:cxn modelId="{FE18CDAD-5937-7D4A-B304-C342C84DA6C1}" type="presParOf" srcId="{4C7E4013-7A08-0749-A990-9A421CABF5B8}" destId="{A0053664-29B4-6F41-BDF1-2D5BE6197F11}" srcOrd="2" destOrd="0" presId="urn:microsoft.com/office/officeart/2008/layout/HorizontalMultiLevelHierarchy"/>
    <dgm:cxn modelId="{04C3C463-8C46-BD47-B1F9-65DEEC5DF16A}" type="presParOf" srcId="{A0053664-29B4-6F41-BDF1-2D5BE6197F11}" destId="{822EF0D1-18DC-9B4F-A387-7D477D31A7D9}" srcOrd="0" destOrd="0" presId="urn:microsoft.com/office/officeart/2008/layout/HorizontalMultiLevelHierarchy"/>
    <dgm:cxn modelId="{3877A45E-0A73-8347-A759-D8AF12C61C45}" type="presParOf" srcId="{4C7E4013-7A08-0749-A990-9A421CABF5B8}" destId="{196B2755-C362-864A-BAC2-07E60B200AF6}" srcOrd="3" destOrd="0" presId="urn:microsoft.com/office/officeart/2008/layout/HorizontalMultiLevelHierarchy"/>
    <dgm:cxn modelId="{57684BF7-F284-794A-9CA0-365A7E20D5D4}" type="presParOf" srcId="{196B2755-C362-864A-BAC2-07E60B200AF6}" destId="{13922FB8-4D09-3F4D-B281-27F33832BC2A}" srcOrd="0" destOrd="0" presId="urn:microsoft.com/office/officeart/2008/layout/HorizontalMultiLevelHierarchy"/>
    <dgm:cxn modelId="{74B0A894-FDE0-9D4F-87AE-768ACDCF5025}" type="presParOf" srcId="{196B2755-C362-864A-BAC2-07E60B200AF6}" destId="{CAFF6262-F59E-4B43-BD5D-FB798B4A9552}" srcOrd="1" destOrd="0" presId="urn:microsoft.com/office/officeart/2008/layout/HorizontalMultiLevelHierarchy"/>
    <dgm:cxn modelId="{B304889D-3B60-A14F-8111-0152FA7BD9F5}" type="presParOf" srcId="{CAFF6262-F59E-4B43-BD5D-FB798B4A9552}" destId="{6B601103-9894-C343-AEC5-FD6E9D3AF8F4}" srcOrd="0" destOrd="0" presId="urn:microsoft.com/office/officeart/2008/layout/HorizontalMultiLevelHierarchy"/>
    <dgm:cxn modelId="{D383A272-C117-DB46-BC0F-A8EA49F2D067}" type="presParOf" srcId="{6B601103-9894-C343-AEC5-FD6E9D3AF8F4}" destId="{FD714B46-58EE-8540-967D-69B7DF7F6794}" srcOrd="0" destOrd="0" presId="urn:microsoft.com/office/officeart/2008/layout/HorizontalMultiLevelHierarchy"/>
    <dgm:cxn modelId="{AF83F06B-028C-8D48-8B36-777D765C08DB}" type="presParOf" srcId="{CAFF6262-F59E-4B43-BD5D-FB798B4A9552}" destId="{FE39BAE1-ED81-7642-8A12-133A30572D4A}" srcOrd="1" destOrd="0" presId="urn:microsoft.com/office/officeart/2008/layout/HorizontalMultiLevelHierarchy"/>
    <dgm:cxn modelId="{5CD0BB45-E242-EB4F-B705-3B72133A31F0}" type="presParOf" srcId="{FE39BAE1-ED81-7642-8A12-133A30572D4A}" destId="{A36D1905-0D57-F24B-8B25-B09FCC4C9399}" srcOrd="0" destOrd="0" presId="urn:microsoft.com/office/officeart/2008/layout/HorizontalMultiLevelHierarchy"/>
    <dgm:cxn modelId="{B8B27BE6-701C-4446-A409-E80751B3BE4E}" type="presParOf" srcId="{FE39BAE1-ED81-7642-8A12-133A30572D4A}" destId="{A5D91AF6-B79F-FD40-9C5F-54F6F4DA1588}" srcOrd="1" destOrd="0" presId="urn:microsoft.com/office/officeart/2008/layout/HorizontalMultiLevelHierarchy"/>
    <dgm:cxn modelId="{331126F6-480F-CE45-A966-BA0067E3F9AF}" type="presParOf" srcId="{CAFF6262-F59E-4B43-BD5D-FB798B4A9552}" destId="{FF38C69E-CF32-4F49-9AF0-C7B7EACA0110}" srcOrd="2" destOrd="0" presId="urn:microsoft.com/office/officeart/2008/layout/HorizontalMultiLevelHierarchy"/>
    <dgm:cxn modelId="{C5FB7277-8300-4742-9598-E10B0476B809}" type="presParOf" srcId="{FF38C69E-CF32-4F49-9AF0-C7B7EACA0110}" destId="{74706238-CA0D-A045-AB8D-8EBCF13528CF}" srcOrd="0" destOrd="0" presId="urn:microsoft.com/office/officeart/2008/layout/HorizontalMultiLevelHierarchy"/>
    <dgm:cxn modelId="{C0D7E510-9875-9246-810C-2F6AB721F954}" type="presParOf" srcId="{CAFF6262-F59E-4B43-BD5D-FB798B4A9552}" destId="{BE885F18-BDEA-494F-911F-612FF360E3B4}" srcOrd="3" destOrd="0" presId="urn:microsoft.com/office/officeart/2008/layout/HorizontalMultiLevelHierarchy"/>
    <dgm:cxn modelId="{FD0CBE52-5666-A14E-A903-F1E74483350C}" type="presParOf" srcId="{BE885F18-BDEA-494F-911F-612FF360E3B4}" destId="{3978A087-84E4-4349-A148-1E0DD75FCACD}" srcOrd="0" destOrd="0" presId="urn:microsoft.com/office/officeart/2008/layout/HorizontalMultiLevelHierarchy"/>
    <dgm:cxn modelId="{0BBBE1D5-0228-F34A-BD75-F5757F600C91}" type="presParOf" srcId="{BE885F18-BDEA-494F-911F-612FF360E3B4}" destId="{766EEDA4-0DD3-E240-A737-D043931BEF3B}" srcOrd="1" destOrd="0" presId="urn:microsoft.com/office/officeart/2008/layout/HorizontalMultiLevelHierarchy"/>
    <dgm:cxn modelId="{C24A653B-29AD-3345-BB29-76E2D03C1597}" type="presParOf" srcId="{CAFF6262-F59E-4B43-BD5D-FB798B4A9552}" destId="{9459EF34-83E2-5B40-8332-8D46053AB9D3}" srcOrd="4" destOrd="0" presId="urn:microsoft.com/office/officeart/2008/layout/HorizontalMultiLevelHierarchy"/>
    <dgm:cxn modelId="{3B82849F-6F8D-3C43-BADC-A9214663D96C}" type="presParOf" srcId="{9459EF34-83E2-5B40-8332-8D46053AB9D3}" destId="{5692E51E-529C-294C-B44B-F2754F9766F0}" srcOrd="0" destOrd="0" presId="urn:microsoft.com/office/officeart/2008/layout/HorizontalMultiLevelHierarchy"/>
    <dgm:cxn modelId="{1C395F4E-FA64-D847-9226-7074A7BEF8FF}" type="presParOf" srcId="{CAFF6262-F59E-4B43-BD5D-FB798B4A9552}" destId="{7C1D3007-EBBD-8542-B3A4-5981997CC4ED}" srcOrd="5" destOrd="0" presId="urn:microsoft.com/office/officeart/2008/layout/HorizontalMultiLevelHierarchy"/>
    <dgm:cxn modelId="{D0A394AE-872E-8F4C-A044-ACD236798406}" type="presParOf" srcId="{7C1D3007-EBBD-8542-B3A4-5981997CC4ED}" destId="{63B9FD1C-DD04-ED4C-9F23-1286D503DB9D}" srcOrd="0" destOrd="0" presId="urn:microsoft.com/office/officeart/2008/layout/HorizontalMultiLevelHierarchy"/>
    <dgm:cxn modelId="{C570D657-C90F-D745-B214-4023AB6E17D0}" type="presParOf" srcId="{7C1D3007-EBBD-8542-B3A4-5981997CC4ED}" destId="{96B82A10-36D7-5E4E-AD77-F3193D5AB23C}" srcOrd="1" destOrd="0" presId="urn:microsoft.com/office/officeart/2008/layout/HorizontalMultiLevelHierarchy"/>
    <dgm:cxn modelId="{92CC8D2C-F928-1F47-9993-3F7D3EDEE179}" type="presParOf" srcId="{4C7E4013-7A08-0749-A990-9A421CABF5B8}" destId="{3834AAAE-0F76-2647-A062-5FE004B63652}" srcOrd="4" destOrd="0" presId="urn:microsoft.com/office/officeart/2008/layout/HorizontalMultiLevelHierarchy"/>
    <dgm:cxn modelId="{72DD031B-7C6B-284C-83B5-AA6CE29516C3}" type="presParOf" srcId="{3834AAAE-0F76-2647-A062-5FE004B63652}" destId="{AAA34985-DFD5-C444-ADCA-75CC3733EDB3}" srcOrd="0" destOrd="0" presId="urn:microsoft.com/office/officeart/2008/layout/HorizontalMultiLevelHierarchy"/>
    <dgm:cxn modelId="{B5BE196B-40A1-834D-9CD3-2222B77B2DD6}" type="presParOf" srcId="{4C7E4013-7A08-0749-A990-9A421CABF5B8}" destId="{DEA53F51-D6C4-454C-8E93-8EFC71344897}" srcOrd="5" destOrd="0" presId="urn:microsoft.com/office/officeart/2008/layout/HorizontalMultiLevelHierarchy"/>
    <dgm:cxn modelId="{6FFB5C23-4FE5-3D4F-9F6E-946453EC9013}" type="presParOf" srcId="{DEA53F51-D6C4-454C-8E93-8EFC71344897}" destId="{6A3B718E-093B-1A4C-A2ED-D3017C9684E0}" srcOrd="0" destOrd="0" presId="urn:microsoft.com/office/officeart/2008/layout/HorizontalMultiLevelHierarchy"/>
    <dgm:cxn modelId="{91FF1120-384B-174F-A165-CC1246FBA3F7}" type="presParOf" srcId="{DEA53F51-D6C4-454C-8E93-8EFC71344897}" destId="{7DC5CC7D-B5C2-3647-B95D-A74296A7876A}" srcOrd="1" destOrd="0" presId="urn:microsoft.com/office/officeart/2008/layout/HorizontalMultiLevelHierarchy"/>
    <dgm:cxn modelId="{B2C6A40C-7ACC-1E42-ADCA-6FAD0BA8CC76}" type="presParOf" srcId="{7DC5CC7D-B5C2-3647-B95D-A74296A7876A}" destId="{6078438D-AEA2-B346-9F5A-F87DA63C2294}" srcOrd="0" destOrd="0" presId="urn:microsoft.com/office/officeart/2008/layout/HorizontalMultiLevelHierarchy"/>
    <dgm:cxn modelId="{BA557587-609E-A94C-B500-B37C8261F3CF}" type="presParOf" srcId="{6078438D-AEA2-B346-9F5A-F87DA63C2294}" destId="{7326AC5F-730E-BD44-A6EF-F91CF661D05B}" srcOrd="0" destOrd="0" presId="urn:microsoft.com/office/officeart/2008/layout/HorizontalMultiLevelHierarchy"/>
    <dgm:cxn modelId="{EA0F6B84-1584-6F44-B805-C5DAFDCF92AD}" type="presParOf" srcId="{7DC5CC7D-B5C2-3647-B95D-A74296A7876A}" destId="{C91499FE-5491-154A-9278-FBD70FA68B22}" srcOrd="1" destOrd="0" presId="urn:microsoft.com/office/officeart/2008/layout/HorizontalMultiLevelHierarchy"/>
    <dgm:cxn modelId="{B98013A0-C02F-F243-A5C1-6F38FBA3175A}" type="presParOf" srcId="{C91499FE-5491-154A-9278-FBD70FA68B22}" destId="{B7E8C5F1-535C-E240-8CC7-2EB137356619}" srcOrd="0" destOrd="0" presId="urn:microsoft.com/office/officeart/2008/layout/HorizontalMultiLevelHierarchy"/>
    <dgm:cxn modelId="{A92AD44B-87EA-684B-A3F8-38795532F04C}" type="presParOf" srcId="{C91499FE-5491-154A-9278-FBD70FA68B22}" destId="{60CC050E-1C18-734D-8242-9362CB29EE04}" srcOrd="1" destOrd="0" presId="urn:microsoft.com/office/officeart/2008/layout/HorizontalMultiLevelHierarchy"/>
    <dgm:cxn modelId="{3F1C59B3-335C-A040-A43C-24ADFFB8D2AA}" type="presParOf" srcId="{7DC5CC7D-B5C2-3647-B95D-A74296A7876A}" destId="{C6281613-6DE4-E047-93A1-F6C9A235E4AC}" srcOrd="2" destOrd="0" presId="urn:microsoft.com/office/officeart/2008/layout/HorizontalMultiLevelHierarchy"/>
    <dgm:cxn modelId="{D51120F3-7656-604E-A11C-EB226E66FC15}" type="presParOf" srcId="{C6281613-6DE4-E047-93A1-F6C9A235E4AC}" destId="{B4073085-9E77-9241-9BFD-EFAFEE3CBB2C}" srcOrd="0" destOrd="0" presId="urn:microsoft.com/office/officeart/2008/layout/HorizontalMultiLevelHierarchy"/>
    <dgm:cxn modelId="{D8B6169D-5E99-974E-83F8-1D1BDA83149D}" type="presParOf" srcId="{7DC5CC7D-B5C2-3647-B95D-A74296A7876A}" destId="{6826C78A-9041-7740-B87C-3858C9CA0833}" srcOrd="3" destOrd="0" presId="urn:microsoft.com/office/officeart/2008/layout/HorizontalMultiLevelHierarchy"/>
    <dgm:cxn modelId="{B4B44C3A-504C-714B-A969-C7C42BB1FA87}" type="presParOf" srcId="{6826C78A-9041-7740-B87C-3858C9CA0833}" destId="{E5C61F33-C51A-8542-9636-095A82F3FCFE}" srcOrd="0" destOrd="0" presId="urn:microsoft.com/office/officeart/2008/layout/HorizontalMultiLevelHierarchy"/>
    <dgm:cxn modelId="{DE1EE8C8-1363-7444-A9F5-EC6205916A73}" type="presParOf" srcId="{6826C78A-9041-7740-B87C-3858C9CA0833}" destId="{A0229367-EDC2-AF4F-A550-4289EB44CA4E}" srcOrd="1" destOrd="0" presId="urn:microsoft.com/office/officeart/2008/layout/HorizontalMultiLevelHierarchy"/>
    <dgm:cxn modelId="{AD7CED97-5048-3949-8729-4612564A0F9E}" type="presParOf" srcId="{7DC5CC7D-B5C2-3647-B95D-A74296A7876A}" destId="{969C93E6-0A77-F846-BA08-A6F242BB0343}" srcOrd="4" destOrd="0" presId="urn:microsoft.com/office/officeart/2008/layout/HorizontalMultiLevelHierarchy"/>
    <dgm:cxn modelId="{6342565F-0DAF-3540-AC7A-6A9994EAF45D}" type="presParOf" srcId="{969C93E6-0A77-F846-BA08-A6F242BB0343}" destId="{362F6876-B9DF-CE40-8E21-A42217593D3B}" srcOrd="0" destOrd="0" presId="urn:microsoft.com/office/officeart/2008/layout/HorizontalMultiLevelHierarchy"/>
    <dgm:cxn modelId="{426BE5CB-F1ED-E040-8232-41D2FB582CAD}" type="presParOf" srcId="{7DC5CC7D-B5C2-3647-B95D-A74296A7876A}" destId="{507B1B97-26F2-4E42-80DB-672D1F9DAABA}" srcOrd="5" destOrd="0" presId="urn:microsoft.com/office/officeart/2008/layout/HorizontalMultiLevelHierarchy"/>
    <dgm:cxn modelId="{1F4A4881-20BC-D546-A4CA-8E4047A191D1}" type="presParOf" srcId="{507B1B97-26F2-4E42-80DB-672D1F9DAABA}" destId="{8E7A4EDA-B01A-B24B-84FF-ED7BD6E9E0F4}" srcOrd="0" destOrd="0" presId="urn:microsoft.com/office/officeart/2008/layout/HorizontalMultiLevelHierarchy"/>
    <dgm:cxn modelId="{C78C63D3-13A0-734F-AD16-923676080EF0}" type="presParOf" srcId="{507B1B97-26F2-4E42-80DB-672D1F9DAABA}" destId="{B0B74FDE-BC08-E443-9193-1819DF3B863A}" srcOrd="1" destOrd="0" presId="urn:microsoft.com/office/officeart/2008/layout/HorizontalMultiLevelHierarchy"/>
    <dgm:cxn modelId="{FE6B9FB9-3EC4-BD4C-B6BB-EB39716DEE72}" type="presParOf" srcId="{4C7E4013-7A08-0749-A990-9A421CABF5B8}" destId="{0142D332-8EEE-0646-8D1B-6A0B5DFA9808}" srcOrd="6" destOrd="0" presId="urn:microsoft.com/office/officeart/2008/layout/HorizontalMultiLevelHierarchy"/>
    <dgm:cxn modelId="{4313ED97-95CB-374B-B3C6-D4FD3524ACFF}" type="presParOf" srcId="{0142D332-8EEE-0646-8D1B-6A0B5DFA9808}" destId="{CB2674B9-F43C-0B48-911B-41C2ECEC7736}" srcOrd="0" destOrd="0" presId="urn:microsoft.com/office/officeart/2008/layout/HorizontalMultiLevelHierarchy"/>
    <dgm:cxn modelId="{48F1F864-7A08-CC41-8898-6A721A32BC3C}" type="presParOf" srcId="{4C7E4013-7A08-0749-A990-9A421CABF5B8}" destId="{14AD6BC4-D203-9444-97C2-1B742CB86EAC}" srcOrd="7" destOrd="0" presId="urn:microsoft.com/office/officeart/2008/layout/HorizontalMultiLevelHierarchy"/>
    <dgm:cxn modelId="{841096D8-7F8D-1A46-A03E-6FBF4382EA2E}" type="presParOf" srcId="{14AD6BC4-D203-9444-97C2-1B742CB86EAC}" destId="{641C4E92-26BF-7B4E-8C42-00F4AEF1FAC3}" srcOrd="0" destOrd="0" presId="urn:microsoft.com/office/officeart/2008/layout/HorizontalMultiLevelHierarchy"/>
    <dgm:cxn modelId="{CA5BFE42-81E1-3E46-95A5-C7B7186AE1EC}" type="presParOf" srcId="{14AD6BC4-D203-9444-97C2-1B742CB86EAC}" destId="{35CDDDE4-E49F-E34A-9EA6-6394304048E4}" srcOrd="1" destOrd="0" presId="urn:microsoft.com/office/officeart/2008/layout/HorizontalMultiLevelHierarchy"/>
    <dgm:cxn modelId="{400C1782-7450-6244-A103-53957ABFF8E7}" type="presParOf" srcId="{35CDDDE4-E49F-E34A-9EA6-6394304048E4}" destId="{47072EF0-94A0-BB46-8A08-C277709D5E4F}" srcOrd="0" destOrd="0" presId="urn:microsoft.com/office/officeart/2008/layout/HorizontalMultiLevelHierarchy"/>
    <dgm:cxn modelId="{353AC99B-0D56-AE4F-A1C2-DBD220DE5469}" type="presParOf" srcId="{47072EF0-94A0-BB46-8A08-C277709D5E4F}" destId="{03A991E4-F0B3-E445-A425-86CFC6B00670}" srcOrd="0" destOrd="0" presId="urn:microsoft.com/office/officeart/2008/layout/HorizontalMultiLevelHierarchy"/>
    <dgm:cxn modelId="{6129D213-5F24-734E-8ECA-92538585CF56}" type="presParOf" srcId="{35CDDDE4-E49F-E34A-9EA6-6394304048E4}" destId="{F900912A-5FF2-2147-B7FA-FAB8510C5780}" srcOrd="1" destOrd="0" presId="urn:microsoft.com/office/officeart/2008/layout/HorizontalMultiLevelHierarchy"/>
    <dgm:cxn modelId="{6F742500-267B-F64F-B18E-8D80F71F69D9}" type="presParOf" srcId="{F900912A-5FF2-2147-B7FA-FAB8510C5780}" destId="{01213809-FB19-5149-992B-110EDB1F637C}" srcOrd="0" destOrd="0" presId="urn:microsoft.com/office/officeart/2008/layout/HorizontalMultiLevelHierarchy"/>
    <dgm:cxn modelId="{66A94FD9-406E-8B42-9A1A-D4E3E71AAC32}" type="presParOf" srcId="{F900912A-5FF2-2147-B7FA-FAB8510C5780}" destId="{F7611B42-028D-1440-843D-06150D3ED193}" srcOrd="1" destOrd="0" presId="urn:microsoft.com/office/officeart/2008/layout/HorizontalMultiLevelHierarchy"/>
    <dgm:cxn modelId="{57AA7D71-DA88-684D-983A-EBDAE85A0708}" type="presParOf" srcId="{35CDDDE4-E49F-E34A-9EA6-6394304048E4}" destId="{82F5AF26-7B9D-8548-9091-016B1445B683}" srcOrd="2" destOrd="0" presId="urn:microsoft.com/office/officeart/2008/layout/HorizontalMultiLevelHierarchy"/>
    <dgm:cxn modelId="{67CC3849-A39E-0F49-9BD4-312A2D9AB54D}" type="presParOf" srcId="{82F5AF26-7B9D-8548-9091-016B1445B683}" destId="{67BEF878-BC1E-4F49-9C7A-D3AAB8FADDDC}" srcOrd="0" destOrd="0" presId="urn:microsoft.com/office/officeart/2008/layout/HorizontalMultiLevelHierarchy"/>
    <dgm:cxn modelId="{DD94CEF0-5A69-AB47-9746-9831BCD83ABE}" type="presParOf" srcId="{35CDDDE4-E49F-E34A-9EA6-6394304048E4}" destId="{F8AA747C-0478-884D-8A42-286B652C38CF}" srcOrd="3" destOrd="0" presId="urn:microsoft.com/office/officeart/2008/layout/HorizontalMultiLevelHierarchy"/>
    <dgm:cxn modelId="{6A03DBBF-9071-8A44-A999-63917DCACEE5}" type="presParOf" srcId="{F8AA747C-0478-884D-8A42-286B652C38CF}" destId="{E34EB366-EA89-CC47-A0B9-4982F2A5C815}" srcOrd="0" destOrd="0" presId="urn:microsoft.com/office/officeart/2008/layout/HorizontalMultiLevelHierarchy"/>
    <dgm:cxn modelId="{47A12E5E-4D32-704D-993E-5731C78D886F}" type="presParOf" srcId="{F8AA747C-0478-884D-8A42-286B652C38CF}" destId="{082863BF-8BE5-704A-9CA4-B8391A1A47EA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18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</dgm:pt>
    <dgm:pt modelId="{95937EF8-34E2-B44F-92FC-4BA6EF46D724}" type="pres">
      <dgm:prSet presAssocID="{7AD6D7C0-2113-034C-A98D-0FB2064FFEC0}" presName="rootComposite1" presStyleCnt="0"/>
      <dgm:spPr/>
    </dgm:pt>
    <dgm:pt modelId="{0689A7AA-AAB8-BF4D-AC03-E3EEE0D528ED}" type="pres">
      <dgm:prSet presAssocID="{7AD6D7C0-2113-034C-A98D-0FB2064FFEC0}" presName="rootText1" presStyleLbl="node0" presStyleIdx="0" presStyleCnt="1" custScaleX="231313" custScaleY="272996">
        <dgm:presLayoutVars>
          <dgm:chPref val="3"/>
        </dgm:presLayoutVars>
      </dgm:prSet>
      <dgm:spPr/>
    </dgm:pt>
    <dgm:pt modelId="{807FAAE7-C6D3-2E49-902E-EC9F42CBD8E5}" type="pres">
      <dgm:prSet presAssocID="{7AD6D7C0-2113-034C-A98D-0FB2064FFEC0}" presName="rootConnector1" presStyleLbl="node1" presStyleIdx="0" presStyleCnt="0"/>
      <dgm:spPr/>
    </dgm:pt>
    <dgm:pt modelId="{094E6990-CEEF-E74C-B199-23617A05FF8C}" type="pres">
      <dgm:prSet presAssocID="{7AD6D7C0-2113-034C-A98D-0FB2064FFEC0}" presName="hierChild2" presStyleCnt="0"/>
      <dgm:spPr/>
    </dgm:pt>
    <dgm:pt modelId="{891A9760-81AB-7C44-BCB3-D339F372DBEB}" type="pres">
      <dgm:prSet presAssocID="{DA621596-6D0B-7046-8CA3-B850D16931FB}" presName="Name64" presStyleLbl="parChTrans1D2" presStyleIdx="0" presStyleCnt="2"/>
      <dgm:spPr/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</dgm:pt>
    <dgm:pt modelId="{A5D5C038-DC9A-C740-BCF6-841E18433E6D}" type="pres">
      <dgm:prSet presAssocID="{66DC20E1-68E6-404E-9A00-620555ADC736}" presName="rootComposite" presStyleCnt="0"/>
      <dgm:spPr/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</dgm:pt>
    <dgm:pt modelId="{7CD10F79-70A0-BD4F-96A2-A8DE8BB8FE4A}" type="pres">
      <dgm:prSet presAssocID="{66DC20E1-68E6-404E-9A00-620555ADC736}" presName="rootConnector" presStyleLbl="node2" presStyleIdx="0" presStyleCnt="2"/>
      <dgm:spPr/>
    </dgm:pt>
    <dgm:pt modelId="{2C17FFF2-D6A9-4F4F-B24E-74EB227F6BE5}" type="pres">
      <dgm:prSet presAssocID="{66DC20E1-68E6-404E-9A00-620555ADC736}" presName="hierChild4" presStyleCnt="0"/>
      <dgm:spPr/>
    </dgm:pt>
    <dgm:pt modelId="{4E7B51FF-05C8-AC47-996F-2FD76AEA9516}" type="pres">
      <dgm:prSet presAssocID="{459F7B76-1F3F-044D-85C9-817C04DCDAF1}" presName="Name64" presStyleLbl="parChTrans1D3" presStyleIdx="0" presStyleCnt="3"/>
      <dgm:spPr/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</dgm:pt>
    <dgm:pt modelId="{5274CC5D-531E-3540-8738-46F7812F7922}" type="pres">
      <dgm:prSet presAssocID="{2E32BCC5-CF4F-4F47-9471-9B26A6BBEDB3}" presName="rootComposite" presStyleCnt="0"/>
      <dgm:spPr/>
    </dgm:pt>
    <dgm:pt modelId="{141E662C-C174-534F-88CC-E3784BA55203}" type="pres">
      <dgm:prSet presAssocID="{2E32BCC5-CF4F-4F47-9471-9B26A6BBEDB3}" presName="rootText" presStyleLbl="node3" presStyleIdx="0" presStyleCnt="3" custScaleX="165900" custScaleY="136411">
        <dgm:presLayoutVars>
          <dgm:chPref val="3"/>
        </dgm:presLayoutVars>
      </dgm:prSet>
      <dgm:spPr/>
    </dgm:pt>
    <dgm:pt modelId="{3EA0987E-106E-AD40-ABF1-791D6B80D19B}" type="pres">
      <dgm:prSet presAssocID="{2E32BCC5-CF4F-4F47-9471-9B26A6BBEDB3}" presName="rootConnector" presStyleLbl="node3" presStyleIdx="0" presStyleCnt="3"/>
      <dgm:spPr/>
    </dgm:pt>
    <dgm:pt modelId="{72E7D02C-EA41-184B-A8EA-64979B8EBEEE}" type="pres">
      <dgm:prSet presAssocID="{2E32BCC5-CF4F-4F47-9471-9B26A6BBEDB3}" presName="hierChild4" presStyleCnt="0"/>
      <dgm:spPr/>
    </dgm:pt>
    <dgm:pt modelId="{04C73C2B-0D53-0447-8F82-DE7E2ABC2F5E}" type="pres">
      <dgm:prSet presAssocID="{2E32BCC5-CF4F-4F47-9471-9B26A6BBEDB3}" presName="hierChild5" presStyleCnt="0"/>
      <dgm:spPr/>
    </dgm:pt>
    <dgm:pt modelId="{83D7326F-BD9E-9346-9D31-47895C6B95C8}" type="pres">
      <dgm:prSet presAssocID="{90DBF32A-8108-8F45-AEE1-08FBCD6002CA}" presName="Name64" presStyleLbl="parChTrans1D3" presStyleIdx="1" presStyleCnt="3"/>
      <dgm:spPr/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</dgm:pt>
    <dgm:pt modelId="{FD3C68BB-D8CB-7747-BA67-E659945A456A}" type="pres">
      <dgm:prSet presAssocID="{79F416B7-7ECC-734D-8ECE-97032074E6B9}" presName="rootComposite" presStyleCnt="0"/>
      <dgm:spPr/>
    </dgm:pt>
    <dgm:pt modelId="{57F1799C-9E31-2740-BAA4-93B871B0A4C3}" type="pres">
      <dgm:prSet presAssocID="{79F416B7-7ECC-734D-8ECE-97032074E6B9}" presName="rootText" presStyleLbl="node3" presStyleIdx="1" presStyleCnt="3" custScaleX="167994" custScaleY="129584">
        <dgm:presLayoutVars>
          <dgm:chPref val="3"/>
        </dgm:presLayoutVars>
      </dgm:prSet>
      <dgm:spPr/>
    </dgm:pt>
    <dgm:pt modelId="{3DD5551E-483C-9743-8CCE-F48B7F507F0D}" type="pres">
      <dgm:prSet presAssocID="{79F416B7-7ECC-734D-8ECE-97032074E6B9}" presName="rootConnector" presStyleLbl="node3" presStyleIdx="1" presStyleCnt="3"/>
      <dgm:spPr/>
    </dgm:pt>
    <dgm:pt modelId="{F38A4705-CFAE-BB4A-811D-859D7DFC3980}" type="pres">
      <dgm:prSet presAssocID="{79F416B7-7ECC-734D-8ECE-97032074E6B9}" presName="hierChild4" presStyleCnt="0"/>
      <dgm:spPr/>
    </dgm:pt>
    <dgm:pt modelId="{D9465368-B3F1-B549-B325-33EE417B8163}" type="pres">
      <dgm:prSet presAssocID="{79F416B7-7ECC-734D-8ECE-97032074E6B9}" presName="hierChild5" presStyleCnt="0"/>
      <dgm:spPr/>
    </dgm:pt>
    <dgm:pt modelId="{3042DFE5-9735-744A-B3BB-3A0F9BAF8B24}" type="pres">
      <dgm:prSet presAssocID="{128112BF-4030-7947-9C53-6B0FE9F3ADAF}" presName="Name64" presStyleLbl="parChTrans1D3" presStyleIdx="2" presStyleCnt="3"/>
      <dgm:spPr/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</dgm:pt>
    <dgm:pt modelId="{EBCD5DA0-E14E-5C47-B914-DF662577CEFC}" type="pres">
      <dgm:prSet presAssocID="{AC8B9C64-BFF9-A944-9F48-6C37DDE9BAF4}" presName="rootComposite" presStyleCnt="0"/>
      <dgm:spPr/>
    </dgm:pt>
    <dgm:pt modelId="{D4BE8BC5-9FAB-784D-9608-092FBC546049}" type="pres">
      <dgm:prSet presAssocID="{AC8B9C64-BFF9-A944-9F48-6C37DDE9BAF4}" presName="rootText" presStyleLbl="node3" presStyleIdx="2" presStyleCnt="3" custScaleX="209800" custScaleY="134905">
        <dgm:presLayoutVars>
          <dgm:chPref val="3"/>
        </dgm:presLayoutVars>
      </dgm:prSet>
      <dgm:spPr/>
    </dgm:pt>
    <dgm:pt modelId="{6BE98E2D-14DE-1747-A87A-A7261AB160F8}" type="pres">
      <dgm:prSet presAssocID="{AC8B9C64-BFF9-A944-9F48-6C37DDE9BAF4}" presName="rootConnector" presStyleLbl="node3" presStyleIdx="2" presStyleCnt="3"/>
      <dgm:spPr/>
    </dgm:pt>
    <dgm:pt modelId="{8D65867D-5AF4-7546-9A08-8D24173160C8}" type="pres">
      <dgm:prSet presAssocID="{AC8B9C64-BFF9-A944-9F48-6C37DDE9BAF4}" presName="hierChild4" presStyleCnt="0"/>
      <dgm:spPr/>
    </dgm:pt>
    <dgm:pt modelId="{C3B9B0E3-E876-3944-87CE-0B0AD61FDF90}" type="pres">
      <dgm:prSet presAssocID="{AC8B9C64-BFF9-A944-9F48-6C37DDE9BAF4}" presName="hierChild5" presStyleCnt="0"/>
      <dgm:spPr/>
    </dgm:pt>
    <dgm:pt modelId="{F3CB312B-0C5E-7041-AF8F-9D3258A6D297}" type="pres">
      <dgm:prSet presAssocID="{66DC20E1-68E6-404E-9A00-620555ADC736}" presName="hierChild5" presStyleCnt="0"/>
      <dgm:spPr/>
    </dgm:pt>
    <dgm:pt modelId="{6C8C047D-6AF5-6045-B803-82CA0E7E6E5D}" type="pres">
      <dgm:prSet presAssocID="{600E679A-96EB-DD4D-A209-156C2405B486}" presName="Name64" presStyleLbl="parChTrans1D2" presStyleIdx="1" presStyleCnt="2"/>
      <dgm:spPr/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</dgm:pt>
    <dgm:pt modelId="{36666728-C3A4-304B-8478-1F92DDE7F5EC}" type="pres">
      <dgm:prSet presAssocID="{E445B9A0-F379-6B44-BB9A-182597BC83FA}" presName="rootComposite" presStyleCnt="0"/>
      <dgm:spPr/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</dgm:pt>
    <dgm:pt modelId="{7608B60E-DE3A-D842-8F86-62CAE4494F97}" type="pres">
      <dgm:prSet presAssocID="{E445B9A0-F379-6B44-BB9A-182597BC83FA}" presName="rootConnector" presStyleLbl="node2" presStyleIdx="1" presStyleCnt="2"/>
      <dgm:spPr/>
    </dgm:pt>
    <dgm:pt modelId="{C2640744-EFBC-904E-A7EC-B84CE63EAA5E}" type="pres">
      <dgm:prSet presAssocID="{E445B9A0-F379-6B44-BB9A-182597BC83FA}" presName="hierChild4" presStyleCnt="0"/>
      <dgm:spPr/>
    </dgm:pt>
    <dgm:pt modelId="{59683BD3-AAD6-F14C-9A42-71FEBC69303F}" type="pres">
      <dgm:prSet presAssocID="{E445B9A0-F379-6B44-BB9A-182597BC83FA}" presName="hierChild5" presStyleCnt="0"/>
      <dgm:spPr/>
    </dgm:pt>
    <dgm:pt modelId="{3391A7E8-54FA-A845-8985-FFC005F21D77}" type="pres">
      <dgm:prSet presAssocID="{7AD6D7C0-2113-034C-A98D-0FB2064FFEC0}" presName="hierChild3" presStyleCnt="0"/>
      <dgm:spPr/>
    </dgm:pt>
  </dgm:ptLst>
  <dgm:cxnLst>
    <dgm:cxn modelId="{7C621B0F-E1D8-024C-868C-45FA8455C0BD}" type="presOf" srcId="{79F416B7-7ECC-734D-8ECE-97032074E6B9}" destId="{3DD5551E-483C-9743-8CCE-F48B7F507F0D}" srcOrd="1" destOrd="0" presId="urn:microsoft.com/office/officeart/2009/3/layout/HorizontalOrganizationChart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2A0F291D-8640-F34C-8B8F-3E459E4AFD4A}" type="presOf" srcId="{2E32BCC5-CF4F-4F47-9471-9B26A6BBEDB3}" destId="{3EA0987E-106E-AD40-ABF1-791D6B80D19B}" srcOrd="1" destOrd="0" presId="urn:microsoft.com/office/officeart/2009/3/layout/HorizontalOrganizationChart"/>
    <dgm:cxn modelId="{E9BD4033-84CF-5E45-AFDC-6633F2165565}" type="presOf" srcId="{E445B9A0-F379-6B44-BB9A-182597BC83FA}" destId="{7608B60E-DE3A-D842-8F86-62CAE4494F97}" srcOrd="1" destOrd="0" presId="urn:microsoft.com/office/officeart/2009/3/layout/HorizontalOrganizationChart"/>
    <dgm:cxn modelId="{D1EB6F3A-C6C6-CF49-B40B-3AEA19CD92C9}" type="presOf" srcId="{79F416B7-7ECC-734D-8ECE-97032074E6B9}" destId="{57F1799C-9E31-2740-BAA4-93B871B0A4C3}" srcOrd="0" destOrd="0" presId="urn:microsoft.com/office/officeart/2009/3/layout/HorizontalOrganizationChart"/>
    <dgm:cxn modelId="{5FBC793F-CDE2-AB4B-9EBD-C8803FA0F3F2}" type="presOf" srcId="{600E679A-96EB-DD4D-A209-156C2405B486}" destId="{6C8C047D-6AF5-6045-B803-82CA0E7E6E5D}" srcOrd="0" destOrd="0" presId="urn:microsoft.com/office/officeart/2009/3/layout/HorizontalOrganizationChart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B88A5B60-11FE-4B44-8E0B-519533D11F56}" type="presOf" srcId="{2E32BCC5-CF4F-4F47-9471-9B26A6BBEDB3}" destId="{141E662C-C174-534F-88CC-E3784BA55203}" srcOrd="0" destOrd="0" presId="urn:microsoft.com/office/officeart/2009/3/layout/HorizontalOrganizationChart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4707D26F-9BA4-4147-81D3-D68635EBB1A6}" type="presOf" srcId="{AC8B9C64-BFF9-A944-9F48-6C37DDE9BAF4}" destId="{D4BE8BC5-9FAB-784D-9608-092FBC546049}" srcOrd="0" destOrd="0" presId="urn:microsoft.com/office/officeart/2009/3/layout/HorizontalOrganizationChart"/>
    <dgm:cxn modelId="{18E2DA7C-371E-B742-B253-35ECE4720DF0}" type="presOf" srcId="{128112BF-4030-7947-9C53-6B0FE9F3ADAF}" destId="{3042DFE5-9735-744A-B3BB-3A0F9BAF8B24}" srcOrd="0" destOrd="0" presId="urn:microsoft.com/office/officeart/2009/3/layout/HorizontalOrganizationChart"/>
    <dgm:cxn modelId="{64D57F80-4142-4544-87A6-9D969699C952}" type="presOf" srcId="{E0E81B47-8AC3-1B43-AEBE-9D84A0F26F6C}" destId="{2906BD38-56B2-4A4D-9862-AB9EFA6E6823}" srcOrd="0" destOrd="0" presId="urn:microsoft.com/office/officeart/2009/3/layout/HorizontalOrganizationChart"/>
    <dgm:cxn modelId="{96CC2C94-5F1B-0745-8D96-44D5A1C5802A}" type="presOf" srcId="{AC8B9C64-BFF9-A944-9F48-6C37DDE9BAF4}" destId="{6BE98E2D-14DE-1747-A87A-A7261AB160F8}" srcOrd="1" destOrd="0" presId="urn:microsoft.com/office/officeart/2009/3/layout/HorizontalOrganizationChart"/>
    <dgm:cxn modelId="{86681A9D-969C-1941-B057-26210379C276}" type="presOf" srcId="{459F7B76-1F3F-044D-85C9-817C04DCDAF1}" destId="{4E7B51FF-05C8-AC47-996F-2FD76AEA9516}" srcOrd="0" destOrd="0" presId="urn:microsoft.com/office/officeart/2009/3/layout/HorizontalOrganizationChart"/>
    <dgm:cxn modelId="{F5149C9E-E6AB-2745-96C4-CB83984C2816}" type="presOf" srcId="{66DC20E1-68E6-404E-9A00-620555ADC736}" destId="{7CD10F79-70A0-BD4F-96A2-A8DE8BB8FE4A}" srcOrd="1" destOrd="0" presId="urn:microsoft.com/office/officeart/2009/3/layout/HorizontalOrganizationChart"/>
    <dgm:cxn modelId="{2655FEA9-C8CF-C640-B319-3153B81A4461}" type="presOf" srcId="{90DBF32A-8108-8F45-AEE1-08FBCD6002CA}" destId="{83D7326F-BD9E-9346-9D31-47895C6B95C8}" srcOrd="0" destOrd="0" presId="urn:microsoft.com/office/officeart/2009/3/layout/HorizontalOrganizationChart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C27C1FD0-F9E0-3F44-8C54-EF4D907711D9}" type="presOf" srcId="{E445B9A0-F379-6B44-BB9A-182597BC83FA}" destId="{A9CF1044-6D3D-CD43-8F93-5B76C9F47CE2}" srcOrd="0" destOrd="0" presId="urn:microsoft.com/office/officeart/2009/3/layout/HorizontalOrganizationChart"/>
    <dgm:cxn modelId="{136761D2-2ACB-9B40-94AD-FFBBC24CEFED}" type="presOf" srcId="{66DC20E1-68E6-404E-9A00-620555ADC736}" destId="{023195D7-922C-4949-AA69-BC66853A2176}" srcOrd="0" destOrd="0" presId="urn:microsoft.com/office/officeart/2009/3/layout/HorizontalOrganizationChart"/>
    <dgm:cxn modelId="{2C7D6AE2-E7CA-A54E-A4FA-E8508054C423}" type="presOf" srcId="{7AD6D7C0-2113-034C-A98D-0FB2064FFEC0}" destId="{0689A7AA-AAB8-BF4D-AC03-E3EEE0D528ED}" srcOrd="0" destOrd="0" presId="urn:microsoft.com/office/officeart/2009/3/layout/HorizontalOrganizationChart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68B8B9F6-3058-2940-8C3E-EDDA339DFF86}" type="presOf" srcId="{DA621596-6D0B-7046-8CA3-B850D16931FB}" destId="{891A9760-81AB-7C44-BCB3-D339F372DBEB}" srcOrd="0" destOrd="0" presId="urn:microsoft.com/office/officeart/2009/3/layout/HorizontalOrganizationChart"/>
    <dgm:cxn modelId="{46C6C2F6-B8E9-5942-B805-951EDFEEC5DB}" type="presOf" srcId="{7AD6D7C0-2113-034C-A98D-0FB2064FFEC0}" destId="{807FAAE7-C6D3-2E49-902E-EC9F42CBD8E5}" srcOrd="1" destOrd="0" presId="urn:microsoft.com/office/officeart/2009/3/layout/HorizontalOrganizationChart"/>
    <dgm:cxn modelId="{B8292203-1042-1148-A653-2F991889DD34}" type="presParOf" srcId="{2906BD38-56B2-4A4D-9862-AB9EFA6E6823}" destId="{40E711C6-BAE0-A645-AB2E-2DB188DA6227}" srcOrd="0" destOrd="0" presId="urn:microsoft.com/office/officeart/2009/3/layout/HorizontalOrganizationChart"/>
    <dgm:cxn modelId="{010524FD-F9EB-9149-B222-701257E5D784}" type="presParOf" srcId="{40E711C6-BAE0-A645-AB2E-2DB188DA6227}" destId="{95937EF8-34E2-B44F-92FC-4BA6EF46D724}" srcOrd="0" destOrd="0" presId="urn:microsoft.com/office/officeart/2009/3/layout/HorizontalOrganizationChart"/>
    <dgm:cxn modelId="{E28EAED2-BA54-2347-ABDF-3AF1A9B49A75}" type="presParOf" srcId="{95937EF8-34E2-B44F-92FC-4BA6EF46D724}" destId="{0689A7AA-AAB8-BF4D-AC03-E3EEE0D528ED}" srcOrd="0" destOrd="0" presId="urn:microsoft.com/office/officeart/2009/3/layout/HorizontalOrganizationChart"/>
    <dgm:cxn modelId="{A3FBE855-2351-A04E-A7B0-FDD79798C52A}" type="presParOf" srcId="{95937EF8-34E2-B44F-92FC-4BA6EF46D724}" destId="{807FAAE7-C6D3-2E49-902E-EC9F42CBD8E5}" srcOrd="1" destOrd="0" presId="urn:microsoft.com/office/officeart/2009/3/layout/HorizontalOrganizationChart"/>
    <dgm:cxn modelId="{AB5FC1EB-1562-0D40-B206-7A85A6FCF299}" type="presParOf" srcId="{40E711C6-BAE0-A645-AB2E-2DB188DA6227}" destId="{094E6990-CEEF-E74C-B199-23617A05FF8C}" srcOrd="1" destOrd="0" presId="urn:microsoft.com/office/officeart/2009/3/layout/HorizontalOrganizationChart"/>
    <dgm:cxn modelId="{7C7FD403-9C5D-E841-A3B6-64B689FB4A03}" type="presParOf" srcId="{094E6990-CEEF-E74C-B199-23617A05FF8C}" destId="{891A9760-81AB-7C44-BCB3-D339F372DBEB}" srcOrd="0" destOrd="0" presId="urn:microsoft.com/office/officeart/2009/3/layout/HorizontalOrganizationChart"/>
    <dgm:cxn modelId="{770BD23A-9CC3-A246-9909-4DEF004430CD}" type="presParOf" srcId="{094E6990-CEEF-E74C-B199-23617A05FF8C}" destId="{1984B5E8-378A-A040-8071-E75AD3F14125}" srcOrd="1" destOrd="0" presId="urn:microsoft.com/office/officeart/2009/3/layout/HorizontalOrganizationChart"/>
    <dgm:cxn modelId="{BAB83B9F-0E5D-1340-BAEA-33305FF4C372}" type="presParOf" srcId="{1984B5E8-378A-A040-8071-E75AD3F14125}" destId="{A5D5C038-DC9A-C740-BCF6-841E18433E6D}" srcOrd="0" destOrd="0" presId="urn:microsoft.com/office/officeart/2009/3/layout/HorizontalOrganizationChart"/>
    <dgm:cxn modelId="{E5C49B97-BD28-DC4A-AAAB-7415E87EA166}" type="presParOf" srcId="{A5D5C038-DC9A-C740-BCF6-841E18433E6D}" destId="{023195D7-922C-4949-AA69-BC66853A2176}" srcOrd="0" destOrd="0" presId="urn:microsoft.com/office/officeart/2009/3/layout/HorizontalOrganizationChart"/>
    <dgm:cxn modelId="{17E0EB32-3117-034B-BEC1-4B919E4BD2A5}" type="presParOf" srcId="{A5D5C038-DC9A-C740-BCF6-841E18433E6D}" destId="{7CD10F79-70A0-BD4F-96A2-A8DE8BB8FE4A}" srcOrd="1" destOrd="0" presId="urn:microsoft.com/office/officeart/2009/3/layout/HorizontalOrganizationChart"/>
    <dgm:cxn modelId="{2CC426E0-D610-3043-A746-8CC79F8E8F35}" type="presParOf" srcId="{1984B5E8-378A-A040-8071-E75AD3F14125}" destId="{2C17FFF2-D6A9-4F4F-B24E-74EB227F6BE5}" srcOrd="1" destOrd="0" presId="urn:microsoft.com/office/officeart/2009/3/layout/HorizontalOrganizationChart"/>
    <dgm:cxn modelId="{12B4DF78-2428-CF4A-8567-04CEFC09DBC1}" type="presParOf" srcId="{2C17FFF2-D6A9-4F4F-B24E-74EB227F6BE5}" destId="{4E7B51FF-05C8-AC47-996F-2FD76AEA9516}" srcOrd="0" destOrd="0" presId="urn:microsoft.com/office/officeart/2009/3/layout/HorizontalOrganizationChart"/>
    <dgm:cxn modelId="{53E79A41-2927-F54A-9DEB-788B3B2DA05B}" type="presParOf" srcId="{2C17FFF2-D6A9-4F4F-B24E-74EB227F6BE5}" destId="{C1A271BD-7C8C-2641-90CB-21EBFA71428D}" srcOrd="1" destOrd="0" presId="urn:microsoft.com/office/officeart/2009/3/layout/HorizontalOrganizationChart"/>
    <dgm:cxn modelId="{E9283905-B129-CD46-99D8-5762BFE40B9D}" type="presParOf" srcId="{C1A271BD-7C8C-2641-90CB-21EBFA71428D}" destId="{5274CC5D-531E-3540-8738-46F7812F7922}" srcOrd="0" destOrd="0" presId="urn:microsoft.com/office/officeart/2009/3/layout/HorizontalOrganizationChart"/>
    <dgm:cxn modelId="{0E845C83-68EE-7C48-B194-989E5FB0A777}" type="presParOf" srcId="{5274CC5D-531E-3540-8738-46F7812F7922}" destId="{141E662C-C174-534F-88CC-E3784BA55203}" srcOrd="0" destOrd="0" presId="urn:microsoft.com/office/officeart/2009/3/layout/HorizontalOrganizationChart"/>
    <dgm:cxn modelId="{5A73FCEA-C891-A04B-9E28-671CE577ED64}" type="presParOf" srcId="{5274CC5D-531E-3540-8738-46F7812F7922}" destId="{3EA0987E-106E-AD40-ABF1-791D6B80D19B}" srcOrd="1" destOrd="0" presId="urn:microsoft.com/office/officeart/2009/3/layout/HorizontalOrganizationChart"/>
    <dgm:cxn modelId="{0BC4675E-ACF9-3149-9ACB-F5D77BF81E02}" type="presParOf" srcId="{C1A271BD-7C8C-2641-90CB-21EBFA71428D}" destId="{72E7D02C-EA41-184B-A8EA-64979B8EBEEE}" srcOrd="1" destOrd="0" presId="urn:microsoft.com/office/officeart/2009/3/layout/HorizontalOrganizationChart"/>
    <dgm:cxn modelId="{F4E54C52-12D3-4B4D-92A1-ABFE12690241}" type="presParOf" srcId="{C1A271BD-7C8C-2641-90CB-21EBFA71428D}" destId="{04C73C2B-0D53-0447-8F82-DE7E2ABC2F5E}" srcOrd="2" destOrd="0" presId="urn:microsoft.com/office/officeart/2009/3/layout/HorizontalOrganizationChart"/>
    <dgm:cxn modelId="{BBBBF779-42E6-D04A-9259-3B7BB20C9D11}" type="presParOf" srcId="{2C17FFF2-D6A9-4F4F-B24E-74EB227F6BE5}" destId="{83D7326F-BD9E-9346-9D31-47895C6B95C8}" srcOrd="2" destOrd="0" presId="urn:microsoft.com/office/officeart/2009/3/layout/HorizontalOrganizationChart"/>
    <dgm:cxn modelId="{EBA70081-4CC1-7D4F-BA91-DA7E71EC2D36}" type="presParOf" srcId="{2C17FFF2-D6A9-4F4F-B24E-74EB227F6BE5}" destId="{064AE4FB-4D02-2746-911E-DB2EB3858A9B}" srcOrd="3" destOrd="0" presId="urn:microsoft.com/office/officeart/2009/3/layout/HorizontalOrganizationChart"/>
    <dgm:cxn modelId="{7A1997CA-98EC-FC45-B371-5A509AEDF0BF}" type="presParOf" srcId="{064AE4FB-4D02-2746-911E-DB2EB3858A9B}" destId="{FD3C68BB-D8CB-7747-BA67-E659945A456A}" srcOrd="0" destOrd="0" presId="urn:microsoft.com/office/officeart/2009/3/layout/HorizontalOrganizationChart"/>
    <dgm:cxn modelId="{06F60BBF-462C-224A-8864-37140AB99EFC}" type="presParOf" srcId="{FD3C68BB-D8CB-7747-BA67-E659945A456A}" destId="{57F1799C-9E31-2740-BAA4-93B871B0A4C3}" srcOrd="0" destOrd="0" presId="urn:microsoft.com/office/officeart/2009/3/layout/HorizontalOrganizationChart"/>
    <dgm:cxn modelId="{EFB70BAA-B220-D14C-BF2D-173EA2B6BBB2}" type="presParOf" srcId="{FD3C68BB-D8CB-7747-BA67-E659945A456A}" destId="{3DD5551E-483C-9743-8CCE-F48B7F507F0D}" srcOrd="1" destOrd="0" presId="urn:microsoft.com/office/officeart/2009/3/layout/HorizontalOrganizationChart"/>
    <dgm:cxn modelId="{7CCBA436-FFE5-1E41-819C-9DDAB15AEF95}" type="presParOf" srcId="{064AE4FB-4D02-2746-911E-DB2EB3858A9B}" destId="{F38A4705-CFAE-BB4A-811D-859D7DFC3980}" srcOrd="1" destOrd="0" presId="urn:microsoft.com/office/officeart/2009/3/layout/HorizontalOrganizationChart"/>
    <dgm:cxn modelId="{FE6D929F-3AE4-4940-B86A-7BB1C26A6533}" type="presParOf" srcId="{064AE4FB-4D02-2746-911E-DB2EB3858A9B}" destId="{D9465368-B3F1-B549-B325-33EE417B8163}" srcOrd="2" destOrd="0" presId="urn:microsoft.com/office/officeart/2009/3/layout/HorizontalOrganizationChart"/>
    <dgm:cxn modelId="{EF38E9D9-59EC-BB47-80FA-1C406228F907}" type="presParOf" srcId="{2C17FFF2-D6A9-4F4F-B24E-74EB227F6BE5}" destId="{3042DFE5-9735-744A-B3BB-3A0F9BAF8B24}" srcOrd="4" destOrd="0" presId="urn:microsoft.com/office/officeart/2009/3/layout/HorizontalOrganizationChart"/>
    <dgm:cxn modelId="{A6D48905-1CCF-F344-B806-6788EB570B0A}" type="presParOf" srcId="{2C17FFF2-D6A9-4F4F-B24E-74EB227F6BE5}" destId="{3E607B34-A92E-AB48-B453-CAD18C4A1DB3}" srcOrd="5" destOrd="0" presId="urn:microsoft.com/office/officeart/2009/3/layout/HorizontalOrganizationChart"/>
    <dgm:cxn modelId="{527B2C1E-25B2-CD4D-ADF6-98BCDB8ED265}" type="presParOf" srcId="{3E607B34-A92E-AB48-B453-CAD18C4A1DB3}" destId="{EBCD5DA0-E14E-5C47-B914-DF662577CEFC}" srcOrd="0" destOrd="0" presId="urn:microsoft.com/office/officeart/2009/3/layout/HorizontalOrganizationChart"/>
    <dgm:cxn modelId="{977F2BE3-D586-C944-A1DD-B076E7776193}" type="presParOf" srcId="{EBCD5DA0-E14E-5C47-B914-DF662577CEFC}" destId="{D4BE8BC5-9FAB-784D-9608-092FBC546049}" srcOrd="0" destOrd="0" presId="urn:microsoft.com/office/officeart/2009/3/layout/HorizontalOrganizationChart"/>
    <dgm:cxn modelId="{6853E68A-1F0A-2A40-9BEC-7F01342EC10A}" type="presParOf" srcId="{EBCD5DA0-E14E-5C47-B914-DF662577CEFC}" destId="{6BE98E2D-14DE-1747-A87A-A7261AB160F8}" srcOrd="1" destOrd="0" presId="urn:microsoft.com/office/officeart/2009/3/layout/HorizontalOrganizationChart"/>
    <dgm:cxn modelId="{B2FBE313-5D77-D743-8AA1-EA85A434F847}" type="presParOf" srcId="{3E607B34-A92E-AB48-B453-CAD18C4A1DB3}" destId="{8D65867D-5AF4-7546-9A08-8D24173160C8}" srcOrd="1" destOrd="0" presId="urn:microsoft.com/office/officeart/2009/3/layout/HorizontalOrganizationChart"/>
    <dgm:cxn modelId="{B3ECA1E2-62CB-CB4A-A09F-F41FA5611F7D}" type="presParOf" srcId="{3E607B34-A92E-AB48-B453-CAD18C4A1DB3}" destId="{C3B9B0E3-E876-3944-87CE-0B0AD61FDF90}" srcOrd="2" destOrd="0" presId="urn:microsoft.com/office/officeart/2009/3/layout/HorizontalOrganizationChart"/>
    <dgm:cxn modelId="{6F6F32A7-23B6-484A-B016-D7BE17DE4604}" type="presParOf" srcId="{1984B5E8-378A-A040-8071-E75AD3F14125}" destId="{F3CB312B-0C5E-7041-AF8F-9D3258A6D297}" srcOrd="2" destOrd="0" presId="urn:microsoft.com/office/officeart/2009/3/layout/HorizontalOrganizationChart"/>
    <dgm:cxn modelId="{94AF3E6A-A557-DE4C-AEC0-29DEFF4CF17B}" type="presParOf" srcId="{094E6990-CEEF-E74C-B199-23617A05FF8C}" destId="{6C8C047D-6AF5-6045-B803-82CA0E7E6E5D}" srcOrd="2" destOrd="0" presId="urn:microsoft.com/office/officeart/2009/3/layout/HorizontalOrganizationChart"/>
    <dgm:cxn modelId="{2FC60420-8795-014D-9774-52BE001435BE}" type="presParOf" srcId="{094E6990-CEEF-E74C-B199-23617A05FF8C}" destId="{070CAC2F-9581-894B-ABC2-8F6F66122375}" srcOrd="3" destOrd="0" presId="urn:microsoft.com/office/officeart/2009/3/layout/HorizontalOrganizationChart"/>
    <dgm:cxn modelId="{170C77E2-7E63-8542-9817-CC1A43DCBADB}" type="presParOf" srcId="{070CAC2F-9581-894B-ABC2-8F6F66122375}" destId="{36666728-C3A4-304B-8478-1F92DDE7F5EC}" srcOrd="0" destOrd="0" presId="urn:microsoft.com/office/officeart/2009/3/layout/HorizontalOrganizationChart"/>
    <dgm:cxn modelId="{953FF736-8658-2A4D-8083-CCA85A3992B3}" type="presParOf" srcId="{36666728-C3A4-304B-8478-1F92DDE7F5EC}" destId="{A9CF1044-6D3D-CD43-8F93-5B76C9F47CE2}" srcOrd="0" destOrd="0" presId="urn:microsoft.com/office/officeart/2009/3/layout/HorizontalOrganizationChart"/>
    <dgm:cxn modelId="{92244F93-9F1F-E14E-AE99-6767305E9A26}" type="presParOf" srcId="{36666728-C3A4-304B-8478-1F92DDE7F5EC}" destId="{7608B60E-DE3A-D842-8F86-62CAE4494F97}" srcOrd="1" destOrd="0" presId="urn:microsoft.com/office/officeart/2009/3/layout/HorizontalOrganizationChart"/>
    <dgm:cxn modelId="{F8CA1446-66D7-DE4E-8315-2B44DB699B53}" type="presParOf" srcId="{070CAC2F-9581-894B-ABC2-8F6F66122375}" destId="{C2640744-EFBC-904E-A7EC-B84CE63EAA5E}" srcOrd="1" destOrd="0" presId="urn:microsoft.com/office/officeart/2009/3/layout/HorizontalOrganizationChart"/>
    <dgm:cxn modelId="{66A69B27-18F3-B841-878C-6CB0D7AA7903}" type="presParOf" srcId="{070CAC2F-9581-894B-ABC2-8F6F66122375}" destId="{59683BD3-AAD6-F14C-9A42-71FEBC69303F}" srcOrd="2" destOrd="0" presId="urn:microsoft.com/office/officeart/2009/3/layout/HorizontalOrganizationChart"/>
    <dgm:cxn modelId="{6A463E74-3EE6-0C45-B16C-410E40D6F99B}" type="presParOf" srcId="{40E711C6-BAE0-A645-AB2E-2DB188DA6227}" destId="{3391A7E8-54FA-A845-8985-FFC005F21D7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18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</dgm:pt>
    <dgm:pt modelId="{95937EF8-34E2-B44F-92FC-4BA6EF46D724}" type="pres">
      <dgm:prSet presAssocID="{7AD6D7C0-2113-034C-A98D-0FB2064FFEC0}" presName="rootComposite1" presStyleCnt="0"/>
      <dgm:spPr/>
    </dgm:pt>
    <dgm:pt modelId="{0689A7AA-AAB8-BF4D-AC03-E3EEE0D528ED}" type="pres">
      <dgm:prSet presAssocID="{7AD6D7C0-2113-034C-A98D-0FB2064FFEC0}" presName="rootText1" presStyleLbl="node0" presStyleIdx="0" presStyleCnt="1" custScaleX="231313" custScaleY="272996">
        <dgm:presLayoutVars>
          <dgm:chPref val="3"/>
        </dgm:presLayoutVars>
      </dgm:prSet>
      <dgm:spPr/>
    </dgm:pt>
    <dgm:pt modelId="{807FAAE7-C6D3-2E49-902E-EC9F42CBD8E5}" type="pres">
      <dgm:prSet presAssocID="{7AD6D7C0-2113-034C-A98D-0FB2064FFEC0}" presName="rootConnector1" presStyleLbl="node1" presStyleIdx="0" presStyleCnt="0"/>
      <dgm:spPr/>
    </dgm:pt>
    <dgm:pt modelId="{094E6990-CEEF-E74C-B199-23617A05FF8C}" type="pres">
      <dgm:prSet presAssocID="{7AD6D7C0-2113-034C-A98D-0FB2064FFEC0}" presName="hierChild2" presStyleCnt="0"/>
      <dgm:spPr/>
    </dgm:pt>
    <dgm:pt modelId="{891A9760-81AB-7C44-BCB3-D339F372DBEB}" type="pres">
      <dgm:prSet presAssocID="{DA621596-6D0B-7046-8CA3-B850D16931FB}" presName="Name64" presStyleLbl="parChTrans1D2" presStyleIdx="0" presStyleCnt="2"/>
      <dgm:spPr/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</dgm:pt>
    <dgm:pt modelId="{A5D5C038-DC9A-C740-BCF6-841E18433E6D}" type="pres">
      <dgm:prSet presAssocID="{66DC20E1-68E6-404E-9A00-620555ADC736}" presName="rootComposite" presStyleCnt="0"/>
      <dgm:spPr/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</dgm:pt>
    <dgm:pt modelId="{7CD10F79-70A0-BD4F-96A2-A8DE8BB8FE4A}" type="pres">
      <dgm:prSet presAssocID="{66DC20E1-68E6-404E-9A00-620555ADC736}" presName="rootConnector" presStyleLbl="node2" presStyleIdx="0" presStyleCnt="2"/>
      <dgm:spPr/>
    </dgm:pt>
    <dgm:pt modelId="{2C17FFF2-D6A9-4F4F-B24E-74EB227F6BE5}" type="pres">
      <dgm:prSet presAssocID="{66DC20E1-68E6-404E-9A00-620555ADC736}" presName="hierChild4" presStyleCnt="0"/>
      <dgm:spPr/>
    </dgm:pt>
    <dgm:pt modelId="{4E7B51FF-05C8-AC47-996F-2FD76AEA9516}" type="pres">
      <dgm:prSet presAssocID="{459F7B76-1F3F-044D-85C9-817C04DCDAF1}" presName="Name64" presStyleLbl="parChTrans1D3" presStyleIdx="0" presStyleCnt="3"/>
      <dgm:spPr/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</dgm:pt>
    <dgm:pt modelId="{5274CC5D-531E-3540-8738-46F7812F7922}" type="pres">
      <dgm:prSet presAssocID="{2E32BCC5-CF4F-4F47-9471-9B26A6BBEDB3}" presName="rootComposite" presStyleCnt="0"/>
      <dgm:spPr/>
    </dgm:pt>
    <dgm:pt modelId="{141E662C-C174-534F-88CC-E3784BA55203}" type="pres">
      <dgm:prSet presAssocID="{2E32BCC5-CF4F-4F47-9471-9B26A6BBEDB3}" presName="rootText" presStyleLbl="node3" presStyleIdx="0" presStyleCnt="3" custScaleX="165900" custScaleY="136411">
        <dgm:presLayoutVars>
          <dgm:chPref val="3"/>
        </dgm:presLayoutVars>
      </dgm:prSet>
      <dgm:spPr/>
    </dgm:pt>
    <dgm:pt modelId="{3EA0987E-106E-AD40-ABF1-791D6B80D19B}" type="pres">
      <dgm:prSet presAssocID="{2E32BCC5-CF4F-4F47-9471-9B26A6BBEDB3}" presName="rootConnector" presStyleLbl="node3" presStyleIdx="0" presStyleCnt="3"/>
      <dgm:spPr/>
    </dgm:pt>
    <dgm:pt modelId="{72E7D02C-EA41-184B-A8EA-64979B8EBEEE}" type="pres">
      <dgm:prSet presAssocID="{2E32BCC5-CF4F-4F47-9471-9B26A6BBEDB3}" presName="hierChild4" presStyleCnt="0"/>
      <dgm:spPr/>
    </dgm:pt>
    <dgm:pt modelId="{04C73C2B-0D53-0447-8F82-DE7E2ABC2F5E}" type="pres">
      <dgm:prSet presAssocID="{2E32BCC5-CF4F-4F47-9471-9B26A6BBEDB3}" presName="hierChild5" presStyleCnt="0"/>
      <dgm:spPr/>
    </dgm:pt>
    <dgm:pt modelId="{83D7326F-BD9E-9346-9D31-47895C6B95C8}" type="pres">
      <dgm:prSet presAssocID="{90DBF32A-8108-8F45-AEE1-08FBCD6002CA}" presName="Name64" presStyleLbl="parChTrans1D3" presStyleIdx="1" presStyleCnt="3"/>
      <dgm:spPr/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</dgm:pt>
    <dgm:pt modelId="{FD3C68BB-D8CB-7747-BA67-E659945A456A}" type="pres">
      <dgm:prSet presAssocID="{79F416B7-7ECC-734D-8ECE-97032074E6B9}" presName="rootComposite" presStyleCnt="0"/>
      <dgm:spPr/>
    </dgm:pt>
    <dgm:pt modelId="{57F1799C-9E31-2740-BAA4-93B871B0A4C3}" type="pres">
      <dgm:prSet presAssocID="{79F416B7-7ECC-734D-8ECE-97032074E6B9}" presName="rootText" presStyleLbl="node3" presStyleIdx="1" presStyleCnt="3" custScaleX="167994" custScaleY="129584">
        <dgm:presLayoutVars>
          <dgm:chPref val="3"/>
        </dgm:presLayoutVars>
      </dgm:prSet>
      <dgm:spPr/>
    </dgm:pt>
    <dgm:pt modelId="{3DD5551E-483C-9743-8CCE-F48B7F507F0D}" type="pres">
      <dgm:prSet presAssocID="{79F416B7-7ECC-734D-8ECE-97032074E6B9}" presName="rootConnector" presStyleLbl="node3" presStyleIdx="1" presStyleCnt="3"/>
      <dgm:spPr/>
    </dgm:pt>
    <dgm:pt modelId="{F38A4705-CFAE-BB4A-811D-859D7DFC3980}" type="pres">
      <dgm:prSet presAssocID="{79F416B7-7ECC-734D-8ECE-97032074E6B9}" presName="hierChild4" presStyleCnt="0"/>
      <dgm:spPr/>
    </dgm:pt>
    <dgm:pt modelId="{D9465368-B3F1-B549-B325-33EE417B8163}" type="pres">
      <dgm:prSet presAssocID="{79F416B7-7ECC-734D-8ECE-97032074E6B9}" presName="hierChild5" presStyleCnt="0"/>
      <dgm:spPr/>
    </dgm:pt>
    <dgm:pt modelId="{3042DFE5-9735-744A-B3BB-3A0F9BAF8B24}" type="pres">
      <dgm:prSet presAssocID="{128112BF-4030-7947-9C53-6B0FE9F3ADAF}" presName="Name64" presStyleLbl="parChTrans1D3" presStyleIdx="2" presStyleCnt="3"/>
      <dgm:spPr/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</dgm:pt>
    <dgm:pt modelId="{EBCD5DA0-E14E-5C47-B914-DF662577CEFC}" type="pres">
      <dgm:prSet presAssocID="{AC8B9C64-BFF9-A944-9F48-6C37DDE9BAF4}" presName="rootComposite" presStyleCnt="0"/>
      <dgm:spPr/>
    </dgm:pt>
    <dgm:pt modelId="{D4BE8BC5-9FAB-784D-9608-092FBC546049}" type="pres">
      <dgm:prSet presAssocID="{AC8B9C64-BFF9-A944-9F48-6C37DDE9BAF4}" presName="rootText" presStyleLbl="node3" presStyleIdx="2" presStyleCnt="3" custScaleX="209800" custScaleY="134905">
        <dgm:presLayoutVars>
          <dgm:chPref val="3"/>
        </dgm:presLayoutVars>
      </dgm:prSet>
      <dgm:spPr/>
    </dgm:pt>
    <dgm:pt modelId="{6BE98E2D-14DE-1747-A87A-A7261AB160F8}" type="pres">
      <dgm:prSet presAssocID="{AC8B9C64-BFF9-A944-9F48-6C37DDE9BAF4}" presName="rootConnector" presStyleLbl="node3" presStyleIdx="2" presStyleCnt="3"/>
      <dgm:spPr/>
    </dgm:pt>
    <dgm:pt modelId="{8D65867D-5AF4-7546-9A08-8D24173160C8}" type="pres">
      <dgm:prSet presAssocID="{AC8B9C64-BFF9-A944-9F48-6C37DDE9BAF4}" presName="hierChild4" presStyleCnt="0"/>
      <dgm:spPr/>
    </dgm:pt>
    <dgm:pt modelId="{C3B9B0E3-E876-3944-87CE-0B0AD61FDF90}" type="pres">
      <dgm:prSet presAssocID="{AC8B9C64-BFF9-A944-9F48-6C37DDE9BAF4}" presName="hierChild5" presStyleCnt="0"/>
      <dgm:spPr/>
    </dgm:pt>
    <dgm:pt modelId="{F3CB312B-0C5E-7041-AF8F-9D3258A6D297}" type="pres">
      <dgm:prSet presAssocID="{66DC20E1-68E6-404E-9A00-620555ADC736}" presName="hierChild5" presStyleCnt="0"/>
      <dgm:spPr/>
    </dgm:pt>
    <dgm:pt modelId="{6C8C047D-6AF5-6045-B803-82CA0E7E6E5D}" type="pres">
      <dgm:prSet presAssocID="{600E679A-96EB-DD4D-A209-156C2405B486}" presName="Name64" presStyleLbl="parChTrans1D2" presStyleIdx="1" presStyleCnt="2"/>
      <dgm:spPr/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</dgm:pt>
    <dgm:pt modelId="{36666728-C3A4-304B-8478-1F92DDE7F5EC}" type="pres">
      <dgm:prSet presAssocID="{E445B9A0-F379-6B44-BB9A-182597BC83FA}" presName="rootComposite" presStyleCnt="0"/>
      <dgm:spPr/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</dgm:pt>
    <dgm:pt modelId="{7608B60E-DE3A-D842-8F86-62CAE4494F97}" type="pres">
      <dgm:prSet presAssocID="{E445B9A0-F379-6B44-BB9A-182597BC83FA}" presName="rootConnector" presStyleLbl="node2" presStyleIdx="1" presStyleCnt="2"/>
      <dgm:spPr/>
    </dgm:pt>
    <dgm:pt modelId="{C2640744-EFBC-904E-A7EC-B84CE63EAA5E}" type="pres">
      <dgm:prSet presAssocID="{E445B9A0-F379-6B44-BB9A-182597BC83FA}" presName="hierChild4" presStyleCnt="0"/>
      <dgm:spPr/>
    </dgm:pt>
    <dgm:pt modelId="{59683BD3-AAD6-F14C-9A42-71FEBC69303F}" type="pres">
      <dgm:prSet presAssocID="{E445B9A0-F379-6B44-BB9A-182597BC83FA}" presName="hierChild5" presStyleCnt="0"/>
      <dgm:spPr/>
    </dgm:pt>
    <dgm:pt modelId="{3391A7E8-54FA-A845-8985-FFC005F21D77}" type="pres">
      <dgm:prSet presAssocID="{7AD6D7C0-2113-034C-A98D-0FB2064FFEC0}" presName="hierChild3" presStyleCnt="0"/>
      <dgm:spPr/>
    </dgm:pt>
  </dgm:ptLst>
  <dgm:cxnLst>
    <dgm:cxn modelId="{C5EBF303-4C79-D942-8561-D076846FBDB5}" type="presOf" srcId="{E445B9A0-F379-6B44-BB9A-182597BC83FA}" destId="{A9CF1044-6D3D-CD43-8F93-5B76C9F47CE2}" srcOrd="0" destOrd="0" presId="urn:microsoft.com/office/officeart/2009/3/layout/HorizontalOrganizationChart"/>
    <dgm:cxn modelId="{72231105-C17D-C749-AF58-23E7A364C606}" type="presOf" srcId="{600E679A-96EB-DD4D-A209-156C2405B486}" destId="{6C8C047D-6AF5-6045-B803-82CA0E7E6E5D}" srcOrd="0" destOrd="0" presId="urn:microsoft.com/office/officeart/2009/3/layout/HorizontalOrganizationChart"/>
    <dgm:cxn modelId="{88E0B80A-B7AB-9A42-B33D-A70ADE67C459}" type="presOf" srcId="{90DBF32A-8108-8F45-AEE1-08FBCD6002CA}" destId="{83D7326F-BD9E-9346-9D31-47895C6B95C8}" srcOrd="0" destOrd="0" presId="urn:microsoft.com/office/officeart/2009/3/layout/HorizontalOrganizationChart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6EB17016-1FF0-7D45-9875-C0BE8F02A493}" type="presOf" srcId="{79F416B7-7ECC-734D-8ECE-97032074E6B9}" destId="{3DD5551E-483C-9743-8CCE-F48B7F507F0D}" srcOrd="1" destOrd="0" presId="urn:microsoft.com/office/officeart/2009/3/layout/HorizontalOrganizationChart"/>
    <dgm:cxn modelId="{28185721-4D5E-AC43-9D0A-0D7A1E6C9D93}" type="presOf" srcId="{7AD6D7C0-2113-034C-A98D-0FB2064FFEC0}" destId="{0689A7AA-AAB8-BF4D-AC03-E3EEE0D528ED}" srcOrd="0" destOrd="0" presId="urn:microsoft.com/office/officeart/2009/3/layout/HorizontalOrganizationChart"/>
    <dgm:cxn modelId="{7A9BC93E-EF93-3543-AD92-7DCCB09AA78E}" type="presOf" srcId="{DA621596-6D0B-7046-8CA3-B850D16931FB}" destId="{891A9760-81AB-7C44-BCB3-D339F372DBEB}" srcOrd="0" destOrd="0" presId="urn:microsoft.com/office/officeart/2009/3/layout/HorizontalOrganizationChart"/>
    <dgm:cxn modelId="{6FCD2A41-717D-7C4F-A62E-96245D7DB63C}" type="presOf" srcId="{128112BF-4030-7947-9C53-6B0FE9F3ADAF}" destId="{3042DFE5-9735-744A-B3BB-3A0F9BAF8B24}" srcOrd="0" destOrd="0" presId="urn:microsoft.com/office/officeart/2009/3/layout/HorizontalOrganizationChart"/>
    <dgm:cxn modelId="{D6509042-51C8-F94F-9A55-0AC15E8F6E7A}" type="presOf" srcId="{AC8B9C64-BFF9-A944-9F48-6C37DDE9BAF4}" destId="{6BE98E2D-14DE-1747-A87A-A7261AB160F8}" srcOrd="1" destOrd="0" presId="urn:microsoft.com/office/officeart/2009/3/layout/HorizontalOrganizationChart"/>
    <dgm:cxn modelId="{948BF647-4680-CB4F-8DFE-ADA2AB453D12}" type="presOf" srcId="{AC8B9C64-BFF9-A944-9F48-6C37DDE9BAF4}" destId="{D4BE8BC5-9FAB-784D-9608-092FBC546049}" srcOrd="0" destOrd="0" presId="urn:microsoft.com/office/officeart/2009/3/layout/HorizontalOrganizationChart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D901B15F-0DDE-604D-AC87-413A4DF345DB}" type="presOf" srcId="{E0E81B47-8AC3-1B43-AEBE-9D84A0F26F6C}" destId="{2906BD38-56B2-4A4D-9862-AB9EFA6E6823}" srcOrd="0" destOrd="0" presId="urn:microsoft.com/office/officeart/2009/3/layout/HorizontalOrganizationChart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DF933C8D-6B6C-244C-8F83-8651D1EDEDE3}" type="presOf" srcId="{7AD6D7C0-2113-034C-A98D-0FB2064FFEC0}" destId="{807FAAE7-C6D3-2E49-902E-EC9F42CBD8E5}" srcOrd="1" destOrd="0" presId="urn:microsoft.com/office/officeart/2009/3/layout/HorizontalOrganizationChart"/>
    <dgm:cxn modelId="{FE514A9D-3CC0-484C-93BF-5F22D5BAFC37}" type="presOf" srcId="{2E32BCC5-CF4F-4F47-9471-9B26A6BBEDB3}" destId="{3EA0987E-106E-AD40-ABF1-791D6B80D19B}" srcOrd="1" destOrd="0" presId="urn:microsoft.com/office/officeart/2009/3/layout/HorizontalOrganizationChart"/>
    <dgm:cxn modelId="{F6177A9E-C7E0-8D4F-B841-C612E2DA4D09}" type="presOf" srcId="{459F7B76-1F3F-044D-85C9-817C04DCDAF1}" destId="{4E7B51FF-05C8-AC47-996F-2FD76AEA9516}" srcOrd="0" destOrd="0" presId="urn:microsoft.com/office/officeart/2009/3/layout/HorizontalOrganizationChart"/>
    <dgm:cxn modelId="{8F79679F-AE83-DC43-AD9E-024710F60046}" type="presOf" srcId="{79F416B7-7ECC-734D-8ECE-97032074E6B9}" destId="{57F1799C-9E31-2740-BAA4-93B871B0A4C3}" srcOrd="0" destOrd="0" presId="urn:microsoft.com/office/officeart/2009/3/layout/HorizontalOrganizationChart"/>
    <dgm:cxn modelId="{484514AD-99D1-A34B-909F-872D8B6AD20B}" type="presOf" srcId="{E445B9A0-F379-6B44-BB9A-182597BC83FA}" destId="{7608B60E-DE3A-D842-8F86-62CAE4494F97}" srcOrd="1" destOrd="0" presId="urn:microsoft.com/office/officeart/2009/3/layout/HorizontalOrganizationChart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3025EBD8-3A3F-E440-98BA-A17B728771C1}" type="presOf" srcId="{2E32BCC5-CF4F-4F47-9471-9B26A6BBEDB3}" destId="{141E662C-C174-534F-88CC-E3784BA55203}" srcOrd="0" destOrd="0" presId="urn:microsoft.com/office/officeart/2009/3/layout/HorizontalOrganizationChart"/>
    <dgm:cxn modelId="{48FD9ADA-1E7D-3F4C-8C62-95D469541D23}" type="presOf" srcId="{66DC20E1-68E6-404E-9A00-620555ADC736}" destId="{023195D7-922C-4949-AA69-BC66853A2176}" srcOrd="0" destOrd="0" presId="urn:microsoft.com/office/officeart/2009/3/layout/HorizontalOrganizationChart"/>
    <dgm:cxn modelId="{E2D8D7DE-6286-2B49-994C-55423F066CCD}" type="presOf" srcId="{66DC20E1-68E6-404E-9A00-620555ADC736}" destId="{7CD10F79-70A0-BD4F-96A2-A8DE8BB8FE4A}" srcOrd="1" destOrd="0" presId="urn:microsoft.com/office/officeart/2009/3/layout/HorizontalOrganizationChart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D166DF51-3613-C741-B47A-9DC7317D484A}" type="presParOf" srcId="{2906BD38-56B2-4A4D-9862-AB9EFA6E6823}" destId="{40E711C6-BAE0-A645-AB2E-2DB188DA6227}" srcOrd="0" destOrd="0" presId="urn:microsoft.com/office/officeart/2009/3/layout/HorizontalOrganizationChart"/>
    <dgm:cxn modelId="{B5D8CD12-7F35-114E-83DB-0155BC4A012C}" type="presParOf" srcId="{40E711C6-BAE0-A645-AB2E-2DB188DA6227}" destId="{95937EF8-34E2-B44F-92FC-4BA6EF46D724}" srcOrd="0" destOrd="0" presId="urn:microsoft.com/office/officeart/2009/3/layout/HorizontalOrganizationChart"/>
    <dgm:cxn modelId="{9A8CFF5C-7113-2143-97AD-1A2A87DA980F}" type="presParOf" srcId="{95937EF8-34E2-B44F-92FC-4BA6EF46D724}" destId="{0689A7AA-AAB8-BF4D-AC03-E3EEE0D528ED}" srcOrd="0" destOrd="0" presId="urn:microsoft.com/office/officeart/2009/3/layout/HorizontalOrganizationChart"/>
    <dgm:cxn modelId="{C25E5738-B702-914E-88F1-D6417A2D585A}" type="presParOf" srcId="{95937EF8-34E2-B44F-92FC-4BA6EF46D724}" destId="{807FAAE7-C6D3-2E49-902E-EC9F42CBD8E5}" srcOrd="1" destOrd="0" presId="urn:microsoft.com/office/officeart/2009/3/layout/HorizontalOrganizationChart"/>
    <dgm:cxn modelId="{F096A87E-8F37-A841-8871-279859EC3DAD}" type="presParOf" srcId="{40E711C6-BAE0-A645-AB2E-2DB188DA6227}" destId="{094E6990-CEEF-E74C-B199-23617A05FF8C}" srcOrd="1" destOrd="0" presId="urn:microsoft.com/office/officeart/2009/3/layout/HorizontalOrganizationChart"/>
    <dgm:cxn modelId="{7CD3F6D9-4D62-7849-B2EC-0C1655A8E118}" type="presParOf" srcId="{094E6990-CEEF-E74C-B199-23617A05FF8C}" destId="{891A9760-81AB-7C44-BCB3-D339F372DBEB}" srcOrd="0" destOrd="0" presId="urn:microsoft.com/office/officeart/2009/3/layout/HorizontalOrganizationChart"/>
    <dgm:cxn modelId="{91C1B4C2-8DB7-234A-8418-31EB4CD3735C}" type="presParOf" srcId="{094E6990-CEEF-E74C-B199-23617A05FF8C}" destId="{1984B5E8-378A-A040-8071-E75AD3F14125}" srcOrd="1" destOrd="0" presId="urn:microsoft.com/office/officeart/2009/3/layout/HorizontalOrganizationChart"/>
    <dgm:cxn modelId="{F0752BC8-440B-E146-BA10-65D8A591000B}" type="presParOf" srcId="{1984B5E8-378A-A040-8071-E75AD3F14125}" destId="{A5D5C038-DC9A-C740-BCF6-841E18433E6D}" srcOrd="0" destOrd="0" presId="urn:microsoft.com/office/officeart/2009/3/layout/HorizontalOrganizationChart"/>
    <dgm:cxn modelId="{BB64DC82-5297-244A-AB54-1FD209FFBA8E}" type="presParOf" srcId="{A5D5C038-DC9A-C740-BCF6-841E18433E6D}" destId="{023195D7-922C-4949-AA69-BC66853A2176}" srcOrd="0" destOrd="0" presId="urn:microsoft.com/office/officeart/2009/3/layout/HorizontalOrganizationChart"/>
    <dgm:cxn modelId="{CF938A1F-85C2-1B46-B809-F1F7001B5C8B}" type="presParOf" srcId="{A5D5C038-DC9A-C740-BCF6-841E18433E6D}" destId="{7CD10F79-70A0-BD4F-96A2-A8DE8BB8FE4A}" srcOrd="1" destOrd="0" presId="urn:microsoft.com/office/officeart/2009/3/layout/HorizontalOrganizationChart"/>
    <dgm:cxn modelId="{4B73C7C8-E369-2442-9000-2097FB15EAEC}" type="presParOf" srcId="{1984B5E8-378A-A040-8071-E75AD3F14125}" destId="{2C17FFF2-D6A9-4F4F-B24E-74EB227F6BE5}" srcOrd="1" destOrd="0" presId="urn:microsoft.com/office/officeart/2009/3/layout/HorizontalOrganizationChart"/>
    <dgm:cxn modelId="{D5A98FDA-2093-E443-B927-F8D27EB9FBFE}" type="presParOf" srcId="{2C17FFF2-D6A9-4F4F-B24E-74EB227F6BE5}" destId="{4E7B51FF-05C8-AC47-996F-2FD76AEA9516}" srcOrd="0" destOrd="0" presId="urn:microsoft.com/office/officeart/2009/3/layout/HorizontalOrganizationChart"/>
    <dgm:cxn modelId="{B2F0C80E-E288-4141-BA22-F50CC41F96E8}" type="presParOf" srcId="{2C17FFF2-D6A9-4F4F-B24E-74EB227F6BE5}" destId="{C1A271BD-7C8C-2641-90CB-21EBFA71428D}" srcOrd="1" destOrd="0" presId="urn:microsoft.com/office/officeart/2009/3/layout/HorizontalOrganizationChart"/>
    <dgm:cxn modelId="{AE905864-933F-CB4D-AB69-93D2AAAFAEF5}" type="presParOf" srcId="{C1A271BD-7C8C-2641-90CB-21EBFA71428D}" destId="{5274CC5D-531E-3540-8738-46F7812F7922}" srcOrd="0" destOrd="0" presId="urn:microsoft.com/office/officeart/2009/3/layout/HorizontalOrganizationChart"/>
    <dgm:cxn modelId="{6CAFF653-6CB8-C448-B9F7-6ADC0E655570}" type="presParOf" srcId="{5274CC5D-531E-3540-8738-46F7812F7922}" destId="{141E662C-C174-534F-88CC-E3784BA55203}" srcOrd="0" destOrd="0" presId="urn:microsoft.com/office/officeart/2009/3/layout/HorizontalOrganizationChart"/>
    <dgm:cxn modelId="{77115A1E-AA52-D047-8351-CE565FBFDA70}" type="presParOf" srcId="{5274CC5D-531E-3540-8738-46F7812F7922}" destId="{3EA0987E-106E-AD40-ABF1-791D6B80D19B}" srcOrd="1" destOrd="0" presId="urn:microsoft.com/office/officeart/2009/3/layout/HorizontalOrganizationChart"/>
    <dgm:cxn modelId="{AB987BB8-53B1-064F-9DEF-A0450E7877B4}" type="presParOf" srcId="{C1A271BD-7C8C-2641-90CB-21EBFA71428D}" destId="{72E7D02C-EA41-184B-A8EA-64979B8EBEEE}" srcOrd="1" destOrd="0" presId="urn:microsoft.com/office/officeart/2009/3/layout/HorizontalOrganizationChart"/>
    <dgm:cxn modelId="{EB55C35A-83FE-FA4C-87D1-888CAF3CAB73}" type="presParOf" srcId="{C1A271BD-7C8C-2641-90CB-21EBFA71428D}" destId="{04C73C2B-0D53-0447-8F82-DE7E2ABC2F5E}" srcOrd="2" destOrd="0" presId="urn:microsoft.com/office/officeart/2009/3/layout/HorizontalOrganizationChart"/>
    <dgm:cxn modelId="{D8454A37-CD7B-444E-9A0E-2D51718FE1AC}" type="presParOf" srcId="{2C17FFF2-D6A9-4F4F-B24E-74EB227F6BE5}" destId="{83D7326F-BD9E-9346-9D31-47895C6B95C8}" srcOrd="2" destOrd="0" presId="urn:microsoft.com/office/officeart/2009/3/layout/HorizontalOrganizationChart"/>
    <dgm:cxn modelId="{76C22A9A-E21F-054D-B29C-E2E6E1BCC635}" type="presParOf" srcId="{2C17FFF2-D6A9-4F4F-B24E-74EB227F6BE5}" destId="{064AE4FB-4D02-2746-911E-DB2EB3858A9B}" srcOrd="3" destOrd="0" presId="urn:microsoft.com/office/officeart/2009/3/layout/HorizontalOrganizationChart"/>
    <dgm:cxn modelId="{6DEF1112-DC7A-4247-B377-960E6F672529}" type="presParOf" srcId="{064AE4FB-4D02-2746-911E-DB2EB3858A9B}" destId="{FD3C68BB-D8CB-7747-BA67-E659945A456A}" srcOrd="0" destOrd="0" presId="urn:microsoft.com/office/officeart/2009/3/layout/HorizontalOrganizationChart"/>
    <dgm:cxn modelId="{5910EF48-F42A-F34A-A589-6DBD21777FB4}" type="presParOf" srcId="{FD3C68BB-D8CB-7747-BA67-E659945A456A}" destId="{57F1799C-9E31-2740-BAA4-93B871B0A4C3}" srcOrd="0" destOrd="0" presId="urn:microsoft.com/office/officeart/2009/3/layout/HorizontalOrganizationChart"/>
    <dgm:cxn modelId="{44DA901F-99FC-5240-BC31-AE7878CDC6A6}" type="presParOf" srcId="{FD3C68BB-D8CB-7747-BA67-E659945A456A}" destId="{3DD5551E-483C-9743-8CCE-F48B7F507F0D}" srcOrd="1" destOrd="0" presId="urn:microsoft.com/office/officeart/2009/3/layout/HorizontalOrganizationChart"/>
    <dgm:cxn modelId="{225EBFEF-A889-E740-A176-AF72F3866CBE}" type="presParOf" srcId="{064AE4FB-4D02-2746-911E-DB2EB3858A9B}" destId="{F38A4705-CFAE-BB4A-811D-859D7DFC3980}" srcOrd="1" destOrd="0" presId="urn:microsoft.com/office/officeart/2009/3/layout/HorizontalOrganizationChart"/>
    <dgm:cxn modelId="{258C3090-14B4-3340-9767-DF218C3E343F}" type="presParOf" srcId="{064AE4FB-4D02-2746-911E-DB2EB3858A9B}" destId="{D9465368-B3F1-B549-B325-33EE417B8163}" srcOrd="2" destOrd="0" presId="urn:microsoft.com/office/officeart/2009/3/layout/HorizontalOrganizationChart"/>
    <dgm:cxn modelId="{A7FC1271-C0C8-E24C-ABC3-2312B8568E9D}" type="presParOf" srcId="{2C17FFF2-D6A9-4F4F-B24E-74EB227F6BE5}" destId="{3042DFE5-9735-744A-B3BB-3A0F9BAF8B24}" srcOrd="4" destOrd="0" presId="urn:microsoft.com/office/officeart/2009/3/layout/HorizontalOrganizationChart"/>
    <dgm:cxn modelId="{7A893C7D-784F-3C40-91DC-6A0EBE9A9301}" type="presParOf" srcId="{2C17FFF2-D6A9-4F4F-B24E-74EB227F6BE5}" destId="{3E607B34-A92E-AB48-B453-CAD18C4A1DB3}" srcOrd="5" destOrd="0" presId="urn:microsoft.com/office/officeart/2009/3/layout/HorizontalOrganizationChart"/>
    <dgm:cxn modelId="{F6942790-82F8-CD4A-B1AA-18C6D6BF18D4}" type="presParOf" srcId="{3E607B34-A92E-AB48-B453-CAD18C4A1DB3}" destId="{EBCD5DA0-E14E-5C47-B914-DF662577CEFC}" srcOrd="0" destOrd="0" presId="urn:microsoft.com/office/officeart/2009/3/layout/HorizontalOrganizationChart"/>
    <dgm:cxn modelId="{2828A4AB-95BE-9745-B7A7-A6C4E7C2E94D}" type="presParOf" srcId="{EBCD5DA0-E14E-5C47-B914-DF662577CEFC}" destId="{D4BE8BC5-9FAB-784D-9608-092FBC546049}" srcOrd="0" destOrd="0" presId="urn:microsoft.com/office/officeart/2009/3/layout/HorizontalOrganizationChart"/>
    <dgm:cxn modelId="{89E0E12E-5751-BA4E-930B-12191DA11A7C}" type="presParOf" srcId="{EBCD5DA0-E14E-5C47-B914-DF662577CEFC}" destId="{6BE98E2D-14DE-1747-A87A-A7261AB160F8}" srcOrd="1" destOrd="0" presId="urn:microsoft.com/office/officeart/2009/3/layout/HorizontalOrganizationChart"/>
    <dgm:cxn modelId="{A5EBFCAE-1767-2947-9021-ACA4A4AFB50D}" type="presParOf" srcId="{3E607B34-A92E-AB48-B453-CAD18C4A1DB3}" destId="{8D65867D-5AF4-7546-9A08-8D24173160C8}" srcOrd="1" destOrd="0" presId="urn:microsoft.com/office/officeart/2009/3/layout/HorizontalOrganizationChart"/>
    <dgm:cxn modelId="{EFAFAC3D-0CE1-EF42-85FA-1C8629C66017}" type="presParOf" srcId="{3E607B34-A92E-AB48-B453-CAD18C4A1DB3}" destId="{C3B9B0E3-E876-3944-87CE-0B0AD61FDF90}" srcOrd="2" destOrd="0" presId="urn:microsoft.com/office/officeart/2009/3/layout/HorizontalOrganizationChart"/>
    <dgm:cxn modelId="{EE583A2D-F578-6D42-8557-2F74AA0107E2}" type="presParOf" srcId="{1984B5E8-378A-A040-8071-E75AD3F14125}" destId="{F3CB312B-0C5E-7041-AF8F-9D3258A6D297}" srcOrd="2" destOrd="0" presId="urn:microsoft.com/office/officeart/2009/3/layout/HorizontalOrganizationChart"/>
    <dgm:cxn modelId="{F8BE77DB-6EF9-CD45-A7D0-19E6D3753E65}" type="presParOf" srcId="{094E6990-CEEF-E74C-B199-23617A05FF8C}" destId="{6C8C047D-6AF5-6045-B803-82CA0E7E6E5D}" srcOrd="2" destOrd="0" presId="urn:microsoft.com/office/officeart/2009/3/layout/HorizontalOrganizationChart"/>
    <dgm:cxn modelId="{1079675D-A5F2-2241-831E-CA411B37B9B7}" type="presParOf" srcId="{094E6990-CEEF-E74C-B199-23617A05FF8C}" destId="{070CAC2F-9581-894B-ABC2-8F6F66122375}" srcOrd="3" destOrd="0" presId="urn:microsoft.com/office/officeart/2009/3/layout/HorizontalOrganizationChart"/>
    <dgm:cxn modelId="{ED7CC03B-8091-1940-8A5E-434BDE0271C3}" type="presParOf" srcId="{070CAC2F-9581-894B-ABC2-8F6F66122375}" destId="{36666728-C3A4-304B-8478-1F92DDE7F5EC}" srcOrd="0" destOrd="0" presId="urn:microsoft.com/office/officeart/2009/3/layout/HorizontalOrganizationChart"/>
    <dgm:cxn modelId="{7FC0DDAB-B548-6447-9E7F-D08C2E7D395D}" type="presParOf" srcId="{36666728-C3A4-304B-8478-1F92DDE7F5EC}" destId="{A9CF1044-6D3D-CD43-8F93-5B76C9F47CE2}" srcOrd="0" destOrd="0" presId="urn:microsoft.com/office/officeart/2009/3/layout/HorizontalOrganizationChart"/>
    <dgm:cxn modelId="{521B6282-48D6-B34D-8FDB-EAABE2B0783A}" type="presParOf" srcId="{36666728-C3A4-304B-8478-1F92DDE7F5EC}" destId="{7608B60E-DE3A-D842-8F86-62CAE4494F97}" srcOrd="1" destOrd="0" presId="urn:microsoft.com/office/officeart/2009/3/layout/HorizontalOrganizationChart"/>
    <dgm:cxn modelId="{DB1E7EE9-ED9C-9F46-BA20-459E6C06F37E}" type="presParOf" srcId="{070CAC2F-9581-894B-ABC2-8F6F66122375}" destId="{C2640744-EFBC-904E-A7EC-B84CE63EAA5E}" srcOrd="1" destOrd="0" presId="urn:microsoft.com/office/officeart/2009/3/layout/HorizontalOrganizationChart"/>
    <dgm:cxn modelId="{C856EE45-3687-854F-953B-89993C057237}" type="presParOf" srcId="{070CAC2F-9581-894B-ABC2-8F6F66122375}" destId="{59683BD3-AAD6-F14C-9A42-71FEBC69303F}" srcOrd="2" destOrd="0" presId="urn:microsoft.com/office/officeart/2009/3/layout/HorizontalOrganizationChart"/>
    <dgm:cxn modelId="{15C335BB-4035-5B4B-8282-08EB6FC262C5}" type="presParOf" srcId="{40E711C6-BAE0-A645-AB2E-2DB188DA6227}" destId="{3391A7E8-54FA-A845-8985-FFC005F21D7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18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</dgm:pt>
    <dgm:pt modelId="{95937EF8-34E2-B44F-92FC-4BA6EF46D724}" type="pres">
      <dgm:prSet presAssocID="{7AD6D7C0-2113-034C-A98D-0FB2064FFEC0}" presName="rootComposite1" presStyleCnt="0"/>
      <dgm:spPr/>
    </dgm:pt>
    <dgm:pt modelId="{0689A7AA-AAB8-BF4D-AC03-E3EEE0D528ED}" type="pres">
      <dgm:prSet presAssocID="{7AD6D7C0-2113-034C-A98D-0FB2064FFEC0}" presName="rootText1" presStyleLbl="node0" presStyleIdx="0" presStyleCnt="1" custScaleX="231313" custScaleY="272996">
        <dgm:presLayoutVars>
          <dgm:chPref val="3"/>
        </dgm:presLayoutVars>
      </dgm:prSet>
      <dgm:spPr/>
    </dgm:pt>
    <dgm:pt modelId="{807FAAE7-C6D3-2E49-902E-EC9F42CBD8E5}" type="pres">
      <dgm:prSet presAssocID="{7AD6D7C0-2113-034C-A98D-0FB2064FFEC0}" presName="rootConnector1" presStyleLbl="node1" presStyleIdx="0" presStyleCnt="0"/>
      <dgm:spPr/>
    </dgm:pt>
    <dgm:pt modelId="{094E6990-CEEF-E74C-B199-23617A05FF8C}" type="pres">
      <dgm:prSet presAssocID="{7AD6D7C0-2113-034C-A98D-0FB2064FFEC0}" presName="hierChild2" presStyleCnt="0"/>
      <dgm:spPr/>
    </dgm:pt>
    <dgm:pt modelId="{891A9760-81AB-7C44-BCB3-D339F372DBEB}" type="pres">
      <dgm:prSet presAssocID="{DA621596-6D0B-7046-8CA3-B850D16931FB}" presName="Name64" presStyleLbl="parChTrans1D2" presStyleIdx="0" presStyleCnt="2"/>
      <dgm:spPr/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</dgm:pt>
    <dgm:pt modelId="{A5D5C038-DC9A-C740-BCF6-841E18433E6D}" type="pres">
      <dgm:prSet presAssocID="{66DC20E1-68E6-404E-9A00-620555ADC736}" presName="rootComposite" presStyleCnt="0"/>
      <dgm:spPr/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</dgm:pt>
    <dgm:pt modelId="{7CD10F79-70A0-BD4F-96A2-A8DE8BB8FE4A}" type="pres">
      <dgm:prSet presAssocID="{66DC20E1-68E6-404E-9A00-620555ADC736}" presName="rootConnector" presStyleLbl="node2" presStyleIdx="0" presStyleCnt="2"/>
      <dgm:spPr/>
    </dgm:pt>
    <dgm:pt modelId="{2C17FFF2-D6A9-4F4F-B24E-74EB227F6BE5}" type="pres">
      <dgm:prSet presAssocID="{66DC20E1-68E6-404E-9A00-620555ADC736}" presName="hierChild4" presStyleCnt="0"/>
      <dgm:spPr/>
    </dgm:pt>
    <dgm:pt modelId="{4E7B51FF-05C8-AC47-996F-2FD76AEA9516}" type="pres">
      <dgm:prSet presAssocID="{459F7B76-1F3F-044D-85C9-817C04DCDAF1}" presName="Name64" presStyleLbl="parChTrans1D3" presStyleIdx="0" presStyleCnt="3"/>
      <dgm:spPr/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</dgm:pt>
    <dgm:pt modelId="{5274CC5D-531E-3540-8738-46F7812F7922}" type="pres">
      <dgm:prSet presAssocID="{2E32BCC5-CF4F-4F47-9471-9B26A6BBEDB3}" presName="rootComposite" presStyleCnt="0"/>
      <dgm:spPr/>
    </dgm:pt>
    <dgm:pt modelId="{141E662C-C174-534F-88CC-E3784BA55203}" type="pres">
      <dgm:prSet presAssocID="{2E32BCC5-CF4F-4F47-9471-9B26A6BBEDB3}" presName="rootText" presStyleLbl="node3" presStyleIdx="0" presStyleCnt="3" custScaleX="165900" custScaleY="136411">
        <dgm:presLayoutVars>
          <dgm:chPref val="3"/>
        </dgm:presLayoutVars>
      </dgm:prSet>
      <dgm:spPr/>
    </dgm:pt>
    <dgm:pt modelId="{3EA0987E-106E-AD40-ABF1-791D6B80D19B}" type="pres">
      <dgm:prSet presAssocID="{2E32BCC5-CF4F-4F47-9471-9B26A6BBEDB3}" presName="rootConnector" presStyleLbl="node3" presStyleIdx="0" presStyleCnt="3"/>
      <dgm:spPr/>
    </dgm:pt>
    <dgm:pt modelId="{72E7D02C-EA41-184B-A8EA-64979B8EBEEE}" type="pres">
      <dgm:prSet presAssocID="{2E32BCC5-CF4F-4F47-9471-9B26A6BBEDB3}" presName="hierChild4" presStyleCnt="0"/>
      <dgm:spPr/>
    </dgm:pt>
    <dgm:pt modelId="{04C73C2B-0D53-0447-8F82-DE7E2ABC2F5E}" type="pres">
      <dgm:prSet presAssocID="{2E32BCC5-CF4F-4F47-9471-9B26A6BBEDB3}" presName="hierChild5" presStyleCnt="0"/>
      <dgm:spPr/>
    </dgm:pt>
    <dgm:pt modelId="{83D7326F-BD9E-9346-9D31-47895C6B95C8}" type="pres">
      <dgm:prSet presAssocID="{90DBF32A-8108-8F45-AEE1-08FBCD6002CA}" presName="Name64" presStyleLbl="parChTrans1D3" presStyleIdx="1" presStyleCnt="3"/>
      <dgm:spPr/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</dgm:pt>
    <dgm:pt modelId="{FD3C68BB-D8CB-7747-BA67-E659945A456A}" type="pres">
      <dgm:prSet presAssocID="{79F416B7-7ECC-734D-8ECE-97032074E6B9}" presName="rootComposite" presStyleCnt="0"/>
      <dgm:spPr/>
    </dgm:pt>
    <dgm:pt modelId="{57F1799C-9E31-2740-BAA4-93B871B0A4C3}" type="pres">
      <dgm:prSet presAssocID="{79F416B7-7ECC-734D-8ECE-97032074E6B9}" presName="rootText" presStyleLbl="node3" presStyleIdx="1" presStyleCnt="3" custScaleX="167994" custScaleY="129584">
        <dgm:presLayoutVars>
          <dgm:chPref val="3"/>
        </dgm:presLayoutVars>
      </dgm:prSet>
      <dgm:spPr/>
    </dgm:pt>
    <dgm:pt modelId="{3DD5551E-483C-9743-8CCE-F48B7F507F0D}" type="pres">
      <dgm:prSet presAssocID="{79F416B7-7ECC-734D-8ECE-97032074E6B9}" presName="rootConnector" presStyleLbl="node3" presStyleIdx="1" presStyleCnt="3"/>
      <dgm:spPr/>
    </dgm:pt>
    <dgm:pt modelId="{F38A4705-CFAE-BB4A-811D-859D7DFC3980}" type="pres">
      <dgm:prSet presAssocID="{79F416B7-7ECC-734D-8ECE-97032074E6B9}" presName="hierChild4" presStyleCnt="0"/>
      <dgm:spPr/>
    </dgm:pt>
    <dgm:pt modelId="{D9465368-B3F1-B549-B325-33EE417B8163}" type="pres">
      <dgm:prSet presAssocID="{79F416B7-7ECC-734D-8ECE-97032074E6B9}" presName="hierChild5" presStyleCnt="0"/>
      <dgm:spPr/>
    </dgm:pt>
    <dgm:pt modelId="{3042DFE5-9735-744A-B3BB-3A0F9BAF8B24}" type="pres">
      <dgm:prSet presAssocID="{128112BF-4030-7947-9C53-6B0FE9F3ADAF}" presName="Name64" presStyleLbl="parChTrans1D3" presStyleIdx="2" presStyleCnt="3"/>
      <dgm:spPr/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</dgm:pt>
    <dgm:pt modelId="{EBCD5DA0-E14E-5C47-B914-DF662577CEFC}" type="pres">
      <dgm:prSet presAssocID="{AC8B9C64-BFF9-A944-9F48-6C37DDE9BAF4}" presName="rootComposite" presStyleCnt="0"/>
      <dgm:spPr/>
    </dgm:pt>
    <dgm:pt modelId="{D4BE8BC5-9FAB-784D-9608-092FBC546049}" type="pres">
      <dgm:prSet presAssocID="{AC8B9C64-BFF9-A944-9F48-6C37DDE9BAF4}" presName="rootText" presStyleLbl="node3" presStyleIdx="2" presStyleCnt="3" custScaleX="209800" custScaleY="134905">
        <dgm:presLayoutVars>
          <dgm:chPref val="3"/>
        </dgm:presLayoutVars>
      </dgm:prSet>
      <dgm:spPr/>
    </dgm:pt>
    <dgm:pt modelId="{6BE98E2D-14DE-1747-A87A-A7261AB160F8}" type="pres">
      <dgm:prSet presAssocID="{AC8B9C64-BFF9-A944-9F48-6C37DDE9BAF4}" presName="rootConnector" presStyleLbl="node3" presStyleIdx="2" presStyleCnt="3"/>
      <dgm:spPr/>
    </dgm:pt>
    <dgm:pt modelId="{8D65867D-5AF4-7546-9A08-8D24173160C8}" type="pres">
      <dgm:prSet presAssocID="{AC8B9C64-BFF9-A944-9F48-6C37DDE9BAF4}" presName="hierChild4" presStyleCnt="0"/>
      <dgm:spPr/>
    </dgm:pt>
    <dgm:pt modelId="{C3B9B0E3-E876-3944-87CE-0B0AD61FDF90}" type="pres">
      <dgm:prSet presAssocID="{AC8B9C64-BFF9-A944-9F48-6C37DDE9BAF4}" presName="hierChild5" presStyleCnt="0"/>
      <dgm:spPr/>
    </dgm:pt>
    <dgm:pt modelId="{F3CB312B-0C5E-7041-AF8F-9D3258A6D297}" type="pres">
      <dgm:prSet presAssocID="{66DC20E1-68E6-404E-9A00-620555ADC736}" presName="hierChild5" presStyleCnt="0"/>
      <dgm:spPr/>
    </dgm:pt>
    <dgm:pt modelId="{6C8C047D-6AF5-6045-B803-82CA0E7E6E5D}" type="pres">
      <dgm:prSet presAssocID="{600E679A-96EB-DD4D-A209-156C2405B486}" presName="Name64" presStyleLbl="parChTrans1D2" presStyleIdx="1" presStyleCnt="2"/>
      <dgm:spPr/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</dgm:pt>
    <dgm:pt modelId="{36666728-C3A4-304B-8478-1F92DDE7F5EC}" type="pres">
      <dgm:prSet presAssocID="{E445B9A0-F379-6B44-BB9A-182597BC83FA}" presName="rootComposite" presStyleCnt="0"/>
      <dgm:spPr/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</dgm:pt>
    <dgm:pt modelId="{7608B60E-DE3A-D842-8F86-62CAE4494F97}" type="pres">
      <dgm:prSet presAssocID="{E445B9A0-F379-6B44-BB9A-182597BC83FA}" presName="rootConnector" presStyleLbl="node2" presStyleIdx="1" presStyleCnt="2"/>
      <dgm:spPr/>
    </dgm:pt>
    <dgm:pt modelId="{C2640744-EFBC-904E-A7EC-B84CE63EAA5E}" type="pres">
      <dgm:prSet presAssocID="{E445B9A0-F379-6B44-BB9A-182597BC83FA}" presName="hierChild4" presStyleCnt="0"/>
      <dgm:spPr/>
    </dgm:pt>
    <dgm:pt modelId="{59683BD3-AAD6-F14C-9A42-71FEBC69303F}" type="pres">
      <dgm:prSet presAssocID="{E445B9A0-F379-6B44-BB9A-182597BC83FA}" presName="hierChild5" presStyleCnt="0"/>
      <dgm:spPr/>
    </dgm:pt>
    <dgm:pt modelId="{3391A7E8-54FA-A845-8985-FFC005F21D77}" type="pres">
      <dgm:prSet presAssocID="{7AD6D7C0-2113-034C-A98D-0FB2064FFEC0}" presName="hierChild3" presStyleCnt="0"/>
      <dgm:spPr/>
    </dgm:pt>
  </dgm:ptLst>
  <dgm:cxnLst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43798D16-B540-2E43-9956-DDD4E42C52C2}" type="presOf" srcId="{E445B9A0-F379-6B44-BB9A-182597BC83FA}" destId="{A9CF1044-6D3D-CD43-8F93-5B76C9F47CE2}" srcOrd="0" destOrd="0" presId="urn:microsoft.com/office/officeart/2009/3/layout/HorizontalOrganizationChart"/>
    <dgm:cxn modelId="{00BBEA1B-4D21-1246-8AF9-4EFBE0FBF596}" type="presOf" srcId="{600E679A-96EB-DD4D-A209-156C2405B486}" destId="{6C8C047D-6AF5-6045-B803-82CA0E7E6E5D}" srcOrd="0" destOrd="0" presId="urn:microsoft.com/office/officeart/2009/3/layout/HorizontalOrganizationChart"/>
    <dgm:cxn modelId="{0077051C-58A6-0F41-AB56-AAA3B8F4F089}" type="presOf" srcId="{90DBF32A-8108-8F45-AEE1-08FBCD6002CA}" destId="{83D7326F-BD9E-9346-9D31-47895C6B95C8}" srcOrd="0" destOrd="0" presId="urn:microsoft.com/office/officeart/2009/3/layout/HorizontalOrganizationChart"/>
    <dgm:cxn modelId="{E4104F38-F51B-FD49-B24B-E0DDA7685E4F}" type="presOf" srcId="{79F416B7-7ECC-734D-8ECE-97032074E6B9}" destId="{3DD5551E-483C-9743-8CCE-F48B7F507F0D}" srcOrd="1" destOrd="0" presId="urn:microsoft.com/office/officeart/2009/3/layout/HorizontalOrganizationChart"/>
    <dgm:cxn modelId="{8FAFA545-5F5D-164A-80B5-718B783B79D2}" type="presOf" srcId="{AC8B9C64-BFF9-A944-9F48-6C37DDE9BAF4}" destId="{D4BE8BC5-9FAB-784D-9608-092FBC546049}" srcOrd="0" destOrd="0" presId="urn:microsoft.com/office/officeart/2009/3/layout/HorizontalOrganizationChart"/>
    <dgm:cxn modelId="{62D0584F-22B5-CE41-B1EF-0329C284F4A6}" type="presOf" srcId="{459F7B76-1F3F-044D-85C9-817C04DCDAF1}" destId="{4E7B51FF-05C8-AC47-996F-2FD76AEA9516}" srcOrd="0" destOrd="0" presId="urn:microsoft.com/office/officeart/2009/3/layout/HorizontalOrganizationChart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44CD6F60-8CDE-714C-94A8-F1356C62E40F}" type="presOf" srcId="{79F416B7-7ECC-734D-8ECE-97032074E6B9}" destId="{57F1799C-9E31-2740-BAA4-93B871B0A4C3}" srcOrd="0" destOrd="0" presId="urn:microsoft.com/office/officeart/2009/3/layout/HorizontalOrganizationChart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97D77076-DF33-834C-B930-6009EDB55711}" type="presOf" srcId="{66DC20E1-68E6-404E-9A00-620555ADC736}" destId="{7CD10F79-70A0-BD4F-96A2-A8DE8BB8FE4A}" srcOrd="1" destOrd="0" presId="urn:microsoft.com/office/officeart/2009/3/layout/HorizontalOrganizationChart"/>
    <dgm:cxn modelId="{3783AB8D-E50F-414D-92E2-6DD2BD2D4FBF}" type="presOf" srcId="{E445B9A0-F379-6B44-BB9A-182597BC83FA}" destId="{7608B60E-DE3A-D842-8F86-62CAE4494F97}" srcOrd="1" destOrd="0" presId="urn:microsoft.com/office/officeart/2009/3/layout/HorizontalOrganizationChart"/>
    <dgm:cxn modelId="{09A3969E-430F-6349-A084-F89914A173E6}" type="presOf" srcId="{AC8B9C64-BFF9-A944-9F48-6C37DDE9BAF4}" destId="{6BE98E2D-14DE-1747-A87A-A7261AB160F8}" srcOrd="1" destOrd="0" presId="urn:microsoft.com/office/officeart/2009/3/layout/HorizontalOrganizationChart"/>
    <dgm:cxn modelId="{22BC2EA2-76E6-B04F-AE18-B4FDED8A2022}" type="presOf" srcId="{DA621596-6D0B-7046-8CA3-B850D16931FB}" destId="{891A9760-81AB-7C44-BCB3-D339F372DBEB}" srcOrd="0" destOrd="0" presId="urn:microsoft.com/office/officeart/2009/3/layout/HorizontalOrganizationChart"/>
    <dgm:cxn modelId="{2B1381A5-FA5F-3144-8549-A7B25EF9F69B}" type="presOf" srcId="{66DC20E1-68E6-404E-9A00-620555ADC736}" destId="{023195D7-922C-4949-AA69-BC66853A2176}" srcOrd="0" destOrd="0" presId="urn:microsoft.com/office/officeart/2009/3/layout/HorizontalOrganizationChart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51AB1CAF-C6FD-984D-ACCD-7048B7EB8C05}" type="presOf" srcId="{2E32BCC5-CF4F-4F47-9471-9B26A6BBEDB3}" destId="{141E662C-C174-534F-88CC-E3784BA55203}" srcOrd="0" destOrd="0" presId="urn:microsoft.com/office/officeart/2009/3/layout/HorizontalOrganizationChart"/>
    <dgm:cxn modelId="{F27900B3-7DD5-5F4A-8C45-AB40A789BD2A}" type="presOf" srcId="{2E32BCC5-CF4F-4F47-9471-9B26A6BBEDB3}" destId="{3EA0987E-106E-AD40-ABF1-791D6B80D19B}" srcOrd="1" destOrd="0" presId="urn:microsoft.com/office/officeart/2009/3/layout/HorizontalOrganizationChart"/>
    <dgm:cxn modelId="{925E34B3-45D8-7843-AC8C-BAC2D43FDB7F}" type="presOf" srcId="{7AD6D7C0-2113-034C-A98D-0FB2064FFEC0}" destId="{807FAAE7-C6D3-2E49-902E-EC9F42CBD8E5}" srcOrd="1" destOrd="0" presId="urn:microsoft.com/office/officeart/2009/3/layout/HorizontalOrganizationChart"/>
    <dgm:cxn modelId="{FC19CBD5-A098-0B46-B601-B5EF5322E09F}" type="presOf" srcId="{E0E81B47-8AC3-1B43-AEBE-9D84A0F26F6C}" destId="{2906BD38-56B2-4A4D-9862-AB9EFA6E6823}" srcOrd="0" destOrd="0" presId="urn:microsoft.com/office/officeart/2009/3/layout/HorizontalOrganizationChart"/>
    <dgm:cxn modelId="{7C044FDD-8B65-0B49-9719-99DC9F415EE3}" type="presOf" srcId="{128112BF-4030-7947-9C53-6B0FE9F3ADAF}" destId="{3042DFE5-9735-744A-B3BB-3A0F9BAF8B24}" srcOrd="0" destOrd="0" presId="urn:microsoft.com/office/officeart/2009/3/layout/HorizontalOrganizationChart"/>
    <dgm:cxn modelId="{B6754BE4-6277-454E-9D18-EFD10CE309E2}" type="presOf" srcId="{7AD6D7C0-2113-034C-A98D-0FB2064FFEC0}" destId="{0689A7AA-AAB8-BF4D-AC03-E3EEE0D528ED}" srcOrd="0" destOrd="0" presId="urn:microsoft.com/office/officeart/2009/3/layout/HorizontalOrganizationChart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EB68C18B-317D-894F-8A06-D09AF5B05262}" type="presParOf" srcId="{2906BD38-56B2-4A4D-9862-AB9EFA6E6823}" destId="{40E711C6-BAE0-A645-AB2E-2DB188DA6227}" srcOrd="0" destOrd="0" presId="urn:microsoft.com/office/officeart/2009/3/layout/HorizontalOrganizationChart"/>
    <dgm:cxn modelId="{CCA5626D-5A96-3443-8944-683E1C3DD2C9}" type="presParOf" srcId="{40E711C6-BAE0-A645-AB2E-2DB188DA6227}" destId="{95937EF8-34E2-B44F-92FC-4BA6EF46D724}" srcOrd="0" destOrd="0" presId="urn:microsoft.com/office/officeart/2009/3/layout/HorizontalOrganizationChart"/>
    <dgm:cxn modelId="{ECFDE5C2-07F7-2446-B8BE-5B152B042FE1}" type="presParOf" srcId="{95937EF8-34E2-B44F-92FC-4BA6EF46D724}" destId="{0689A7AA-AAB8-BF4D-AC03-E3EEE0D528ED}" srcOrd="0" destOrd="0" presId="urn:microsoft.com/office/officeart/2009/3/layout/HorizontalOrganizationChart"/>
    <dgm:cxn modelId="{249C6A02-D276-F543-AC2D-F6A0D3106019}" type="presParOf" srcId="{95937EF8-34E2-B44F-92FC-4BA6EF46D724}" destId="{807FAAE7-C6D3-2E49-902E-EC9F42CBD8E5}" srcOrd="1" destOrd="0" presId="urn:microsoft.com/office/officeart/2009/3/layout/HorizontalOrganizationChart"/>
    <dgm:cxn modelId="{A58BC966-D539-AB41-ADFE-5C0C09EE178E}" type="presParOf" srcId="{40E711C6-BAE0-A645-AB2E-2DB188DA6227}" destId="{094E6990-CEEF-E74C-B199-23617A05FF8C}" srcOrd="1" destOrd="0" presId="urn:microsoft.com/office/officeart/2009/3/layout/HorizontalOrganizationChart"/>
    <dgm:cxn modelId="{29D12D61-DB20-6040-B873-DDB21B293089}" type="presParOf" srcId="{094E6990-CEEF-E74C-B199-23617A05FF8C}" destId="{891A9760-81AB-7C44-BCB3-D339F372DBEB}" srcOrd="0" destOrd="0" presId="urn:microsoft.com/office/officeart/2009/3/layout/HorizontalOrganizationChart"/>
    <dgm:cxn modelId="{6E0D9A7A-80F0-CF4F-A99D-02A0541F1043}" type="presParOf" srcId="{094E6990-CEEF-E74C-B199-23617A05FF8C}" destId="{1984B5E8-378A-A040-8071-E75AD3F14125}" srcOrd="1" destOrd="0" presId="urn:microsoft.com/office/officeart/2009/3/layout/HorizontalOrganizationChart"/>
    <dgm:cxn modelId="{8B1BDA82-4182-7D45-8E50-A77783796C5B}" type="presParOf" srcId="{1984B5E8-378A-A040-8071-E75AD3F14125}" destId="{A5D5C038-DC9A-C740-BCF6-841E18433E6D}" srcOrd="0" destOrd="0" presId="urn:microsoft.com/office/officeart/2009/3/layout/HorizontalOrganizationChart"/>
    <dgm:cxn modelId="{6E8E5CCA-19BC-9D43-B3DC-85AA01EB2A82}" type="presParOf" srcId="{A5D5C038-DC9A-C740-BCF6-841E18433E6D}" destId="{023195D7-922C-4949-AA69-BC66853A2176}" srcOrd="0" destOrd="0" presId="urn:microsoft.com/office/officeart/2009/3/layout/HorizontalOrganizationChart"/>
    <dgm:cxn modelId="{C5CBBC8B-86B8-964C-B57F-D386676E1547}" type="presParOf" srcId="{A5D5C038-DC9A-C740-BCF6-841E18433E6D}" destId="{7CD10F79-70A0-BD4F-96A2-A8DE8BB8FE4A}" srcOrd="1" destOrd="0" presId="urn:microsoft.com/office/officeart/2009/3/layout/HorizontalOrganizationChart"/>
    <dgm:cxn modelId="{DEAACEF3-8C07-354C-BC6B-94E87D087314}" type="presParOf" srcId="{1984B5E8-378A-A040-8071-E75AD3F14125}" destId="{2C17FFF2-D6A9-4F4F-B24E-74EB227F6BE5}" srcOrd="1" destOrd="0" presId="urn:microsoft.com/office/officeart/2009/3/layout/HorizontalOrganizationChart"/>
    <dgm:cxn modelId="{B153F71F-603E-8F4C-95EC-6A686EA027BE}" type="presParOf" srcId="{2C17FFF2-D6A9-4F4F-B24E-74EB227F6BE5}" destId="{4E7B51FF-05C8-AC47-996F-2FD76AEA9516}" srcOrd="0" destOrd="0" presId="urn:microsoft.com/office/officeart/2009/3/layout/HorizontalOrganizationChart"/>
    <dgm:cxn modelId="{DABD2975-1085-2542-B143-E3DBE3BABC55}" type="presParOf" srcId="{2C17FFF2-D6A9-4F4F-B24E-74EB227F6BE5}" destId="{C1A271BD-7C8C-2641-90CB-21EBFA71428D}" srcOrd="1" destOrd="0" presId="urn:microsoft.com/office/officeart/2009/3/layout/HorizontalOrganizationChart"/>
    <dgm:cxn modelId="{2ECC3DB2-C123-4448-B32D-FF34C3F352E6}" type="presParOf" srcId="{C1A271BD-7C8C-2641-90CB-21EBFA71428D}" destId="{5274CC5D-531E-3540-8738-46F7812F7922}" srcOrd="0" destOrd="0" presId="urn:microsoft.com/office/officeart/2009/3/layout/HorizontalOrganizationChart"/>
    <dgm:cxn modelId="{78F22576-A96D-834F-BA4F-5D8D24109DA6}" type="presParOf" srcId="{5274CC5D-531E-3540-8738-46F7812F7922}" destId="{141E662C-C174-534F-88CC-E3784BA55203}" srcOrd="0" destOrd="0" presId="urn:microsoft.com/office/officeart/2009/3/layout/HorizontalOrganizationChart"/>
    <dgm:cxn modelId="{697C431C-0586-7A4D-8171-9B43A1F45F13}" type="presParOf" srcId="{5274CC5D-531E-3540-8738-46F7812F7922}" destId="{3EA0987E-106E-AD40-ABF1-791D6B80D19B}" srcOrd="1" destOrd="0" presId="urn:microsoft.com/office/officeart/2009/3/layout/HorizontalOrganizationChart"/>
    <dgm:cxn modelId="{2F9A10F3-2945-1A4D-A6C4-EBF61FF61637}" type="presParOf" srcId="{C1A271BD-7C8C-2641-90CB-21EBFA71428D}" destId="{72E7D02C-EA41-184B-A8EA-64979B8EBEEE}" srcOrd="1" destOrd="0" presId="urn:microsoft.com/office/officeart/2009/3/layout/HorizontalOrganizationChart"/>
    <dgm:cxn modelId="{15CCBECE-7336-524F-99C4-BEED713F2C00}" type="presParOf" srcId="{C1A271BD-7C8C-2641-90CB-21EBFA71428D}" destId="{04C73C2B-0D53-0447-8F82-DE7E2ABC2F5E}" srcOrd="2" destOrd="0" presId="urn:microsoft.com/office/officeart/2009/3/layout/HorizontalOrganizationChart"/>
    <dgm:cxn modelId="{DEE2BB92-A1E2-D141-BA3B-3EA16C290AD4}" type="presParOf" srcId="{2C17FFF2-D6A9-4F4F-B24E-74EB227F6BE5}" destId="{83D7326F-BD9E-9346-9D31-47895C6B95C8}" srcOrd="2" destOrd="0" presId="urn:microsoft.com/office/officeart/2009/3/layout/HorizontalOrganizationChart"/>
    <dgm:cxn modelId="{DC7B0930-70DF-F34D-85FF-4080AC202E28}" type="presParOf" srcId="{2C17FFF2-D6A9-4F4F-B24E-74EB227F6BE5}" destId="{064AE4FB-4D02-2746-911E-DB2EB3858A9B}" srcOrd="3" destOrd="0" presId="urn:microsoft.com/office/officeart/2009/3/layout/HorizontalOrganizationChart"/>
    <dgm:cxn modelId="{6FAC7C53-78B5-E941-811F-68DDB425FB95}" type="presParOf" srcId="{064AE4FB-4D02-2746-911E-DB2EB3858A9B}" destId="{FD3C68BB-D8CB-7747-BA67-E659945A456A}" srcOrd="0" destOrd="0" presId="urn:microsoft.com/office/officeart/2009/3/layout/HorizontalOrganizationChart"/>
    <dgm:cxn modelId="{40399536-075A-0A46-AF83-AEEF89B2B868}" type="presParOf" srcId="{FD3C68BB-D8CB-7747-BA67-E659945A456A}" destId="{57F1799C-9E31-2740-BAA4-93B871B0A4C3}" srcOrd="0" destOrd="0" presId="urn:microsoft.com/office/officeart/2009/3/layout/HorizontalOrganizationChart"/>
    <dgm:cxn modelId="{CD1D8490-416C-CF4D-8892-19C0AD3E8834}" type="presParOf" srcId="{FD3C68BB-D8CB-7747-BA67-E659945A456A}" destId="{3DD5551E-483C-9743-8CCE-F48B7F507F0D}" srcOrd="1" destOrd="0" presId="urn:microsoft.com/office/officeart/2009/3/layout/HorizontalOrganizationChart"/>
    <dgm:cxn modelId="{85939636-6920-464F-8FCC-13BC18F1D62E}" type="presParOf" srcId="{064AE4FB-4D02-2746-911E-DB2EB3858A9B}" destId="{F38A4705-CFAE-BB4A-811D-859D7DFC3980}" srcOrd="1" destOrd="0" presId="urn:microsoft.com/office/officeart/2009/3/layout/HorizontalOrganizationChart"/>
    <dgm:cxn modelId="{199E0DDB-CCE9-304F-B822-CBF11669AAB5}" type="presParOf" srcId="{064AE4FB-4D02-2746-911E-DB2EB3858A9B}" destId="{D9465368-B3F1-B549-B325-33EE417B8163}" srcOrd="2" destOrd="0" presId="urn:microsoft.com/office/officeart/2009/3/layout/HorizontalOrganizationChart"/>
    <dgm:cxn modelId="{DFF2510A-51DF-964B-B792-48C2F5ED1BC3}" type="presParOf" srcId="{2C17FFF2-D6A9-4F4F-B24E-74EB227F6BE5}" destId="{3042DFE5-9735-744A-B3BB-3A0F9BAF8B24}" srcOrd="4" destOrd="0" presId="urn:microsoft.com/office/officeart/2009/3/layout/HorizontalOrganizationChart"/>
    <dgm:cxn modelId="{9DC19757-9F3C-1B4B-B442-5A771F5D35E0}" type="presParOf" srcId="{2C17FFF2-D6A9-4F4F-B24E-74EB227F6BE5}" destId="{3E607B34-A92E-AB48-B453-CAD18C4A1DB3}" srcOrd="5" destOrd="0" presId="urn:microsoft.com/office/officeart/2009/3/layout/HorizontalOrganizationChart"/>
    <dgm:cxn modelId="{D58CA507-038A-C849-964C-7B7602F6CBC7}" type="presParOf" srcId="{3E607B34-A92E-AB48-B453-CAD18C4A1DB3}" destId="{EBCD5DA0-E14E-5C47-B914-DF662577CEFC}" srcOrd="0" destOrd="0" presId="urn:microsoft.com/office/officeart/2009/3/layout/HorizontalOrganizationChart"/>
    <dgm:cxn modelId="{5E4C18F1-14BE-C24B-8124-49E157E744CC}" type="presParOf" srcId="{EBCD5DA0-E14E-5C47-B914-DF662577CEFC}" destId="{D4BE8BC5-9FAB-784D-9608-092FBC546049}" srcOrd="0" destOrd="0" presId="urn:microsoft.com/office/officeart/2009/3/layout/HorizontalOrganizationChart"/>
    <dgm:cxn modelId="{8585F402-4097-B94B-98C7-5E4AAD599152}" type="presParOf" srcId="{EBCD5DA0-E14E-5C47-B914-DF662577CEFC}" destId="{6BE98E2D-14DE-1747-A87A-A7261AB160F8}" srcOrd="1" destOrd="0" presId="urn:microsoft.com/office/officeart/2009/3/layout/HorizontalOrganizationChart"/>
    <dgm:cxn modelId="{56D843DF-5B0B-4E48-AC60-1F37A415370C}" type="presParOf" srcId="{3E607B34-A92E-AB48-B453-CAD18C4A1DB3}" destId="{8D65867D-5AF4-7546-9A08-8D24173160C8}" srcOrd="1" destOrd="0" presId="urn:microsoft.com/office/officeart/2009/3/layout/HorizontalOrganizationChart"/>
    <dgm:cxn modelId="{0009BD53-F8A3-B94C-98D8-DC06DDE27960}" type="presParOf" srcId="{3E607B34-A92E-AB48-B453-CAD18C4A1DB3}" destId="{C3B9B0E3-E876-3944-87CE-0B0AD61FDF90}" srcOrd="2" destOrd="0" presId="urn:microsoft.com/office/officeart/2009/3/layout/HorizontalOrganizationChart"/>
    <dgm:cxn modelId="{68DF6B20-E909-0C47-B83E-57E234F6E581}" type="presParOf" srcId="{1984B5E8-378A-A040-8071-E75AD3F14125}" destId="{F3CB312B-0C5E-7041-AF8F-9D3258A6D297}" srcOrd="2" destOrd="0" presId="urn:microsoft.com/office/officeart/2009/3/layout/HorizontalOrganizationChart"/>
    <dgm:cxn modelId="{E40532EC-6043-7A48-99BD-0838B60C878A}" type="presParOf" srcId="{094E6990-CEEF-E74C-B199-23617A05FF8C}" destId="{6C8C047D-6AF5-6045-B803-82CA0E7E6E5D}" srcOrd="2" destOrd="0" presId="urn:microsoft.com/office/officeart/2009/3/layout/HorizontalOrganizationChart"/>
    <dgm:cxn modelId="{464A2BB2-11BC-1C4D-9B31-372DBB8DC154}" type="presParOf" srcId="{094E6990-CEEF-E74C-B199-23617A05FF8C}" destId="{070CAC2F-9581-894B-ABC2-8F6F66122375}" srcOrd="3" destOrd="0" presId="urn:microsoft.com/office/officeart/2009/3/layout/HorizontalOrganizationChart"/>
    <dgm:cxn modelId="{339FF7CF-24ED-B149-919D-3F299D6DB8AD}" type="presParOf" srcId="{070CAC2F-9581-894B-ABC2-8F6F66122375}" destId="{36666728-C3A4-304B-8478-1F92DDE7F5EC}" srcOrd="0" destOrd="0" presId="urn:microsoft.com/office/officeart/2009/3/layout/HorizontalOrganizationChart"/>
    <dgm:cxn modelId="{D598A062-9295-CF44-A415-1F040999A893}" type="presParOf" srcId="{36666728-C3A4-304B-8478-1F92DDE7F5EC}" destId="{A9CF1044-6D3D-CD43-8F93-5B76C9F47CE2}" srcOrd="0" destOrd="0" presId="urn:microsoft.com/office/officeart/2009/3/layout/HorizontalOrganizationChart"/>
    <dgm:cxn modelId="{A9A7E917-8071-7E41-AF29-A78CF3CE1BD1}" type="presParOf" srcId="{36666728-C3A4-304B-8478-1F92DDE7F5EC}" destId="{7608B60E-DE3A-D842-8F86-62CAE4494F97}" srcOrd="1" destOrd="0" presId="urn:microsoft.com/office/officeart/2009/3/layout/HorizontalOrganizationChart"/>
    <dgm:cxn modelId="{0B58B3F2-4872-0C40-B3FD-4C457FB9E3FF}" type="presParOf" srcId="{070CAC2F-9581-894B-ABC2-8F6F66122375}" destId="{C2640744-EFBC-904E-A7EC-B84CE63EAA5E}" srcOrd="1" destOrd="0" presId="urn:microsoft.com/office/officeart/2009/3/layout/HorizontalOrganizationChart"/>
    <dgm:cxn modelId="{3A8640A0-3530-164B-81C2-D44BE841D1C9}" type="presParOf" srcId="{070CAC2F-9581-894B-ABC2-8F6F66122375}" destId="{59683BD3-AAD6-F14C-9A42-71FEBC69303F}" srcOrd="2" destOrd="0" presId="urn:microsoft.com/office/officeart/2009/3/layout/HorizontalOrganizationChart"/>
    <dgm:cxn modelId="{B40BB752-FA5C-FB42-9CD3-1A0B0A06ED2D}" type="presParOf" srcId="{40E711C6-BAE0-A645-AB2E-2DB188DA6227}" destId="{3391A7E8-54FA-A845-8985-FFC005F21D7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18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</dgm:pt>
    <dgm:pt modelId="{95937EF8-34E2-B44F-92FC-4BA6EF46D724}" type="pres">
      <dgm:prSet presAssocID="{7AD6D7C0-2113-034C-A98D-0FB2064FFEC0}" presName="rootComposite1" presStyleCnt="0"/>
      <dgm:spPr/>
    </dgm:pt>
    <dgm:pt modelId="{0689A7AA-AAB8-BF4D-AC03-E3EEE0D528ED}" type="pres">
      <dgm:prSet presAssocID="{7AD6D7C0-2113-034C-A98D-0FB2064FFEC0}" presName="rootText1" presStyleLbl="node0" presStyleIdx="0" presStyleCnt="1" custScaleX="231313" custScaleY="272996">
        <dgm:presLayoutVars>
          <dgm:chPref val="3"/>
        </dgm:presLayoutVars>
      </dgm:prSet>
      <dgm:spPr/>
    </dgm:pt>
    <dgm:pt modelId="{807FAAE7-C6D3-2E49-902E-EC9F42CBD8E5}" type="pres">
      <dgm:prSet presAssocID="{7AD6D7C0-2113-034C-A98D-0FB2064FFEC0}" presName="rootConnector1" presStyleLbl="node1" presStyleIdx="0" presStyleCnt="0"/>
      <dgm:spPr/>
    </dgm:pt>
    <dgm:pt modelId="{094E6990-CEEF-E74C-B199-23617A05FF8C}" type="pres">
      <dgm:prSet presAssocID="{7AD6D7C0-2113-034C-A98D-0FB2064FFEC0}" presName="hierChild2" presStyleCnt="0"/>
      <dgm:spPr/>
    </dgm:pt>
    <dgm:pt modelId="{891A9760-81AB-7C44-BCB3-D339F372DBEB}" type="pres">
      <dgm:prSet presAssocID="{DA621596-6D0B-7046-8CA3-B850D16931FB}" presName="Name64" presStyleLbl="parChTrans1D2" presStyleIdx="0" presStyleCnt="2"/>
      <dgm:spPr/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</dgm:pt>
    <dgm:pt modelId="{A5D5C038-DC9A-C740-BCF6-841E18433E6D}" type="pres">
      <dgm:prSet presAssocID="{66DC20E1-68E6-404E-9A00-620555ADC736}" presName="rootComposite" presStyleCnt="0"/>
      <dgm:spPr/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</dgm:pt>
    <dgm:pt modelId="{7CD10F79-70A0-BD4F-96A2-A8DE8BB8FE4A}" type="pres">
      <dgm:prSet presAssocID="{66DC20E1-68E6-404E-9A00-620555ADC736}" presName="rootConnector" presStyleLbl="node2" presStyleIdx="0" presStyleCnt="2"/>
      <dgm:spPr/>
    </dgm:pt>
    <dgm:pt modelId="{2C17FFF2-D6A9-4F4F-B24E-74EB227F6BE5}" type="pres">
      <dgm:prSet presAssocID="{66DC20E1-68E6-404E-9A00-620555ADC736}" presName="hierChild4" presStyleCnt="0"/>
      <dgm:spPr/>
    </dgm:pt>
    <dgm:pt modelId="{4E7B51FF-05C8-AC47-996F-2FD76AEA9516}" type="pres">
      <dgm:prSet presAssocID="{459F7B76-1F3F-044D-85C9-817C04DCDAF1}" presName="Name64" presStyleLbl="parChTrans1D3" presStyleIdx="0" presStyleCnt="3"/>
      <dgm:spPr/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</dgm:pt>
    <dgm:pt modelId="{5274CC5D-531E-3540-8738-46F7812F7922}" type="pres">
      <dgm:prSet presAssocID="{2E32BCC5-CF4F-4F47-9471-9B26A6BBEDB3}" presName="rootComposite" presStyleCnt="0"/>
      <dgm:spPr/>
    </dgm:pt>
    <dgm:pt modelId="{141E662C-C174-534F-88CC-E3784BA55203}" type="pres">
      <dgm:prSet presAssocID="{2E32BCC5-CF4F-4F47-9471-9B26A6BBEDB3}" presName="rootText" presStyleLbl="node3" presStyleIdx="0" presStyleCnt="3" custScaleX="165900" custScaleY="136411">
        <dgm:presLayoutVars>
          <dgm:chPref val="3"/>
        </dgm:presLayoutVars>
      </dgm:prSet>
      <dgm:spPr/>
    </dgm:pt>
    <dgm:pt modelId="{3EA0987E-106E-AD40-ABF1-791D6B80D19B}" type="pres">
      <dgm:prSet presAssocID="{2E32BCC5-CF4F-4F47-9471-9B26A6BBEDB3}" presName="rootConnector" presStyleLbl="node3" presStyleIdx="0" presStyleCnt="3"/>
      <dgm:spPr/>
    </dgm:pt>
    <dgm:pt modelId="{72E7D02C-EA41-184B-A8EA-64979B8EBEEE}" type="pres">
      <dgm:prSet presAssocID="{2E32BCC5-CF4F-4F47-9471-9B26A6BBEDB3}" presName="hierChild4" presStyleCnt="0"/>
      <dgm:spPr/>
    </dgm:pt>
    <dgm:pt modelId="{04C73C2B-0D53-0447-8F82-DE7E2ABC2F5E}" type="pres">
      <dgm:prSet presAssocID="{2E32BCC5-CF4F-4F47-9471-9B26A6BBEDB3}" presName="hierChild5" presStyleCnt="0"/>
      <dgm:spPr/>
    </dgm:pt>
    <dgm:pt modelId="{83D7326F-BD9E-9346-9D31-47895C6B95C8}" type="pres">
      <dgm:prSet presAssocID="{90DBF32A-8108-8F45-AEE1-08FBCD6002CA}" presName="Name64" presStyleLbl="parChTrans1D3" presStyleIdx="1" presStyleCnt="3"/>
      <dgm:spPr/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</dgm:pt>
    <dgm:pt modelId="{FD3C68BB-D8CB-7747-BA67-E659945A456A}" type="pres">
      <dgm:prSet presAssocID="{79F416B7-7ECC-734D-8ECE-97032074E6B9}" presName="rootComposite" presStyleCnt="0"/>
      <dgm:spPr/>
    </dgm:pt>
    <dgm:pt modelId="{57F1799C-9E31-2740-BAA4-93B871B0A4C3}" type="pres">
      <dgm:prSet presAssocID="{79F416B7-7ECC-734D-8ECE-97032074E6B9}" presName="rootText" presStyleLbl="node3" presStyleIdx="1" presStyleCnt="3" custScaleX="167994" custScaleY="129584">
        <dgm:presLayoutVars>
          <dgm:chPref val="3"/>
        </dgm:presLayoutVars>
      </dgm:prSet>
      <dgm:spPr/>
    </dgm:pt>
    <dgm:pt modelId="{3DD5551E-483C-9743-8CCE-F48B7F507F0D}" type="pres">
      <dgm:prSet presAssocID="{79F416B7-7ECC-734D-8ECE-97032074E6B9}" presName="rootConnector" presStyleLbl="node3" presStyleIdx="1" presStyleCnt="3"/>
      <dgm:spPr/>
    </dgm:pt>
    <dgm:pt modelId="{F38A4705-CFAE-BB4A-811D-859D7DFC3980}" type="pres">
      <dgm:prSet presAssocID="{79F416B7-7ECC-734D-8ECE-97032074E6B9}" presName="hierChild4" presStyleCnt="0"/>
      <dgm:spPr/>
    </dgm:pt>
    <dgm:pt modelId="{D9465368-B3F1-B549-B325-33EE417B8163}" type="pres">
      <dgm:prSet presAssocID="{79F416B7-7ECC-734D-8ECE-97032074E6B9}" presName="hierChild5" presStyleCnt="0"/>
      <dgm:spPr/>
    </dgm:pt>
    <dgm:pt modelId="{3042DFE5-9735-744A-B3BB-3A0F9BAF8B24}" type="pres">
      <dgm:prSet presAssocID="{128112BF-4030-7947-9C53-6B0FE9F3ADAF}" presName="Name64" presStyleLbl="parChTrans1D3" presStyleIdx="2" presStyleCnt="3"/>
      <dgm:spPr/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</dgm:pt>
    <dgm:pt modelId="{EBCD5DA0-E14E-5C47-B914-DF662577CEFC}" type="pres">
      <dgm:prSet presAssocID="{AC8B9C64-BFF9-A944-9F48-6C37DDE9BAF4}" presName="rootComposite" presStyleCnt="0"/>
      <dgm:spPr/>
    </dgm:pt>
    <dgm:pt modelId="{D4BE8BC5-9FAB-784D-9608-092FBC546049}" type="pres">
      <dgm:prSet presAssocID="{AC8B9C64-BFF9-A944-9F48-6C37DDE9BAF4}" presName="rootText" presStyleLbl="node3" presStyleIdx="2" presStyleCnt="3" custScaleX="209800" custScaleY="134905">
        <dgm:presLayoutVars>
          <dgm:chPref val="3"/>
        </dgm:presLayoutVars>
      </dgm:prSet>
      <dgm:spPr/>
    </dgm:pt>
    <dgm:pt modelId="{6BE98E2D-14DE-1747-A87A-A7261AB160F8}" type="pres">
      <dgm:prSet presAssocID="{AC8B9C64-BFF9-A944-9F48-6C37DDE9BAF4}" presName="rootConnector" presStyleLbl="node3" presStyleIdx="2" presStyleCnt="3"/>
      <dgm:spPr/>
    </dgm:pt>
    <dgm:pt modelId="{8D65867D-5AF4-7546-9A08-8D24173160C8}" type="pres">
      <dgm:prSet presAssocID="{AC8B9C64-BFF9-A944-9F48-6C37DDE9BAF4}" presName="hierChild4" presStyleCnt="0"/>
      <dgm:spPr/>
    </dgm:pt>
    <dgm:pt modelId="{C3B9B0E3-E876-3944-87CE-0B0AD61FDF90}" type="pres">
      <dgm:prSet presAssocID="{AC8B9C64-BFF9-A944-9F48-6C37DDE9BAF4}" presName="hierChild5" presStyleCnt="0"/>
      <dgm:spPr/>
    </dgm:pt>
    <dgm:pt modelId="{F3CB312B-0C5E-7041-AF8F-9D3258A6D297}" type="pres">
      <dgm:prSet presAssocID="{66DC20E1-68E6-404E-9A00-620555ADC736}" presName="hierChild5" presStyleCnt="0"/>
      <dgm:spPr/>
    </dgm:pt>
    <dgm:pt modelId="{6C8C047D-6AF5-6045-B803-82CA0E7E6E5D}" type="pres">
      <dgm:prSet presAssocID="{600E679A-96EB-DD4D-A209-156C2405B486}" presName="Name64" presStyleLbl="parChTrans1D2" presStyleIdx="1" presStyleCnt="2"/>
      <dgm:spPr/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</dgm:pt>
    <dgm:pt modelId="{36666728-C3A4-304B-8478-1F92DDE7F5EC}" type="pres">
      <dgm:prSet presAssocID="{E445B9A0-F379-6B44-BB9A-182597BC83FA}" presName="rootComposite" presStyleCnt="0"/>
      <dgm:spPr/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</dgm:pt>
    <dgm:pt modelId="{7608B60E-DE3A-D842-8F86-62CAE4494F97}" type="pres">
      <dgm:prSet presAssocID="{E445B9A0-F379-6B44-BB9A-182597BC83FA}" presName="rootConnector" presStyleLbl="node2" presStyleIdx="1" presStyleCnt="2"/>
      <dgm:spPr/>
    </dgm:pt>
    <dgm:pt modelId="{C2640744-EFBC-904E-A7EC-B84CE63EAA5E}" type="pres">
      <dgm:prSet presAssocID="{E445B9A0-F379-6B44-BB9A-182597BC83FA}" presName="hierChild4" presStyleCnt="0"/>
      <dgm:spPr/>
    </dgm:pt>
    <dgm:pt modelId="{59683BD3-AAD6-F14C-9A42-71FEBC69303F}" type="pres">
      <dgm:prSet presAssocID="{E445B9A0-F379-6B44-BB9A-182597BC83FA}" presName="hierChild5" presStyleCnt="0"/>
      <dgm:spPr/>
    </dgm:pt>
    <dgm:pt modelId="{3391A7E8-54FA-A845-8985-FFC005F21D77}" type="pres">
      <dgm:prSet presAssocID="{7AD6D7C0-2113-034C-A98D-0FB2064FFEC0}" presName="hierChild3" presStyleCnt="0"/>
      <dgm:spPr/>
    </dgm:pt>
  </dgm:ptLst>
  <dgm:cxnLst>
    <dgm:cxn modelId="{0D585E09-F223-FB40-9772-436096DBB8C7}" type="presOf" srcId="{AC8B9C64-BFF9-A944-9F48-6C37DDE9BAF4}" destId="{6BE98E2D-14DE-1747-A87A-A7261AB160F8}" srcOrd="1" destOrd="0" presId="urn:microsoft.com/office/officeart/2009/3/layout/HorizontalOrganizationChart"/>
    <dgm:cxn modelId="{AF70DA0A-F9C6-824D-BCA5-658870DBE79A}" type="presOf" srcId="{2E32BCC5-CF4F-4F47-9471-9B26A6BBEDB3}" destId="{141E662C-C174-534F-88CC-E3784BA55203}" srcOrd="0" destOrd="0" presId="urn:microsoft.com/office/officeart/2009/3/layout/HorizontalOrganizationChart"/>
    <dgm:cxn modelId="{85F53811-E355-044A-8B89-E990B5070CEF}" type="presOf" srcId="{E0E81B47-8AC3-1B43-AEBE-9D84A0F26F6C}" destId="{2906BD38-56B2-4A4D-9862-AB9EFA6E6823}" srcOrd="0" destOrd="0" presId="urn:microsoft.com/office/officeart/2009/3/layout/HorizontalOrganizationChart"/>
    <dgm:cxn modelId="{5C296B13-E8D7-2A44-868B-8198411B6F7D}" type="presOf" srcId="{90DBF32A-8108-8F45-AEE1-08FBCD6002CA}" destId="{83D7326F-BD9E-9346-9D31-47895C6B95C8}" srcOrd="0" destOrd="0" presId="urn:microsoft.com/office/officeart/2009/3/layout/HorizontalOrganizationChart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B9BFB339-26C2-D443-9BE4-A8119A874361}" type="presOf" srcId="{79F416B7-7ECC-734D-8ECE-97032074E6B9}" destId="{57F1799C-9E31-2740-BAA4-93B871B0A4C3}" srcOrd="0" destOrd="0" presId="urn:microsoft.com/office/officeart/2009/3/layout/HorizontalOrganizationChart"/>
    <dgm:cxn modelId="{8120313E-193C-924C-AFBA-288123D9787F}" type="presOf" srcId="{7AD6D7C0-2113-034C-A98D-0FB2064FFEC0}" destId="{0689A7AA-AAB8-BF4D-AC03-E3EEE0D528ED}" srcOrd="0" destOrd="0" presId="urn:microsoft.com/office/officeart/2009/3/layout/HorizontalOrganizationChart"/>
    <dgm:cxn modelId="{B42A3149-7703-AA4E-B552-173F6E97CE9D}" type="presOf" srcId="{E445B9A0-F379-6B44-BB9A-182597BC83FA}" destId="{7608B60E-DE3A-D842-8F86-62CAE4494F97}" srcOrd="1" destOrd="0" presId="urn:microsoft.com/office/officeart/2009/3/layout/HorizontalOrganizationChart"/>
    <dgm:cxn modelId="{29A0BE53-5071-644C-B39F-63BAED043D7D}" type="presOf" srcId="{66DC20E1-68E6-404E-9A00-620555ADC736}" destId="{023195D7-922C-4949-AA69-BC66853A2176}" srcOrd="0" destOrd="0" presId="urn:microsoft.com/office/officeart/2009/3/layout/HorizontalOrganizationChart"/>
    <dgm:cxn modelId="{705EB955-76CD-CF46-982D-BA27BF20E950}" type="presOf" srcId="{79F416B7-7ECC-734D-8ECE-97032074E6B9}" destId="{3DD5551E-483C-9743-8CCE-F48B7F507F0D}" srcOrd="1" destOrd="0" presId="urn:microsoft.com/office/officeart/2009/3/layout/HorizontalOrganizationChart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39931685-436C-FA49-BB96-C0FB48852E70}" type="presOf" srcId="{7AD6D7C0-2113-034C-A98D-0FB2064FFEC0}" destId="{807FAAE7-C6D3-2E49-902E-EC9F42CBD8E5}" srcOrd="1" destOrd="0" presId="urn:microsoft.com/office/officeart/2009/3/layout/HorizontalOrganizationChart"/>
    <dgm:cxn modelId="{F0C91098-824B-7B4F-BB96-3C16CCEC10B0}" type="presOf" srcId="{DA621596-6D0B-7046-8CA3-B850D16931FB}" destId="{891A9760-81AB-7C44-BCB3-D339F372DBEB}" srcOrd="0" destOrd="0" presId="urn:microsoft.com/office/officeart/2009/3/layout/HorizontalOrganizationChart"/>
    <dgm:cxn modelId="{E3F60BA3-2F4F-4A45-A30D-F9708A77E1E3}" type="presOf" srcId="{2E32BCC5-CF4F-4F47-9471-9B26A6BBEDB3}" destId="{3EA0987E-106E-AD40-ABF1-791D6B80D19B}" srcOrd="1" destOrd="0" presId="urn:microsoft.com/office/officeart/2009/3/layout/HorizontalOrganizationChart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630817B6-D249-E043-8908-643F0E25808D}" type="presOf" srcId="{AC8B9C64-BFF9-A944-9F48-6C37DDE9BAF4}" destId="{D4BE8BC5-9FAB-784D-9608-092FBC546049}" srcOrd="0" destOrd="0" presId="urn:microsoft.com/office/officeart/2009/3/layout/HorizontalOrganizationChart"/>
    <dgm:cxn modelId="{9A5EF2B8-9C65-1346-BFD8-B981E798E8C4}" type="presOf" srcId="{E445B9A0-F379-6B44-BB9A-182597BC83FA}" destId="{A9CF1044-6D3D-CD43-8F93-5B76C9F47CE2}" srcOrd="0" destOrd="0" presId="urn:microsoft.com/office/officeart/2009/3/layout/HorizontalOrganizationChart"/>
    <dgm:cxn modelId="{334560E4-1ED8-E948-9929-D2F8A133C4CA}" type="presOf" srcId="{459F7B76-1F3F-044D-85C9-817C04DCDAF1}" destId="{4E7B51FF-05C8-AC47-996F-2FD76AEA9516}" srcOrd="0" destOrd="0" presId="urn:microsoft.com/office/officeart/2009/3/layout/HorizontalOrganizationChart"/>
    <dgm:cxn modelId="{543659EE-185C-1B46-A865-06B117BBC268}" type="presOf" srcId="{600E679A-96EB-DD4D-A209-156C2405B486}" destId="{6C8C047D-6AF5-6045-B803-82CA0E7E6E5D}" srcOrd="0" destOrd="0" presId="urn:microsoft.com/office/officeart/2009/3/layout/HorizontalOrganizationChart"/>
    <dgm:cxn modelId="{8685A9F2-3EA7-D44A-A750-4C2259594CCB}" type="presOf" srcId="{66DC20E1-68E6-404E-9A00-620555ADC736}" destId="{7CD10F79-70A0-BD4F-96A2-A8DE8BB8FE4A}" srcOrd="1" destOrd="0" presId="urn:microsoft.com/office/officeart/2009/3/layout/HorizontalOrganizationChart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0BD513FE-55D2-9A49-B22E-0242FA130FB4}" type="presOf" srcId="{128112BF-4030-7947-9C53-6B0FE9F3ADAF}" destId="{3042DFE5-9735-744A-B3BB-3A0F9BAF8B24}" srcOrd="0" destOrd="0" presId="urn:microsoft.com/office/officeart/2009/3/layout/HorizontalOrganizationChart"/>
    <dgm:cxn modelId="{419EB5A0-6435-C949-9EA4-C5C178A3D264}" type="presParOf" srcId="{2906BD38-56B2-4A4D-9862-AB9EFA6E6823}" destId="{40E711C6-BAE0-A645-AB2E-2DB188DA6227}" srcOrd="0" destOrd="0" presId="urn:microsoft.com/office/officeart/2009/3/layout/HorizontalOrganizationChart"/>
    <dgm:cxn modelId="{A87D5A7C-0450-E44D-888B-C3E192BC7506}" type="presParOf" srcId="{40E711C6-BAE0-A645-AB2E-2DB188DA6227}" destId="{95937EF8-34E2-B44F-92FC-4BA6EF46D724}" srcOrd="0" destOrd="0" presId="urn:microsoft.com/office/officeart/2009/3/layout/HorizontalOrganizationChart"/>
    <dgm:cxn modelId="{1F2C8051-AE2B-304A-B346-17113D8919D5}" type="presParOf" srcId="{95937EF8-34E2-B44F-92FC-4BA6EF46D724}" destId="{0689A7AA-AAB8-BF4D-AC03-E3EEE0D528ED}" srcOrd="0" destOrd="0" presId="urn:microsoft.com/office/officeart/2009/3/layout/HorizontalOrganizationChart"/>
    <dgm:cxn modelId="{D2649768-F68D-1646-8F54-E224CC18CF8A}" type="presParOf" srcId="{95937EF8-34E2-B44F-92FC-4BA6EF46D724}" destId="{807FAAE7-C6D3-2E49-902E-EC9F42CBD8E5}" srcOrd="1" destOrd="0" presId="urn:microsoft.com/office/officeart/2009/3/layout/HorizontalOrganizationChart"/>
    <dgm:cxn modelId="{855538FD-7701-9744-A600-C54E39B8E1DC}" type="presParOf" srcId="{40E711C6-BAE0-A645-AB2E-2DB188DA6227}" destId="{094E6990-CEEF-E74C-B199-23617A05FF8C}" srcOrd="1" destOrd="0" presId="urn:microsoft.com/office/officeart/2009/3/layout/HorizontalOrganizationChart"/>
    <dgm:cxn modelId="{EAFD7A33-B774-1346-99D9-720B52EB02AE}" type="presParOf" srcId="{094E6990-CEEF-E74C-B199-23617A05FF8C}" destId="{891A9760-81AB-7C44-BCB3-D339F372DBEB}" srcOrd="0" destOrd="0" presId="urn:microsoft.com/office/officeart/2009/3/layout/HorizontalOrganizationChart"/>
    <dgm:cxn modelId="{CB724EF5-55AC-5F4F-99BA-4339DD7DAB62}" type="presParOf" srcId="{094E6990-CEEF-E74C-B199-23617A05FF8C}" destId="{1984B5E8-378A-A040-8071-E75AD3F14125}" srcOrd="1" destOrd="0" presId="urn:microsoft.com/office/officeart/2009/3/layout/HorizontalOrganizationChart"/>
    <dgm:cxn modelId="{28895AA5-ACAD-D049-B303-51EF37F952BC}" type="presParOf" srcId="{1984B5E8-378A-A040-8071-E75AD3F14125}" destId="{A5D5C038-DC9A-C740-BCF6-841E18433E6D}" srcOrd="0" destOrd="0" presId="urn:microsoft.com/office/officeart/2009/3/layout/HorizontalOrganizationChart"/>
    <dgm:cxn modelId="{3100E059-9E9B-264E-B7B7-4730E37CA3E2}" type="presParOf" srcId="{A5D5C038-DC9A-C740-BCF6-841E18433E6D}" destId="{023195D7-922C-4949-AA69-BC66853A2176}" srcOrd="0" destOrd="0" presId="urn:microsoft.com/office/officeart/2009/3/layout/HorizontalOrganizationChart"/>
    <dgm:cxn modelId="{B1AF5026-59A6-0B48-8B58-AC1630175FAC}" type="presParOf" srcId="{A5D5C038-DC9A-C740-BCF6-841E18433E6D}" destId="{7CD10F79-70A0-BD4F-96A2-A8DE8BB8FE4A}" srcOrd="1" destOrd="0" presId="urn:microsoft.com/office/officeart/2009/3/layout/HorizontalOrganizationChart"/>
    <dgm:cxn modelId="{14779BF8-9FD7-0B4B-8FB8-01BAE183AA9E}" type="presParOf" srcId="{1984B5E8-378A-A040-8071-E75AD3F14125}" destId="{2C17FFF2-D6A9-4F4F-B24E-74EB227F6BE5}" srcOrd="1" destOrd="0" presId="urn:microsoft.com/office/officeart/2009/3/layout/HorizontalOrganizationChart"/>
    <dgm:cxn modelId="{1186CBB4-AD22-F64F-AC60-1250DC88E62B}" type="presParOf" srcId="{2C17FFF2-D6A9-4F4F-B24E-74EB227F6BE5}" destId="{4E7B51FF-05C8-AC47-996F-2FD76AEA9516}" srcOrd="0" destOrd="0" presId="urn:microsoft.com/office/officeart/2009/3/layout/HorizontalOrganizationChart"/>
    <dgm:cxn modelId="{7FB5CEE3-DF9B-604D-8B5C-394C82B0F084}" type="presParOf" srcId="{2C17FFF2-D6A9-4F4F-B24E-74EB227F6BE5}" destId="{C1A271BD-7C8C-2641-90CB-21EBFA71428D}" srcOrd="1" destOrd="0" presId="urn:microsoft.com/office/officeart/2009/3/layout/HorizontalOrganizationChart"/>
    <dgm:cxn modelId="{732F627B-5222-2B4E-8DA0-84E8BFC37572}" type="presParOf" srcId="{C1A271BD-7C8C-2641-90CB-21EBFA71428D}" destId="{5274CC5D-531E-3540-8738-46F7812F7922}" srcOrd="0" destOrd="0" presId="urn:microsoft.com/office/officeart/2009/3/layout/HorizontalOrganizationChart"/>
    <dgm:cxn modelId="{C0A98F33-45BF-6248-8F46-ED11ADE99831}" type="presParOf" srcId="{5274CC5D-531E-3540-8738-46F7812F7922}" destId="{141E662C-C174-534F-88CC-E3784BA55203}" srcOrd="0" destOrd="0" presId="urn:microsoft.com/office/officeart/2009/3/layout/HorizontalOrganizationChart"/>
    <dgm:cxn modelId="{609484DC-ACA0-944C-A647-7B14EAFA858E}" type="presParOf" srcId="{5274CC5D-531E-3540-8738-46F7812F7922}" destId="{3EA0987E-106E-AD40-ABF1-791D6B80D19B}" srcOrd="1" destOrd="0" presId="urn:microsoft.com/office/officeart/2009/3/layout/HorizontalOrganizationChart"/>
    <dgm:cxn modelId="{F294CF07-81F2-6A41-AA26-6F26184AFA95}" type="presParOf" srcId="{C1A271BD-7C8C-2641-90CB-21EBFA71428D}" destId="{72E7D02C-EA41-184B-A8EA-64979B8EBEEE}" srcOrd="1" destOrd="0" presId="urn:microsoft.com/office/officeart/2009/3/layout/HorizontalOrganizationChart"/>
    <dgm:cxn modelId="{9DFED9B7-C46D-744C-9676-E9026B11FBB9}" type="presParOf" srcId="{C1A271BD-7C8C-2641-90CB-21EBFA71428D}" destId="{04C73C2B-0D53-0447-8F82-DE7E2ABC2F5E}" srcOrd="2" destOrd="0" presId="urn:microsoft.com/office/officeart/2009/3/layout/HorizontalOrganizationChart"/>
    <dgm:cxn modelId="{537C130C-425F-F84B-827C-AF49BEB378E2}" type="presParOf" srcId="{2C17FFF2-D6A9-4F4F-B24E-74EB227F6BE5}" destId="{83D7326F-BD9E-9346-9D31-47895C6B95C8}" srcOrd="2" destOrd="0" presId="urn:microsoft.com/office/officeart/2009/3/layout/HorizontalOrganizationChart"/>
    <dgm:cxn modelId="{E49009C2-F4E5-2F48-BB2A-112CB24EBA3D}" type="presParOf" srcId="{2C17FFF2-D6A9-4F4F-B24E-74EB227F6BE5}" destId="{064AE4FB-4D02-2746-911E-DB2EB3858A9B}" srcOrd="3" destOrd="0" presId="urn:microsoft.com/office/officeart/2009/3/layout/HorizontalOrganizationChart"/>
    <dgm:cxn modelId="{8A9B6CFE-A05A-5247-BBCD-661E664D72A3}" type="presParOf" srcId="{064AE4FB-4D02-2746-911E-DB2EB3858A9B}" destId="{FD3C68BB-D8CB-7747-BA67-E659945A456A}" srcOrd="0" destOrd="0" presId="urn:microsoft.com/office/officeart/2009/3/layout/HorizontalOrganizationChart"/>
    <dgm:cxn modelId="{FFB0F993-3B9D-B44A-9C89-6A0E66786D49}" type="presParOf" srcId="{FD3C68BB-D8CB-7747-BA67-E659945A456A}" destId="{57F1799C-9E31-2740-BAA4-93B871B0A4C3}" srcOrd="0" destOrd="0" presId="urn:microsoft.com/office/officeart/2009/3/layout/HorizontalOrganizationChart"/>
    <dgm:cxn modelId="{18BC53DF-62B3-0B49-B0CE-A3BEE6DBD127}" type="presParOf" srcId="{FD3C68BB-D8CB-7747-BA67-E659945A456A}" destId="{3DD5551E-483C-9743-8CCE-F48B7F507F0D}" srcOrd="1" destOrd="0" presId="urn:microsoft.com/office/officeart/2009/3/layout/HorizontalOrganizationChart"/>
    <dgm:cxn modelId="{A36320D2-2EE8-8B4A-BDF9-29194C6B96B2}" type="presParOf" srcId="{064AE4FB-4D02-2746-911E-DB2EB3858A9B}" destId="{F38A4705-CFAE-BB4A-811D-859D7DFC3980}" srcOrd="1" destOrd="0" presId="urn:microsoft.com/office/officeart/2009/3/layout/HorizontalOrganizationChart"/>
    <dgm:cxn modelId="{60F2E9CE-3348-C641-AF59-E417C4165585}" type="presParOf" srcId="{064AE4FB-4D02-2746-911E-DB2EB3858A9B}" destId="{D9465368-B3F1-B549-B325-33EE417B8163}" srcOrd="2" destOrd="0" presId="urn:microsoft.com/office/officeart/2009/3/layout/HorizontalOrganizationChart"/>
    <dgm:cxn modelId="{4C2D24B5-36F0-E94A-AAE7-475C5852A40F}" type="presParOf" srcId="{2C17FFF2-D6A9-4F4F-B24E-74EB227F6BE5}" destId="{3042DFE5-9735-744A-B3BB-3A0F9BAF8B24}" srcOrd="4" destOrd="0" presId="urn:microsoft.com/office/officeart/2009/3/layout/HorizontalOrganizationChart"/>
    <dgm:cxn modelId="{65B49F78-E92D-E24E-A7C2-276DC9584EF5}" type="presParOf" srcId="{2C17FFF2-D6A9-4F4F-B24E-74EB227F6BE5}" destId="{3E607B34-A92E-AB48-B453-CAD18C4A1DB3}" srcOrd="5" destOrd="0" presId="urn:microsoft.com/office/officeart/2009/3/layout/HorizontalOrganizationChart"/>
    <dgm:cxn modelId="{08160FC3-3314-DC43-B87A-9364D956906C}" type="presParOf" srcId="{3E607B34-A92E-AB48-B453-CAD18C4A1DB3}" destId="{EBCD5DA0-E14E-5C47-B914-DF662577CEFC}" srcOrd="0" destOrd="0" presId="urn:microsoft.com/office/officeart/2009/3/layout/HorizontalOrganizationChart"/>
    <dgm:cxn modelId="{82E88CAF-AA68-B64E-9763-6820C2E61F25}" type="presParOf" srcId="{EBCD5DA0-E14E-5C47-B914-DF662577CEFC}" destId="{D4BE8BC5-9FAB-784D-9608-092FBC546049}" srcOrd="0" destOrd="0" presId="urn:microsoft.com/office/officeart/2009/3/layout/HorizontalOrganizationChart"/>
    <dgm:cxn modelId="{31A5A11D-5298-C045-A3FB-05B1900E87BF}" type="presParOf" srcId="{EBCD5DA0-E14E-5C47-B914-DF662577CEFC}" destId="{6BE98E2D-14DE-1747-A87A-A7261AB160F8}" srcOrd="1" destOrd="0" presId="urn:microsoft.com/office/officeart/2009/3/layout/HorizontalOrganizationChart"/>
    <dgm:cxn modelId="{71B9BD04-FFCD-174D-B60C-C1DA83EF8010}" type="presParOf" srcId="{3E607B34-A92E-AB48-B453-CAD18C4A1DB3}" destId="{8D65867D-5AF4-7546-9A08-8D24173160C8}" srcOrd="1" destOrd="0" presId="urn:microsoft.com/office/officeart/2009/3/layout/HorizontalOrganizationChart"/>
    <dgm:cxn modelId="{1C59598C-5706-DF44-9F0F-2C2E61882EED}" type="presParOf" srcId="{3E607B34-A92E-AB48-B453-CAD18C4A1DB3}" destId="{C3B9B0E3-E876-3944-87CE-0B0AD61FDF90}" srcOrd="2" destOrd="0" presId="urn:microsoft.com/office/officeart/2009/3/layout/HorizontalOrganizationChart"/>
    <dgm:cxn modelId="{25A5FD4D-9DEB-9341-9BA0-64CFA7850174}" type="presParOf" srcId="{1984B5E8-378A-A040-8071-E75AD3F14125}" destId="{F3CB312B-0C5E-7041-AF8F-9D3258A6D297}" srcOrd="2" destOrd="0" presId="urn:microsoft.com/office/officeart/2009/3/layout/HorizontalOrganizationChart"/>
    <dgm:cxn modelId="{03E00AEC-7044-3C44-A419-9786032391B3}" type="presParOf" srcId="{094E6990-CEEF-E74C-B199-23617A05FF8C}" destId="{6C8C047D-6AF5-6045-B803-82CA0E7E6E5D}" srcOrd="2" destOrd="0" presId="urn:microsoft.com/office/officeart/2009/3/layout/HorizontalOrganizationChart"/>
    <dgm:cxn modelId="{E9AE62C8-D99D-4F46-80CB-A3A28A26CA8C}" type="presParOf" srcId="{094E6990-CEEF-E74C-B199-23617A05FF8C}" destId="{070CAC2F-9581-894B-ABC2-8F6F66122375}" srcOrd="3" destOrd="0" presId="urn:microsoft.com/office/officeart/2009/3/layout/HorizontalOrganizationChart"/>
    <dgm:cxn modelId="{DB6FADC8-2F6A-3540-AE78-C51D1E770F97}" type="presParOf" srcId="{070CAC2F-9581-894B-ABC2-8F6F66122375}" destId="{36666728-C3A4-304B-8478-1F92DDE7F5EC}" srcOrd="0" destOrd="0" presId="urn:microsoft.com/office/officeart/2009/3/layout/HorizontalOrganizationChart"/>
    <dgm:cxn modelId="{7912E53A-6C7B-0C4D-8E0C-519CCA9C7A62}" type="presParOf" srcId="{36666728-C3A4-304B-8478-1F92DDE7F5EC}" destId="{A9CF1044-6D3D-CD43-8F93-5B76C9F47CE2}" srcOrd="0" destOrd="0" presId="urn:microsoft.com/office/officeart/2009/3/layout/HorizontalOrganizationChart"/>
    <dgm:cxn modelId="{1D9164EF-310F-1E4F-8FEC-89D8F0D39B33}" type="presParOf" srcId="{36666728-C3A4-304B-8478-1F92DDE7F5EC}" destId="{7608B60E-DE3A-D842-8F86-62CAE4494F97}" srcOrd="1" destOrd="0" presId="urn:microsoft.com/office/officeart/2009/3/layout/HorizontalOrganizationChart"/>
    <dgm:cxn modelId="{E6AD584C-C187-6648-8663-1337B7A67293}" type="presParOf" srcId="{070CAC2F-9581-894B-ABC2-8F6F66122375}" destId="{C2640744-EFBC-904E-A7EC-B84CE63EAA5E}" srcOrd="1" destOrd="0" presId="urn:microsoft.com/office/officeart/2009/3/layout/HorizontalOrganizationChart"/>
    <dgm:cxn modelId="{CE7ADCAA-4A3E-6F45-9637-9AB0C75CB2EB}" type="presParOf" srcId="{070CAC2F-9581-894B-ABC2-8F6F66122375}" destId="{59683BD3-AAD6-F14C-9A42-71FEBC69303F}" srcOrd="2" destOrd="0" presId="urn:microsoft.com/office/officeart/2009/3/layout/HorizontalOrganizationChart"/>
    <dgm:cxn modelId="{DB81EDC4-6A64-D44B-BF38-57197DAEDB8B}" type="presParOf" srcId="{40E711C6-BAE0-A645-AB2E-2DB188DA6227}" destId="{3391A7E8-54FA-A845-8985-FFC005F21D7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40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世界的本原？</a:t>
          </a: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D6DBA494-78F9-D948-B071-B02C2D31A4AC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物质和意识第一性问题</a:t>
          </a:r>
        </a:p>
      </dgm:t>
    </dgm:pt>
    <dgm:pt modelId="{9BE61F70-D091-C34B-A2EB-256349172103}" type="parTrans" cxnId="{B1FF9759-206C-3A45-AE93-F33446E38129}">
      <dgm:prSet/>
      <dgm:spPr/>
      <dgm:t>
        <a:bodyPr/>
        <a:lstStyle/>
        <a:p>
          <a:endParaRPr lang="zh-CN" altLang="en-US"/>
        </a:p>
      </dgm:t>
    </dgm:pt>
    <dgm:pt modelId="{25629CFD-FA64-ED45-8957-A5D6256CDCDB}" type="sibTrans" cxnId="{B1FF9759-206C-3A45-AE93-F33446E38129}">
      <dgm:prSet/>
      <dgm:spPr/>
      <dgm:t>
        <a:bodyPr/>
        <a:lstStyle/>
        <a:p>
          <a:endParaRPr lang="zh-CN" altLang="en-US"/>
        </a:p>
      </dgm:t>
    </dgm:pt>
    <dgm:pt modelId="{1537D24A-EC86-4F4F-B405-421AF0585A61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思维和存在同一性问题</a:t>
          </a:r>
        </a:p>
      </dgm:t>
    </dgm:pt>
    <dgm:pt modelId="{71666065-7E52-284B-8CFC-9F49560778BF}" type="parTrans" cxnId="{CCF38A1D-8969-8741-AEB9-3879F5876010}">
      <dgm:prSet/>
      <dgm:spPr/>
      <dgm:t>
        <a:bodyPr/>
        <a:lstStyle/>
        <a:p>
          <a:endParaRPr lang="zh-CN" altLang="en-US"/>
        </a:p>
      </dgm:t>
    </dgm:pt>
    <dgm:pt modelId="{82E7627A-8028-B246-971F-3AF58BD8695C}" type="sibTrans" cxnId="{CCF38A1D-8969-8741-AEB9-3879F5876010}">
      <dgm:prSet/>
      <dgm:spPr/>
      <dgm:t>
        <a:bodyPr/>
        <a:lstStyle/>
        <a:p>
          <a:endParaRPr lang="zh-CN" altLang="en-US"/>
        </a:p>
      </dgm:t>
    </dgm:pt>
    <dgm:pt modelId="{F6EE294A-2DBB-1944-8532-2168527505F7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辩证法</a:t>
          </a:r>
        </a:p>
      </dgm:t>
    </dgm:pt>
    <dgm:pt modelId="{AA4C0D68-0F13-3B4A-8A25-AC8AA6A36A3A}" type="parTrans" cxnId="{DFC9DE90-4FBE-2D4B-9947-54FA04CA2B10}">
      <dgm:prSet/>
      <dgm:spPr/>
      <dgm:t>
        <a:bodyPr/>
        <a:lstStyle/>
        <a:p>
          <a:endParaRPr lang="zh-CN" altLang="en-US"/>
        </a:p>
      </dgm:t>
    </dgm:pt>
    <dgm:pt modelId="{D255721A-A272-5C4F-AC47-A504A8296489}" type="sibTrans" cxnId="{DFC9DE90-4FBE-2D4B-9947-54FA04CA2B10}">
      <dgm:prSet/>
      <dgm:spPr/>
      <dgm:t>
        <a:bodyPr/>
        <a:lstStyle/>
        <a:p>
          <a:endParaRPr lang="zh-CN" altLang="en-US"/>
        </a:p>
      </dgm:t>
    </dgm:pt>
    <dgm:pt modelId="{64CD7997-6D2C-C44A-B243-5BFF50F1EDB9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形而上学</a:t>
          </a:r>
        </a:p>
      </dgm:t>
    </dgm:pt>
    <dgm:pt modelId="{6D65321C-6F37-4447-A908-57310E023635}" type="parTrans" cxnId="{8DE3CD26-35ED-3546-82BA-7C1C3C4A766D}">
      <dgm:prSet/>
      <dgm:spPr/>
      <dgm:t>
        <a:bodyPr/>
        <a:lstStyle/>
        <a:p>
          <a:endParaRPr lang="zh-CN" altLang="en-US"/>
        </a:p>
      </dgm:t>
    </dgm:pt>
    <dgm:pt modelId="{BD5DAAED-ADED-2D45-BE10-B74E1FFCC767}" type="sibTrans" cxnId="{8DE3CD26-35ED-3546-82BA-7C1C3C4A766D}">
      <dgm:prSet/>
      <dgm:spPr/>
      <dgm:t>
        <a:bodyPr/>
        <a:lstStyle/>
        <a:p>
          <a:endParaRPr lang="zh-CN" altLang="en-US"/>
        </a:p>
      </dgm:t>
    </dgm:pt>
    <dgm:pt modelId="{7B68C25F-D400-D049-8B70-3FFA86E5D1E0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唯物主义</a:t>
          </a:r>
        </a:p>
      </dgm:t>
    </dgm:pt>
    <dgm:pt modelId="{6F4A84D2-2559-7443-89B0-F8AD9640942D}" type="parTrans" cxnId="{BDA905EC-DC7C-974E-98F7-2894D957E5A7}">
      <dgm:prSet/>
      <dgm:spPr/>
      <dgm:t>
        <a:bodyPr/>
        <a:lstStyle/>
        <a:p>
          <a:endParaRPr lang="zh-CN" altLang="en-US"/>
        </a:p>
      </dgm:t>
    </dgm:pt>
    <dgm:pt modelId="{71D8F2DD-0AFD-B249-B588-A06414985321}" type="sibTrans" cxnId="{BDA905EC-DC7C-974E-98F7-2894D957E5A7}">
      <dgm:prSet/>
      <dgm:spPr/>
      <dgm:t>
        <a:bodyPr/>
        <a:lstStyle/>
        <a:p>
          <a:endParaRPr lang="zh-CN" altLang="en-US"/>
        </a:p>
      </dgm:t>
    </dgm:pt>
    <dgm:pt modelId="{2045E30A-365C-DB49-8C49-D99241009C76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唯心主义</a:t>
          </a:r>
        </a:p>
      </dgm:t>
    </dgm:pt>
    <dgm:pt modelId="{9EE75BD8-F030-5043-8130-50D5800EAD3E}" type="parTrans" cxnId="{3714D127-2B96-D644-8D5D-5EF5DB30BC9F}">
      <dgm:prSet/>
      <dgm:spPr/>
      <dgm:t>
        <a:bodyPr/>
        <a:lstStyle/>
        <a:p>
          <a:endParaRPr lang="zh-CN" altLang="en-US"/>
        </a:p>
      </dgm:t>
    </dgm:pt>
    <dgm:pt modelId="{3F77C771-3A05-1846-9180-B2CD9FD53A1B}" type="sibTrans" cxnId="{3714D127-2B96-D644-8D5D-5EF5DB30BC9F}">
      <dgm:prSet/>
      <dgm:spPr/>
      <dgm:t>
        <a:bodyPr/>
        <a:lstStyle/>
        <a:p>
          <a:endParaRPr lang="zh-CN" altLang="en-US"/>
        </a:p>
      </dgm:t>
    </dgm:pt>
    <dgm:pt modelId="{5388CF31-FC8D-064F-B741-52A2269752CC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可知论</a:t>
          </a:r>
        </a:p>
      </dgm:t>
    </dgm:pt>
    <dgm:pt modelId="{E416610E-EE4A-2340-87A9-0A26002C3A10}" type="parTrans" cxnId="{ECEACF2C-43EA-1945-AB85-DDA190958617}">
      <dgm:prSet/>
      <dgm:spPr/>
      <dgm:t>
        <a:bodyPr/>
        <a:lstStyle/>
        <a:p>
          <a:endParaRPr lang="zh-CN" altLang="en-US"/>
        </a:p>
      </dgm:t>
    </dgm:pt>
    <dgm:pt modelId="{61BE64BA-B0E4-2B43-BCC3-DE3F3199C6D1}" type="sibTrans" cxnId="{ECEACF2C-43EA-1945-AB85-DDA190958617}">
      <dgm:prSet/>
      <dgm:spPr/>
      <dgm:t>
        <a:bodyPr/>
        <a:lstStyle/>
        <a:p>
          <a:endParaRPr lang="zh-CN" altLang="en-US"/>
        </a:p>
      </dgm:t>
    </dgm:pt>
    <dgm:pt modelId="{D020367E-BC4E-164D-873F-64F9612515B7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不可知论</a:t>
          </a:r>
        </a:p>
      </dgm:t>
    </dgm:pt>
    <dgm:pt modelId="{0D7FFDCF-37AF-D54E-9EA7-1B476F191E6F}" type="parTrans" cxnId="{64FBD4A0-8033-4D43-AB42-ADD4AF8135EC}">
      <dgm:prSet/>
      <dgm:spPr/>
      <dgm:t>
        <a:bodyPr/>
        <a:lstStyle/>
        <a:p>
          <a:endParaRPr lang="zh-CN" altLang="en-US"/>
        </a:p>
      </dgm:t>
    </dgm:pt>
    <dgm:pt modelId="{86129705-2CA1-8340-9174-57AC0F6F8248}" type="sibTrans" cxnId="{64FBD4A0-8033-4D43-AB42-ADD4AF8135EC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</dgm:pt>
    <dgm:pt modelId="{95937EF8-34E2-B44F-92FC-4BA6EF46D724}" type="pres">
      <dgm:prSet presAssocID="{7AD6D7C0-2113-034C-A98D-0FB2064FFEC0}" presName="rootComposite1" presStyleCnt="0"/>
      <dgm:spPr/>
    </dgm:pt>
    <dgm:pt modelId="{0689A7AA-AAB8-BF4D-AC03-E3EEE0D528ED}" type="pres">
      <dgm:prSet presAssocID="{7AD6D7C0-2113-034C-A98D-0FB2064FFEC0}" presName="rootText1" presStyleLbl="node0" presStyleIdx="0" presStyleCnt="1" custScaleX="190414">
        <dgm:presLayoutVars>
          <dgm:chPref val="3"/>
        </dgm:presLayoutVars>
      </dgm:prSet>
      <dgm:spPr/>
    </dgm:pt>
    <dgm:pt modelId="{807FAAE7-C6D3-2E49-902E-EC9F42CBD8E5}" type="pres">
      <dgm:prSet presAssocID="{7AD6D7C0-2113-034C-A98D-0FB2064FFEC0}" presName="rootConnector1" presStyleLbl="node1" presStyleIdx="0" presStyleCnt="0"/>
      <dgm:spPr/>
    </dgm:pt>
    <dgm:pt modelId="{094E6990-CEEF-E74C-B199-23617A05FF8C}" type="pres">
      <dgm:prSet presAssocID="{7AD6D7C0-2113-034C-A98D-0FB2064FFEC0}" presName="hierChild2" presStyleCnt="0"/>
      <dgm:spPr/>
    </dgm:pt>
    <dgm:pt modelId="{891A9760-81AB-7C44-BCB3-D339F372DBEB}" type="pres">
      <dgm:prSet presAssocID="{DA621596-6D0B-7046-8CA3-B850D16931FB}" presName="Name64" presStyleLbl="parChTrans1D2" presStyleIdx="0" presStyleCnt="2"/>
      <dgm:spPr/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</dgm:pt>
    <dgm:pt modelId="{A5D5C038-DC9A-C740-BCF6-841E18433E6D}" type="pres">
      <dgm:prSet presAssocID="{66DC20E1-68E6-404E-9A00-620555ADC736}" presName="rootComposite" presStyleCnt="0"/>
      <dgm:spPr/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</dgm:pt>
    <dgm:pt modelId="{7CD10F79-70A0-BD4F-96A2-A8DE8BB8FE4A}" type="pres">
      <dgm:prSet presAssocID="{66DC20E1-68E6-404E-9A00-620555ADC736}" presName="rootConnector" presStyleLbl="node2" presStyleIdx="0" presStyleCnt="2"/>
      <dgm:spPr/>
    </dgm:pt>
    <dgm:pt modelId="{2C17FFF2-D6A9-4F4F-B24E-74EB227F6BE5}" type="pres">
      <dgm:prSet presAssocID="{66DC20E1-68E6-404E-9A00-620555ADC736}" presName="hierChild4" presStyleCnt="0"/>
      <dgm:spPr/>
    </dgm:pt>
    <dgm:pt modelId="{4E7B51FF-05C8-AC47-996F-2FD76AEA9516}" type="pres">
      <dgm:prSet presAssocID="{459F7B76-1F3F-044D-85C9-817C04DCDAF1}" presName="Name64" presStyleLbl="parChTrans1D3" presStyleIdx="0" presStyleCnt="3"/>
      <dgm:spPr/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</dgm:pt>
    <dgm:pt modelId="{5274CC5D-531E-3540-8738-46F7812F7922}" type="pres">
      <dgm:prSet presAssocID="{2E32BCC5-CF4F-4F47-9471-9B26A6BBEDB3}" presName="rootComposite" presStyleCnt="0"/>
      <dgm:spPr/>
    </dgm:pt>
    <dgm:pt modelId="{141E662C-C174-534F-88CC-E3784BA55203}" type="pres">
      <dgm:prSet presAssocID="{2E32BCC5-CF4F-4F47-9471-9B26A6BBEDB3}" presName="rootText" presStyleLbl="node3" presStyleIdx="0" presStyleCnt="3" custScaleX="165900" custScaleY="136411">
        <dgm:presLayoutVars>
          <dgm:chPref val="3"/>
        </dgm:presLayoutVars>
      </dgm:prSet>
      <dgm:spPr/>
    </dgm:pt>
    <dgm:pt modelId="{3EA0987E-106E-AD40-ABF1-791D6B80D19B}" type="pres">
      <dgm:prSet presAssocID="{2E32BCC5-CF4F-4F47-9471-9B26A6BBEDB3}" presName="rootConnector" presStyleLbl="node3" presStyleIdx="0" presStyleCnt="3"/>
      <dgm:spPr/>
    </dgm:pt>
    <dgm:pt modelId="{72E7D02C-EA41-184B-A8EA-64979B8EBEEE}" type="pres">
      <dgm:prSet presAssocID="{2E32BCC5-CF4F-4F47-9471-9B26A6BBEDB3}" presName="hierChild4" presStyleCnt="0"/>
      <dgm:spPr/>
    </dgm:pt>
    <dgm:pt modelId="{C2316407-C5FF-B840-B6DD-47701477F04A}" type="pres">
      <dgm:prSet presAssocID="{9BE61F70-D091-C34B-A2EB-256349172103}" presName="Name64" presStyleLbl="parChTrans1D4" presStyleIdx="0" presStyleCnt="8"/>
      <dgm:spPr/>
    </dgm:pt>
    <dgm:pt modelId="{C9A2D38B-1CC0-8C4D-877C-AD03B900FA6E}" type="pres">
      <dgm:prSet presAssocID="{D6DBA494-78F9-D948-B071-B02C2D31A4AC}" presName="hierRoot2" presStyleCnt="0">
        <dgm:presLayoutVars>
          <dgm:hierBranch val="init"/>
        </dgm:presLayoutVars>
      </dgm:prSet>
      <dgm:spPr/>
    </dgm:pt>
    <dgm:pt modelId="{645ABD0A-3776-0D4F-BAF2-DCCDBAF82D9E}" type="pres">
      <dgm:prSet presAssocID="{D6DBA494-78F9-D948-B071-B02C2D31A4AC}" presName="rootComposite" presStyleCnt="0"/>
      <dgm:spPr/>
    </dgm:pt>
    <dgm:pt modelId="{845E8F80-5918-9943-9CB0-C4520B71DA90}" type="pres">
      <dgm:prSet presAssocID="{D6DBA494-78F9-D948-B071-B02C2D31A4AC}" presName="rootText" presStyleLbl="node4" presStyleIdx="0" presStyleCnt="8" custScaleX="277114" custScaleY="165849">
        <dgm:presLayoutVars>
          <dgm:chPref val="3"/>
        </dgm:presLayoutVars>
      </dgm:prSet>
      <dgm:spPr/>
    </dgm:pt>
    <dgm:pt modelId="{F6FB573B-1026-D14D-B83C-389437E48FE9}" type="pres">
      <dgm:prSet presAssocID="{D6DBA494-78F9-D948-B071-B02C2D31A4AC}" presName="rootConnector" presStyleLbl="node4" presStyleIdx="0" presStyleCnt="8"/>
      <dgm:spPr/>
    </dgm:pt>
    <dgm:pt modelId="{922378E5-587D-0E4A-8E5E-A5127821F78F}" type="pres">
      <dgm:prSet presAssocID="{D6DBA494-78F9-D948-B071-B02C2D31A4AC}" presName="hierChild4" presStyleCnt="0"/>
      <dgm:spPr/>
    </dgm:pt>
    <dgm:pt modelId="{4F4C4907-F7B5-3841-858A-AFB85E7C332B}" type="pres">
      <dgm:prSet presAssocID="{6F4A84D2-2559-7443-89B0-F8AD9640942D}" presName="Name64" presStyleLbl="parChTrans1D4" presStyleIdx="1" presStyleCnt="8"/>
      <dgm:spPr/>
    </dgm:pt>
    <dgm:pt modelId="{16AC5757-4C4F-A24D-B52B-6AB2FE9AEB3F}" type="pres">
      <dgm:prSet presAssocID="{7B68C25F-D400-D049-8B70-3FFA86E5D1E0}" presName="hierRoot2" presStyleCnt="0">
        <dgm:presLayoutVars>
          <dgm:hierBranch val="init"/>
        </dgm:presLayoutVars>
      </dgm:prSet>
      <dgm:spPr/>
    </dgm:pt>
    <dgm:pt modelId="{9DF98F2D-3AE5-FA46-BECC-ED8AA09A0259}" type="pres">
      <dgm:prSet presAssocID="{7B68C25F-D400-D049-8B70-3FFA86E5D1E0}" presName="rootComposite" presStyleCnt="0"/>
      <dgm:spPr/>
    </dgm:pt>
    <dgm:pt modelId="{5B3CC9C5-9BD2-E446-A713-9C3E86E1FE0A}" type="pres">
      <dgm:prSet presAssocID="{7B68C25F-D400-D049-8B70-3FFA86E5D1E0}" presName="rootText" presStyleLbl="node4" presStyleIdx="1" presStyleCnt="8">
        <dgm:presLayoutVars>
          <dgm:chPref val="3"/>
        </dgm:presLayoutVars>
      </dgm:prSet>
      <dgm:spPr/>
    </dgm:pt>
    <dgm:pt modelId="{A5D2A6FB-FEAC-2244-966C-00623309D93F}" type="pres">
      <dgm:prSet presAssocID="{7B68C25F-D400-D049-8B70-3FFA86E5D1E0}" presName="rootConnector" presStyleLbl="node4" presStyleIdx="1" presStyleCnt="8"/>
      <dgm:spPr/>
    </dgm:pt>
    <dgm:pt modelId="{B2B86AA0-BD7F-914E-B6CD-200A4E3A8BB0}" type="pres">
      <dgm:prSet presAssocID="{7B68C25F-D400-D049-8B70-3FFA86E5D1E0}" presName="hierChild4" presStyleCnt="0"/>
      <dgm:spPr/>
    </dgm:pt>
    <dgm:pt modelId="{83FA5A2A-61D8-2A4C-BC65-DF0AC5666046}" type="pres">
      <dgm:prSet presAssocID="{7B68C25F-D400-D049-8B70-3FFA86E5D1E0}" presName="hierChild5" presStyleCnt="0"/>
      <dgm:spPr/>
    </dgm:pt>
    <dgm:pt modelId="{7E974C8C-12BF-204A-B617-F670238FB4B4}" type="pres">
      <dgm:prSet presAssocID="{9EE75BD8-F030-5043-8130-50D5800EAD3E}" presName="Name64" presStyleLbl="parChTrans1D4" presStyleIdx="2" presStyleCnt="8"/>
      <dgm:spPr/>
    </dgm:pt>
    <dgm:pt modelId="{ACB27C4B-6465-DB46-BFDF-5549D5C72594}" type="pres">
      <dgm:prSet presAssocID="{2045E30A-365C-DB49-8C49-D99241009C76}" presName="hierRoot2" presStyleCnt="0">
        <dgm:presLayoutVars>
          <dgm:hierBranch val="init"/>
        </dgm:presLayoutVars>
      </dgm:prSet>
      <dgm:spPr/>
    </dgm:pt>
    <dgm:pt modelId="{80031052-1F2D-7B40-A9D1-8D591CA3F771}" type="pres">
      <dgm:prSet presAssocID="{2045E30A-365C-DB49-8C49-D99241009C76}" presName="rootComposite" presStyleCnt="0"/>
      <dgm:spPr/>
    </dgm:pt>
    <dgm:pt modelId="{FC68B034-4279-364E-BA2E-EA61A56BB4F6}" type="pres">
      <dgm:prSet presAssocID="{2045E30A-365C-DB49-8C49-D99241009C76}" presName="rootText" presStyleLbl="node4" presStyleIdx="2" presStyleCnt="8">
        <dgm:presLayoutVars>
          <dgm:chPref val="3"/>
        </dgm:presLayoutVars>
      </dgm:prSet>
      <dgm:spPr/>
    </dgm:pt>
    <dgm:pt modelId="{A0B42DE0-7F69-5143-9941-453EE9B0B194}" type="pres">
      <dgm:prSet presAssocID="{2045E30A-365C-DB49-8C49-D99241009C76}" presName="rootConnector" presStyleLbl="node4" presStyleIdx="2" presStyleCnt="8"/>
      <dgm:spPr/>
    </dgm:pt>
    <dgm:pt modelId="{44FB5044-9CBF-2C49-8D83-6D834A4A7E73}" type="pres">
      <dgm:prSet presAssocID="{2045E30A-365C-DB49-8C49-D99241009C76}" presName="hierChild4" presStyleCnt="0"/>
      <dgm:spPr/>
    </dgm:pt>
    <dgm:pt modelId="{1ED17B63-4CED-564D-9087-5C8979FB1004}" type="pres">
      <dgm:prSet presAssocID="{2045E30A-365C-DB49-8C49-D99241009C76}" presName="hierChild5" presStyleCnt="0"/>
      <dgm:spPr/>
    </dgm:pt>
    <dgm:pt modelId="{8EA8C4B4-033B-9B47-ABBE-5EB199F5A9F5}" type="pres">
      <dgm:prSet presAssocID="{D6DBA494-78F9-D948-B071-B02C2D31A4AC}" presName="hierChild5" presStyleCnt="0"/>
      <dgm:spPr/>
    </dgm:pt>
    <dgm:pt modelId="{04C73C2B-0D53-0447-8F82-DE7E2ABC2F5E}" type="pres">
      <dgm:prSet presAssocID="{2E32BCC5-CF4F-4F47-9471-9B26A6BBEDB3}" presName="hierChild5" presStyleCnt="0"/>
      <dgm:spPr/>
    </dgm:pt>
    <dgm:pt modelId="{83D7326F-BD9E-9346-9D31-47895C6B95C8}" type="pres">
      <dgm:prSet presAssocID="{90DBF32A-8108-8F45-AEE1-08FBCD6002CA}" presName="Name64" presStyleLbl="parChTrans1D3" presStyleIdx="1" presStyleCnt="3"/>
      <dgm:spPr/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</dgm:pt>
    <dgm:pt modelId="{FD3C68BB-D8CB-7747-BA67-E659945A456A}" type="pres">
      <dgm:prSet presAssocID="{79F416B7-7ECC-734D-8ECE-97032074E6B9}" presName="rootComposite" presStyleCnt="0"/>
      <dgm:spPr/>
    </dgm:pt>
    <dgm:pt modelId="{57F1799C-9E31-2740-BAA4-93B871B0A4C3}" type="pres">
      <dgm:prSet presAssocID="{79F416B7-7ECC-734D-8ECE-97032074E6B9}" presName="rootText" presStyleLbl="node3" presStyleIdx="1" presStyleCnt="3" custScaleX="167994" custScaleY="129584">
        <dgm:presLayoutVars>
          <dgm:chPref val="3"/>
        </dgm:presLayoutVars>
      </dgm:prSet>
      <dgm:spPr/>
    </dgm:pt>
    <dgm:pt modelId="{3DD5551E-483C-9743-8CCE-F48B7F507F0D}" type="pres">
      <dgm:prSet presAssocID="{79F416B7-7ECC-734D-8ECE-97032074E6B9}" presName="rootConnector" presStyleLbl="node3" presStyleIdx="1" presStyleCnt="3"/>
      <dgm:spPr/>
    </dgm:pt>
    <dgm:pt modelId="{F38A4705-CFAE-BB4A-811D-859D7DFC3980}" type="pres">
      <dgm:prSet presAssocID="{79F416B7-7ECC-734D-8ECE-97032074E6B9}" presName="hierChild4" presStyleCnt="0"/>
      <dgm:spPr/>
    </dgm:pt>
    <dgm:pt modelId="{D8A1CC52-EFE0-8948-AA2A-A02D613831BB}" type="pres">
      <dgm:prSet presAssocID="{71666065-7E52-284B-8CFC-9F49560778BF}" presName="Name64" presStyleLbl="parChTrans1D4" presStyleIdx="3" presStyleCnt="8"/>
      <dgm:spPr/>
    </dgm:pt>
    <dgm:pt modelId="{EBAF4778-1A55-B64A-9DC2-E6F43F818BCD}" type="pres">
      <dgm:prSet presAssocID="{1537D24A-EC86-4F4F-B405-421AF0585A61}" presName="hierRoot2" presStyleCnt="0">
        <dgm:presLayoutVars>
          <dgm:hierBranch val="init"/>
        </dgm:presLayoutVars>
      </dgm:prSet>
      <dgm:spPr/>
    </dgm:pt>
    <dgm:pt modelId="{85ADEF28-99CE-7C4D-8922-77A1CA284D9E}" type="pres">
      <dgm:prSet presAssocID="{1537D24A-EC86-4F4F-B405-421AF0585A61}" presName="rootComposite" presStyleCnt="0"/>
      <dgm:spPr/>
    </dgm:pt>
    <dgm:pt modelId="{F59D2F3D-05B6-F44E-86EF-3BAD3F64ABED}" type="pres">
      <dgm:prSet presAssocID="{1537D24A-EC86-4F4F-B405-421AF0585A61}" presName="rootText" presStyleLbl="node4" presStyleIdx="3" presStyleCnt="8" custScaleX="260831" custScaleY="135896">
        <dgm:presLayoutVars>
          <dgm:chPref val="3"/>
        </dgm:presLayoutVars>
      </dgm:prSet>
      <dgm:spPr/>
    </dgm:pt>
    <dgm:pt modelId="{CE19ECD1-7C1D-1D40-8EBD-291C171F8FF8}" type="pres">
      <dgm:prSet presAssocID="{1537D24A-EC86-4F4F-B405-421AF0585A61}" presName="rootConnector" presStyleLbl="node4" presStyleIdx="3" presStyleCnt="8"/>
      <dgm:spPr/>
    </dgm:pt>
    <dgm:pt modelId="{090CF0DE-C37D-F640-AF91-06A188614180}" type="pres">
      <dgm:prSet presAssocID="{1537D24A-EC86-4F4F-B405-421AF0585A61}" presName="hierChild4" presStyleCnt="0"/>
      <dgm:spPr/>
    </dgm:pt>
    <dgm:pt modelId="{BF9B39D3-19CE-0B40-8658-B523B01CE0FB}" type="pres">
      <dgm:prSet presAssocID="{E416610E-EE4A-2340-87A9-0A26002C3A10}" presName="Name64" presStyleLbl="parChTrans1D4" presStyleIdx="4" presStyleCnt="8"/>
      <dgm:spPr/>
    </dgm:pt>
    <dgm:pt modelId="{928141E9-6FCE-B649-8B6C-32D22FE93008}" type="pres">
      <dgm:prSet presAssocID="{5388CF31-FC8D-064F-B741-52A2269752CC}" presName="hierRoot2" presStyleCnt="0">
        <dgm:presLayoutVars>
          <dgm:hierBranch val="init"/>
        </dgm:presLayoutVars>
      </dgm:prSet>
      <dgm:spPr/>
    </dgm:pt>
    <dgm:pt modelId="{D039100C-553C-DB4F-8430-05E2041C8969}" type="pres">
      <dgm:prSet presAssocID="{5388CF31-FC8D-064F-B741-52A2269752CC}" presName="rootComposite" presStyleCnt="0"/>
      <dgm:spPr/>
    </dgm:pt>
    <dgm:pt modelId="{28917C61-9369-1F45-88E7-AB4BA63B57C5}" type="pres">
      <dgm:prSet presAssocID="{5388CF31-FC8D-064F-B741-52A2269752CC}" presName="rootText" presStyleLbl="node4" presStyleIdx="4" presStyleCnt="8">
        <dgm:presLayoutVars>
          <dgm:chPref val="3"/>
        </dgm:presLayoutVars>
      </dgm:prSet>
      <dgm:spPr/>
    </dgm:pt>
    <dgm:pt modelId="{16E8A87D-668E-5144-B5FA-91364ADE19BA}" type="pres">
      <dgm:prSet presAssocID="{5388CF31-FC8D-064F-B741-52A2269752CC}" presName="rootConnector" presStyleLbl="node4" presStyleIdx="4" presStyleCnt="8"/>
      <dgm:spPr/>
    </dgm:pt>
    <dgm:pt modelId="{2C8FA940-9A88-6542-AC32-EA506889ADC2}" type="pres">
      <dgm:prSet presAssocID="{5388CF31-FC8D-064F-B741-52A2269752CC}" presName="hierChild4" presStyleCnt="0"/>
      <dgm:spPr/>
    </dgm:pt>
    <dgm:pt modelId="{14B43680-EC6E-6F4D-8953-CC4281CA80F0}" type="pres">
      <dgm:prSet presAssocID="{5388CF31-FC8D-064F-B741-52A2269752CC}" presName="hierChild5" presStyleCnt="0"/>
      <dgm:spPr/>
    </dgm:pt>
    <dgm:pt modelId="{94ADB2C5-A22A-0644-8660-0280658303A3}" type="pres">
      <dgm:prSet presAssocID="{0D7FFDCF-37AF-D54E-9EA7-1B476F191E6F}" presName="Name64" presStyleLbl="parChTrans1D4" presStyleIdx="5" presStyleCnt="8"/>
      <dgm:spPr/>
    </dgm:pt>
    <dgm:pt modelId="{BC861610-ED97-5247-B1A6-3B57CDCB6500}" type="pres">
      <dgm:prSet presAssocID="{D020367E-BC4E-164D-873F-64F9612515B7}" presName="hierRoot2" presStyleCnt="0">
        <dgm:presLayoutVars>
          <dgm:hierBranch val="init"/>
        </dgm:presLayoutVars>
      </dgm:prSet>
      <dgm:spPr/>
    </dgm:pt>
    <dgm:pt modelId="{BEB0667D-7470-B341-B2BB-221822804917}" type="pres">
      <dgm:prSet presAssocID="{D020367E-BC4E-164D-873F-64F9612515B7}" presName="rootComposite" presStyleCnt="0"/>
      <dgm:spPr/>
    </dgm:pt>
    <dgm:pt modelId="{7D422AC6-AA5A-9D42-9525-560DA6051993}" type="pres">
      <dgm:prSet presAssocID="{D020367E-BC4E-164D-873F-64F9612515B7}" presName="rootText" presStyleLbl="node4" presStyleIdx="5" presStyleCnt="8">
        <dgm:presLayoutVars>
          <dgm:chPref val="3"/>
        </dgm:presLayoutVars>
      </dgm:prSet>
      <dgm:spPr/>
    </dgm:pt>
    <dgm:pt modelId="{CAF35410-BA8E-FD4E-85C3-D7A149E25CAA}" type="pres">
      <dgm:prSet presAssocID="{D020367E-BC4E-164D-873F-64F9612515B7}" presName="rootConnector" presStyleLbl="node4" presStyleIdx="5" presStyleCnt="8"/>
      <dgm:spPr/>
    </dgm:pt>
    <dgm:pt modelId="{1CC56ED9-D30E-9A42-A44C-BB5DB7A5F6F0}" type="pres">
      <dgm:prSet presAssocID="{D020367E-BC4E-164D-873F-64F9612515B7}" presName="hierChild4" presStyleCnt="0"/>
      <dgm:spPr/>
    </dgm:pt>
    <dgm:pt modelId="{DD84D63A-227C-F449-845F-96984B5D0D6B}" type="pres">
      <dgm:prSet presAssocID="{D020367E-BC4E-164D-873F-64F9612515B7}" presName="hierChild5" presStyleCnt="0"/>
      <dgm:spPr/>
    </dgm:pt>
    <dgm:pt modelId="{6C719319-8C86-4B46-986C-BE0226A21AA6}" type="pres">
      <dgm:prSet presAssocID="{1537D24A-EC86-4F4F-B405-421AF0585A61}" presName="hierChild5" presStyleCnt="0"/>
      <dgm:spPr/>
    </dgm:pt>
    <dgm:pt modelId="{D9465368-B3F1-B549-B325-33EE417B8163}" type="pres">
      <dgm:prSet presAssocID="{79F416B7-7ECC-734D-8ECE-97032074E6B9}" presName="hierChild5" presStyleCnt="0"/>
      <dgm:spPr/>
    </dgm:pt>
    <dgm:pt modelId="{3042DFE5-9735-744A-B3BB-3A0F9BAF8B24}" type="pres">
      <dgm:prSet presAssocID="{128112BF-4030-7947-9C53-6B0FE9F3ADAF}" presName="Name64" presStyleLbl="parChTrans1D3" presStyleIdx="2" presStyleCnt="3"/>
      <dgm:spPr/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</dgm:pt>
    <dgm:pt modelId="{EBCD5DA0-E14E-5C47-B914-DF662577CEFC}" type="pres">
      <dgm:prSet presAssocID="{AC8B9C64-BFF9-A944-9F48-6C37DDE9BAF4}" presName="rootComposite" presStyleCnt="0"/>
      <dgm:spPr/>
    </dgm:pt>
    <dgm:pt modelId="{D4BE8BC5-9FAB-784D-9608-092FBC546049}" type="pres">
      <dgm:prSet presAssocID="{AC8B9C64-BFF9-A944-9F48-6C37DDE9BAF4}" presName="rootText" presStyleLbl="node3" presStyleIdx="2" presStyleCnt="3" custScaleX="209800" custScaleY="134905">
        <dgm:presLayoutVars>
          <dgm:chPref val="3"/>
        </dgm:presLayoutVars>
      </dgm:prSet>
      <dgm:spPr/>
    </dgm:pt>
    <dgm:pt modelId="{6BE98E2D-14DE-1747-A87A-A7261AB160F8}" type="pres">
      <dgm:prSet presAssocID="{AC8B9C64-BFF9-A944-9F48-6C37DDE9BAF4}" presName="rootConnector" presStyleLbl="node3" presStyleIdx="2" presStyleCnt="3"/>
      <dgm:spPr/>
    </dgm:pt>
    <dgm:pt modelId="{8D65867D-5AF4-7546-9A08-8D24173160C8}" type="pres">
      <dgm:prSet presAssocID="{AC8B9C64-BFF9-A944-9F48-6C37DDE9BAF4}" presName="hierChild4" presStyleCnt="0"/>
      <dgm:spPr/>
    </dgm:pt>
    <dgm:pt modelId="{8626E779-D349-3649-BF1C-AFFE5050FAEE}" type="pres">
      <dgm:prSet presAssocID="{AA4C0D68-0F13-3B4A-8A25-AC8AA6A36A3A}" presName="Name64" presStyleLbl="parChTrans1D4" presStyleIdx="6" presStyleCnt="8"/>
      <dgm:spPr/>
    </dgm:pt>
    <dgm:pt modelId="{90217417-D3BF-6640-911E-91CAA0AB3AA9}" type="pres">
      <dgm:prSet presAssocID="{F6EE294A-2DBB-1944-8532-2168527505F7}" presName="hierRoot2" presStyleCnt="0">
        <dgm:presLayoutVars>
          <dgm:hierBranch val="init"/>
        </dgm:presLayoutVars>
      </dgm:prSet>
      <dgm:spPr/>
    </dgm:pt>
    <dgm:pt modelId="{BA29A932-55A5-5F4A-92BA-056F57C51028}" type="pres">
      <dgm:prSet presAssocID="{F6EE294A-2DBB-1944-8532-2168527505F7}" presName="rootComposite" presStyleCnt="0"/>
      <dgm:spPr/>
    </dgm:pt>
    <dgm:pt modelId="{B43B2764-172B-8F4D-BF07-536FA73DD350}" type="pres">
      <dgm:prSet presAssocID="{F6EE294A-2DBB-1944-8532-2168527505F7}" presName="rootText" presStyleLbl="node4" presStyleIdx="6" presStyleCnt="8" custScaleX="115047" custScaleY="119232">
        <dgm:presLayoutVars>
          <dgm:chPref val="3"/>
        </dgm:presLayoutVars>
      </dgm:prSet>
      <dgm:spPr/>
    </dgm:pt>
    <dgm:pt modelId="{06478FB9-97E0-C047-87BB-90DA9AAB49E7}" type="pres">
      <dgm:prSet presAssocID="{F6EE294A-2DBB-1944-8532-2168527505F7}" presName="rootConnector" presStyleLbl="node4" presStyleIdx="6" presStyleCnt="8"/>
      <dgm:spPr/>
    </dgm:pt>
    <dgm:pt modelId="{82FAE537-2644-2E4D-B0CE-3E826C96FEFB}" type="pres">
      <dgm:prSet presAssocID="{F6EE294A-2DBB-1944-8532-2168527505F7}" presName="hierChild4" presStyleCnt="0"/>
      <dgm:spPr/>
    </dgm:pt>
    <dgm:pt modelId="{D8E1CFD1-1842-A94D-863E-47D250FE7DB9}" type="pres">
      <dgm:prSet presAssocID="{F6EE294A-2DBB-1944-8532-2168527505F7}" presName="hierChild5" presStyleCnt="0"/>
      <dgm:spPr/>
    </dgm:pt>
    <dgm:pt modelId="{B40AD2B5-8D7E-F242-A2D1-C7043FB5595B}" type="pres">
      <dgm:prSet presAssocID="{6D65321C-6F37-4447-A908-57310E023635}" presName="Name64" presStyleLbl="parChTrans1D4" presStyleIdx="7" presStyleCnt="8"/>
      <dgm:spPr/>
    </dgm:pt>
    <dgm:pt modelId="{871C81F0-59D3-C04A-AA9B-BA9FB18D607D}" type="pres">
      <dgm:prSet presAssocID="{64CD7997-6D2C-C44A-B243-5BFF50F1EDB9}" presName="hierRoot2" presStyleCnt="0">
        <dgm:presLayoutVars>
          <dgm:hierBranch val="init"/>
        </dgm:presLayoutVars>
      </dgm:prSet>
      <dgm:spPr/>
    </dgm:pt>
    <dgm:pt modelId="{A287591F-7706-064B-AD2C-3DD39E0C070B}" type="pres">
      <dgm:prSet presAssocID="{64CD7997-6D2C-C44A-B243-5BFF50F1EDB9}" presName="rootComposite" presStyleCnt="0"/>
      <dgm:spPr/>
    </dgm:pt>
    <dgm:pt modelId="{61F41341-6F15-B346-8845-9C3652D0E593}" type="pres">
      <dgm:prSet presAssocID="{64CD7997-6D2C-C44A-B243-5BFF50F1EDB9}" presName="rootText" presStyleLbl="node4" presStyleIdx="7" presStyleCnt="8" custScaleX="120731" custScaleY="115590">
        <dgm:presLayoutVars>
          <dgm:chPref val="3"/>
        </dgm:presLayoutVars>
      </dgm:prSet>
      <dgm:spPr/>
    </dgm:pt>
    <dgm:pt modelId="{AD4E4F47-3650-A049-90E7-B240B1C5FC22}" type="pres">
      <dgm:prSet presAssocID="{64CD7997-6D2C-C44A-B243-5BFF50F1EDB9}" presName="rootConnector" presStyleLbl="node4" presStyleIdx="7" presStyleCnt="8"/>
      <dgm:spPr/>
    </dgm:pt>
    <dgm:pt modelId="{52022A41-1D53-D747-9E10-3260D4C24496}" type="pres">
      <dgm:prSet presAssocID="{64CD7997-6D2C-C44A-B243-5BFF50F1EDB9}" presName="hierChild4" presStyleCnt="0"/>
      <dgm:spPr/>
    </dgm:pt>
    <dgm:pt modelId="{A2FAB458-2C0D-B04C-9C75-39C81FD1CDEA}" type="pres">
      <dgm:prSet presAssocID="{64CD7997-6D2C-C44A-B243-5BFF50F1EDB9}" presName="hierChild5" presStyleCnt="0"/>
      <dgm:spPr/>
    </dgm:pt>
    <dgm:pt modelId="{C3B9B0E3-E876-3944-87CE-0B0AD61FDF90}" type="pres">
      <dgm:prSet presAssocID="{AC8B9C64-BFF9-A944-9F48-6C37DDE9BAF4}" presName="hierChild5" presStyleCnt="0"/>
      <dgm:spPr/>
    </dgm:pt>
    <dgm:pt modelId="{F3CB312B-0C5E-7041-AF8F-9D3258A6D297}" type="pres">
      <dgm:prSet presAssocID="{66DC20E1-68E6-404E-9A00-620555ADC736}" presName="hierChild5" presStyleCnt="0"/>
      <dgm:spPr/>
    </dgm:pt>
    <dgm:pt modelId="{6C8C047D-6AF5-6045-B803-82CA0E7E6E5D}" type="pres">
      <dgm:prSet presAssocID="{600E679A-96EB-DD4D-A209-156C2405B486}" presName="Name64" presStyleLbl="parChTrans1D2" presStyleIdx="1" presStyleCnt="2"/>
      <dgm:spPr/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</dgm:pt>
    <dgm:pt modelId="{36666728-C3A4-304B-8478-1F92DDE7F5EC}" type="pres">
      <dgm:prSet presAssocID="{E445B9A0-F379-6B44-BB9A-182597BC83FA}" presName="rootComposite" presStyleCnt="0"/>
      <dgm:spPr/>
    </dgm:pt>
    <dgm:pt modelId="{A9CF1044-6D3D-CD43-8F93-5B76C9F47CE2}" type="pres">
      <dgm:prSet presAssocID="{E445B9A0-F379-6B44-BB9A-182597BC83FA}" presName="rootText" presStyleLbl="node2" presStyleIdx="1" presStyleCnt="2" custScaleX="410391" custScaleY="151941">
        <dgm:presLayoutVars>
          <dgm:chPref val="3"/>
        </dgm:presLayoutVars>
      </dgm:prSet>
      <dgm:spPr/>
    </dgm:pt>
    <dgm:pt modelId="{7608B60E-DE3A-D842-8F86-62CAE4494F97}" type="pres">
      <dgm:prSet presAssocID="{E445B9A0-F379-6B44-BB9A-182597BC83FA}" presName="rootConnector" presStyleLbl="node2" presStyleIdx="1" presStyleCnt="2"/>
      <dgm:spPr/>
    </dgm:pt>
    <dgm:pt modelId="{C2640744-EFBC-904E-A7EC-B84CE63EAA5E}" type="pres">
      <dgm:prSet presAssocID="{E445B9A0-F379-6B44-BB9A-182597BC83FA}" presName="hierChild4" presStyleCnt="0"/>
      <dgm:spPr/>
    </dgm:pt>
    <dgm:pt modelId="{59683BD3-AAD6-F14C-9A42-71FEBC69303F}" type="pres">
      <dgm:prSet presAssocID="{E445B9A0-F379-6B44-BB9A-182597BC83FA}" presName="hierChild5" presStyleCnt="0"/>
      <dgm:spPr/>
    </dgm:pt>
    <dgm:pt modelId="{3391A7E8-54FA-A845-8985-FFC005F21D77}" type="pres">
      <dgm:prSet presAssocID="{7AD6D7C0-2113-034C-A98D-0FB2064FFEC0}" presName="hierChild3" presStyleCnt="0"/>
      <dgm:spPr/>
    </dgm:pt>
  </dgm:ptLst>
  <dgm:cxnLst>
    <dgm:cxn modelId="{F137CB05-A630-A145-BD2C-16B611883DC5}" type="presOf" srcId="{9EE75BD8-F030-5043-8130-50D5800EAD3E}" destId="{7E974C8C-12BF-204A-B617-F670238FB4B4}" srcOrd="0" destOrd="0" presId="urn:microsoft.com/office/officeart/2009/3/layout/HorizontalOrganizationChart"/>
    <dgm:cxn modelId="{81A66807-5FF0-2740-8F59-BCAF04E7D4A5}" type="presOf" srcId="{79F416B7-7ECC-734D-8ECE-97032074E6B9}" destId="{3DD5551E-483C-9743-8CCE-F48B7F507F0D}" srcOrd="1" destOrd="0" presId="urn:microsoft.com/office/officeart/2009/3/layout/HorizontalOrganizationChart"/>
    <dgm:cxn modelId="{279A7C0C-773E-E847-8498-1C0412FF1D57}" type="presOf" srcId="{128112BF-4030-7947-9C53-6B0FE9F3ADAF}" destId="{3042DFE5-9735-744A-B3BB-3A0F9BAF8B24}" srcOrd="0" destOrd="0" presId="urn:microsoft.com/office/officeart/2009/3/layout/HorizontalOrganizationChart"/>
    <dgm:cxn modelId="{A5618B13-17F9-DA44-B9E4-786130A4B505}" type="presOf" srcId="{66DC20E1-68E6-404E-9A00-620555ADC736}" destId="{7CD10F79-70A0-BD4F-96A2-A8DE8BB8FE4A}" srcOrd="1" destOrd="0" presId="urn:microsoft.com/office/officeart/2009/3/layout/HorizontalOrganizationChart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16FE2218-D75E-024D-82E9-83205B7346D1}" type="presOf" srcId="{66DC20E1-68E6-404E-9A00-620555ADC736}" destId="{023195D7-922C-4949-AA69-BC66853A2176}" srcOrd="0" destOrd="0" presId="urn:microsoft.com/office/officeart/2009/3/layout/HorizontalOrganizationChart"/>
    <dgm:cxn modelId="{CCF38A1D-8969-8741-AEB9-3879F5876010}" srcId="{79F416B7-7ECC-734D-8ECE-97032074E6B9}" destId="{1537D24A-EC86-4F4F-B405-421AF0585A61}" srcOrd="0" destOrd="0" parTransId="{71666065-7E52-284B-8CFC-9F49560778BF}" sibTransId="{82E7627A-8028-B246-971F-3AF58BD8695C}"/>
    <dgm:cxn modelId="{ACBC6E21-AD6B-5C44-97E8-D9529FB9A967}" type="presOf" srcId="{D020367E-BC4E-164D-873F-64F9612515B7}" destId="{CAF35410-BA8E-FD4E-85C3-D7A149E25CAA}" srcOrd="1" destOrd="0" presId="urn:microsoft.com/office/officeart/2009/3/layout/HorizontalOrganizationChart"/>
    <dgm:cxn modelId="{DDA78F21-C5B6-2649-A3CB-5315156A267C}" type="presOf" srcId="{AA4C0D68-0F13-3B4A-8A25-AC8AA6A36A3A}" destId="{8626E779-D349-3649-BF1C-AFFE5050FAEE}" srcOrd="0" destOrd="0" presId="urn:microsoft.com/office/officeart/2009/3/layout/HorizontalOrganizationChart"/>
    <dgm:cxn modelId="{8DE3CD26-35ED-3546-82BA-7C1C3C4A766D}" srcId="{AC8B9C64-BFF9-A944-9F48-6C37DDE9BAF4}" destId="{64CD7997-6D2C-C44A-B243-5BFF50F1EDB9}" srcOrd="1" destOrd="0" parTransId="{6D65321C-6F37-4447-A908-57310E023635}" sibTransId="{BD5DAAED-ADED-2D45-BE10-B74E1FFCC767}"/>
    <dgm:cxn modelId="{3714D127-2B96-D644-8D5D-5EF5DB30BC9F}" srcId="{D6DBA494-78F9-D948-B071-B02C2D31A4AC}" destId="{2045E30A-365C-DB49-8C49-D99241009C76}" srcOrd="1" destOrd="0" parTransId="{9EE75BD8-F030-5043-8130-50D5800EAD3E}" sibTransId="{3F77C771-3A05-1846-9180-B2CD9FD53A1B}"/>
    <dgm:cxn modelId="{D0F2D82A-186E-9F4D-B59A-6D2D28C0C791}" type="presOf" srcId="{2E32BCC5-CF4F-4F47-9471-9B26A6BBEDB3}" destId="{3EA0987E-106E-AD40-ABF1-791D6B80D19B}" srcOrd="1" destOrd="0" presId="urn:microsoft.com/office/officeart/2009/3/layout/HorizontalOrganizationChart"/>
    <dgm:cxn modelId="{ECEACF2C-43EA-1945-AB85-DDA190958617}" srcId="{1537D24A-EC86-4F4F-B405-421AF0585A61}" destId="{5388CF31-FC8D-064F-B741-52A2269752CC}" srcOrd="0" destOrd="0" parTransId="{E416610E-EE4A-2340-87A9-0A26002C3A10}" sibTransId="{61BE64BA-B0E4-2B43-BCC3-DE3F3199C6D1}"/>
    <dgm:cxn modelId="{AFCEA534-89BA-2848-BFED-6AD5E415539A}" type="presOf" srcId="{7B68C25F-D400-D049-8B70-3FFA86E5D1E0}" destId="{5B3CC9C5-9BD2-E446-A713-9C3E86E1FE0A}" srcOrd="0" destOrd="0" presId="urn:microsoft.com/office/officeart/2009/3/layout/HorizontalOrganizationChart"/>
    <dgm:cxn modelId="{9CFE1C38-4F25-2D49-B165-183613B9F1AB}" type="presOf" srcId="{E0E81B47-8AC3-1B43-AEBE-9D84A0F26F6C}" destId="{2906BD38-56B2-4A4D-9862-AB9EFA6E6823}" srcOrd="0" destOrd="0" presId="urn:microsoft.com/office/officeart/2009/3/layout/HorizontalOrganizationChart"/>
    <dgm:cxn modelId="{F10E2C38-68E7-E840-8259-02BFFF7F1561}" type="presOf" srcId="{D6DBA494-78F9-D948-B071-B02C2D31A4AC}" destId="{F6FB573B-1026-D14D-B83C-389437E48FE9}" srcOrd="1" destOrd="0" presId="urn:microsoft.com/office/officeart/2009/3/layout/HorizontalOrganizationChart"/>
    <dgm:cxn modelId="{FE01C439-B014-D548-B303-89BAA09FF07B}" type="presOf" srcId="{2045E30A-365C-DB49-8C49-D99241009C76}" destId="{A0B42DE0-7F69-5143-9941-453EE9B0B194}" srcOrd="1" destOrd="0" presId="urn:microsoft.com/office/officeart/2009/3/layout/HorizontalOrganizationChart"/>
    <dgm:cxn modelId="{5B7FE63D-2DFD-A84E-9D5C-EA962D637222}" type="presOf" srcId="{F6EE294A-2DBB-1944-8532-2168527505F7}" destId="{06478FB9-97E0-C047-87BB-90DA9AAB49E7}" srcOrd="1" destOrd="0" presId="urn:microsoft.com/office/officeart/2009/3/layout/HorizontalOrganizationChart"/>
    <dgm:cxn modelId="{2984DE44-8DFB-E44A-84E7-FD3CF050A18C}" type="presOf" srcId="{AC8B9C64-BFF9-A944-9F48-6C37DDE9BAF4}" destId="{D4BE8BC5-9FAB-784D-9608-092FBC546049}" srcOrd="0" destOrd="0" presId="urn:microsoft.com/office/officeart/2009/3/layout/HorizontalOrganizationChart"/>
    <dgm:cxn modelId="{83001245-8463-8F48-B53B-6423C85D33B8}" type="presOf" srcId="{1537D24A-EC86-4F4F-B405-421AF0585A61}" destId="{CE19ECD1-7C1D-1D40-8EBD-291C171F8FF8}" srcOrd="1" destOrd="0" presId="urn:microsoft.com/office/officeart/2009/3/layout/HorizontalOrganizationChart"/>
    <dgm:cxn modelId="{188E234C-57D3-3043-858A-8BEE3F1517E8}" type="presOf" srcId="{2E32BCC5-CF4F-4F47-9471-9B26A6BBEDB3}" destId="{141E662C-C174-534F-88CC-E3784BA55203}" srcOrd="0" destOrd="0" presId="urn:microsoft.com/office/officeart/2009/3/layout/HorizontalOrganizationChart"/>
    <dgm:cxn modelId="{BCBFB253-D526-8049-8AA9-994123900903}" type="presOf" srcId="{9BE61F70-D091-C34B-A2EB-256349172103}" destId="{C2316407-C5FF-B840-B6DD-47701477F04A}" srcOrd="0" destOrd="0" presId="urn:microsoft.com/office/officeart/2009/3/layout/HorizontalOrganizationChart"/>
    <dgm:cxn modelId="{B1FF9759-206C-3A45-AE93-F33446E38129}" srcId="{2E32BCC5-CF4F-4F47-9471-9B26A6BBEDB3}" destId="{D6DBA494-78F9-D948-B071-B02C2D31A4AC}" srcOrd="0" destOrd="0" parTransId="{9BE61F70-D091-C34B-A2EB-256349172103}" sibTransId="{25629CFD-FA64-ED45-8957-A5D6256CDCDB}"/>
    <dgm:cxn modelId="{83FA475B-DBC0-4342-B2C0-BC69FAA79993}" type="presOf" srcId="{7B68C25F-D400-D049-8B70-3FFA86E5D1E0}" destId="{A5D2A6FB-FEAC-2244-966C-00623309D93F}" srcOrd="1" destOrd="0" presId="urn:microsoft.com/office/officeart/2009/3/layout/HorizontalOrganizationChart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0DD80A63-9E14-DF42-988D-E3B373DFD20C}" type="presOf" srcId="{E445B9A0-F379-6B44-BB9A-182597BC83FA}" destId="{7608B60E-DE3A-D842-8F86-62CAE4494F97}" srcOrd="1" destOrd="0" presId="urn:microsoft.com/office/officeart/2009/3/layout/HorizontalOrganizationChart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C7C72D70-C94E-4A43-8F14-E31E1F679D27}" type="presOf" srcId="{459F7B76-1F3F-044D-85C9-817C04DCDAF1}" destId="{4E7B51FF-05C8-AC47-996F-2FD76AEA9516}" srcOrd="0" destOrd="0" presId="urn:microsoft.com/office/officeart/2009/3/layout/HorizontalOrganizationChart"/>
    <dgm:cxn modelId="{0B2D0C71-8B20-524D-A913-97670F614E3C}" type="presOf" srcId="{71666065-7E52-284B-8CFC-9F49560778BF}" destId="{D8A1CC52-EFE0-8948-AA2A-A02D613831BB}" srcOrd="0" destOrd="0" presId="urn:microsoft.com/office/officeart/2009/3/layout/HorizontalOrganizationChart"/>
    <dgm:cxn modelId="{17FBEE7D-2B02-8247-8929-51D5A3206E55}" type="presOf" srcId="{6D65321C-6F37-4447-A908-57310E023635}" destId="{B40AD2B5-8D7E-F242-A2D1-C7043FB5595B}" srcOrd="0" destOrd="0" presId="urn:microsoft.com/office/officeart/2009/3/layout/HorizontalOrganizationChart"/>
    <dgm:cxn modelId="{2954CC84-20DC-AE4D-B4CB-03C090CAC6C8}" type="presOf" srcId="{79F416B7-7ECC-734D-8ECE-97032074E6B9}" destId="{57F1799C-9E31-2740-BAA4-93B871B0A4C3}" srcOrd="0" destOrd="0" presId="urn:microsoft.com/office/officeart/2009/3/layout/HorizontalOrganizationChart"/>
    <dgm:cxn modelId="{F252CF89-601F-9040-92DF-CB33E9F61894}" type="presOf" srcId="{5388CF31-FC8D-064F-B741-52A2269752CC}" destId="{16E8A87D-668E-5144-B5FA-91364ADE19BA}" srcOrd="1" destOrd="0" presId="urn:microsoft.com/office/officeart/2009/3/layout/HorizontalOrganizationChart"/>
    <dgm:cxn modelId="{F6C2308A-CB69-254C-A958-7E6AA73C08DF}" type="presOf" srcId="{1537D24A-EC86-4F4F-B405-421AF0585A61}" destId="{F59D2F3D-05B6-F44E-86EF-3BAD3F64ABED}" srcOrd="0" destOrd="0" presId="urn:microsoft.com/office/officeart/2009/3/layout/HorizontalOrganizationChart"/>
    <dgm:cxn modelId="{3424428D-2771-2849-81BF-5E6FB7015006}" type="presOf" srcId="{7AD6D7C0-2113-034C-A98D-0FB2064FFEC0}" destId="{0689A7AA-AAB8-BF4D-AC03-E3EEE0D528ED}" srcOrd="0" destOrd="0" presId="urn:microsoft.com/office/officeart/2009/3/layout/HorizontalOrganizationChart"/>
    <dgm:cxn modelId="{DFC9DE90-4FBE-2D4B-9947-54FA04CA2B10}" srcId="{AC8B9C64-BFF9-A944-9F48-6C37DDE9BAF4}" destId="{F6EE294A-2DBB-1944-8532-2168527505F7}" srcOrd="0" destOrd="0" parTransId="{AA4C0D68-0F13-3B4A-8A25-AC8AA6A36A3A}" sibTransId="{D255721A-A272-5C4F-AC47-A504A8296489}"/>
    <dgm:cxn modelId="{289DB79D-3446-0E44-9C10-C7378E0187C3}" type="presOf" srcId="{AC8B9C64-BFF9-A944-9F48-6C37DDE9BAF4}" destId="{6BE98E2D-14DE-1747-A87A-A7261AB160F8}" srcOrd="1" destOrd="0" presId="urn:microsoft.com/office/officeart/2009/3/layout/HorizontalOrganizationChart"/>
    <dgm:cxn modelId="{64FBD4A0-8033-4D43-AB42-ADD4AF8135EC}" srcId="{1537D24A-EC86-4F4F-B405-421AF0585A61}" destId="{D020367E-BC4E-164D-873F-64F9612515B7}" srcOrd="1" destOrd="0" parTransId="{0D7FFDCF-37AF-D54E-9EA7-1B476F191E6F}" sibTransId="{86129705-2CA1-8340-9174-57AC0F6F8248}"/>
    <dgm:cxn modelId="{C1DC83A5-5B14-8B48-AE04-A276805CEB44}" type="presOf" srcId="{5388CF31-FC8D-064F-B741-52A2269752CC}" destId="{28917C61-9369-1F45-88E7-AB4BA63B57C5}" srcOrd="0" destOrd="0" presId="urn:microsoft.com/office/officeart/2009/3/layout/HorizontalOrganizationChart"/>
    <dgm:cxn modelId="{6A2A37A9-FA2A-4044-AFE8-D9D6F20F880F}" type="presOf" srcId="{64CD7997-6D2C-C44A-B243-5BFF50F1EDB9}" destId="{61F41341-6F15-B346-8845-9C3652D0E593}" srcOrd="0" destOrd="0" presId="urn:microsoft.com/office/officeart/2009/3/layout/HorizontalOrganizationChart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A2B077B2-8729-E746-94CF-3ED31272D2DE}" type="presOf" srcId="{64CD7997-6D2C-C44A-B243-5BFF50F1EDB9}" destId="{AD4E4F47-3650-A049-90E7-B240B1C5FC22}" srcOrd="1" destOrd="0" presId="urn:microsoft.com/office/officeart/2009/3/layout/HorizontalOrganizationChart"/>
    <dgm:cxn modelId="{D4FE23B8-A286-6A4B-A401-638A5CC292E2}" type="presOf" srcId="{DA621596-6D0B-7046-8CA3-B850D16931FB}" destId="{891A9760-81AB-7C44-BCB3-D339F372DBEB}" srcOrd="0" destOrd="0" presId="urn:microsoft.com/office/officeart/2009/3/layout/HorizontalOrganizationChart"/>
    <dgm:cxn modelId="{FB64F6BA-4B3B-824D-9051-F1CDF57AEF09}" type="presOf" srcId="{F6EE294A-2DBB-1944-8532-2168527505F7}" destId="{B43B2764-172B-8F4D-BF07-536FA73DD350}" srcOrd="0" destOrd="0" presId="urn:microsoft.com/office/officeart/2009/3/layout/HorizontalOrganizationChart"/>
    <dgm:cxn modelId="{8E54EFC8-F9B3-3C4E-AC38-41D04215C22F}" type="presOf" srcId="{90DBF32A-8108-8F45-AEE1-08FBCD6002CA}" destId="{83D7326F-BD9E-9346-9D31-47895C6B95C8}" srcOrd="0" destOrd="0" presId="urn:microsoft.com/office/officeart/2009/3/layout/HorizontalOrganizationChart"/>
    <dgm:cxn modelId="{6D6853CA-BE72-E442-A2B0-47B0273B1D35}" type="presOf" srcId="{E445B9A0-F379-6B44-BB9A-182597BC83FA}" destId="{A9CF1044-6D3D-CD43-8F93-5B76C9F47CE2}" srcOrd="0" destOrd="0" presId="urn:microsoft.com/office/officeart/2009/3/layout/HorizontalOrganizationChart"/>
    <dgm:cxn modelId="{E32FB1CA-8DA7-5045-84C2-27DA2A5DD024}" type="presOf" srcId="{D6DBA494-78F9-D948-B071-B02C2D31A4AC}" destId="{845E8F80-5918-9943-9CB0-C4520B71DA90}" srcOrd="0" destOrd="0" presId="urn:microsoft.com/office/officeart/2009/3/layout/HorizontalOrganizationChart"/>
    <dgm:cxn modelId="{35CDA8D9-92CF-A34C-8CDC-2830E574BB26}" type="presOf" srcId="{2045E30A-365C-DB49-8C49-D99241009C76}" destId="{FC68B034-4279-364E-BA2E-EA61A56BB4F6}" srcOrd="0" destOrd="0" presId="urn:microsoft.com/office/officeart/2009/3/layout/HorizontalOrganizationChart"/>
    <dgm:cxn modelId="{63DA14DC-0DEC-5049-B6BE-CB060388BF6C}" type="presOf" srcId="{6F4A84D2-2559-7443-89B0-F8AD9640942D}" destId="{4F4C4907-F7B5-3841-858A-AFB85E7C332B}" srcOrd="0" destOrd="0" presId="urn:microsoft.com/office/officeart/2009/3/layout/HorizontalOrganizationChart"/>
    <dgm:cxn modelId="{118895DC-B3DF-E047-AD74-9207E46D65CB}" type="presOf" srcId="{600E679A-96EB-DD4D-A209-156C2405B486}" destId="{6C8C047D-6AF5-6045-B803-82CA0E7E6E5D}" srcOrd="0" destOrd="0" presId="urn:microsoft.com/office/officeart/2009/3/layout/HorizontalOrganizationChart"/>
    <dgm:cxn modelId="{D92C0EE1-D498-BC44-BA1C-F775B03BB39B}" type="presOf" srcId="{0D7FFDCF-37AF-D54E-9EA7-1B476F191E6F}" destId="{94ADB2C5-A22A-0644-8660-0280658303A3}" srcOrd="0" destOrd="0" presId="urn:microsoft.com/office/officeart/2009/3/layout/HorizontalOrganizationChart"/>
    <dgm:cxn modelId="{794496E8-F309-4A4F-AE5C-D9B3EAFA819C}" type="presOf" srcId="{D020367E-BC4E-164D-873F-64F9612515B7}" destId="{7D422AC6-AA5A-9D42-9525-560DA6051993}" srcOrd="0" destOrd="0" presId="urn:microsoft.com/office/officeart/2009/3/layout/HorizontalOrganizationChart"/>
    <dgm:cxn modelId="{BDA905EC-DC7C-974E-98F7-2894D957E5A7}" srcId="{D6DBA494-78F9-D948-B071-B02C2D31A4AC}" destId="{7B68C25F-D400-D049-8B70-3FFA86E5D1E0}" srcOrd="0" destOrd="0" parTransId="{6F4A84D2-2559-7443-89B0-F8AD9640942D}" sibTransId="{71D8F2DD-0AFD-B249-B588-A06414985321}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1DF025F6-92EC-8845-A758-9D5E2DE76C58}" type="presOf" srcId="{E416610E-EE4A-2340-87A9-0A26002C3A10}" destId="{BF9B39D3-19CE-0B40-8658-B523B01CE0FB}" srcOrd="0" destOrd="0" presId="urn:microsoft.com/office/officeart/2009/3/layout/HorizontalOrganizationChart"/>
    <dgm:cxn modelId="{485538FF-988C-B841-BD60-03C4DBD31719}" type="presOf" srcId="{7AD6D7C0-2113-034C-A98D-0FB2064FFEC0}" destId="{807FAAE7-C6D3-2E49-902E-EC9F42CBD8E5}" srcOrd="1" destOrd="0" presId="urn:microsoft.com/office/officeart/2009/3/layout/HorizontalOrganizationChart"/>
    <dgm:cxn modelId="{B2091924-0AE3-9F49-8116-A311B2EC961E}" type="presParOf" srcId="{2906BD38-56B2-4A4D-9862-AB9EFA6E6823}" destId="{40E711C6-BAE0-A645-AB2E-2DB188DA6227}" srcOrd="0" destOrd="0" presId="urn:microsoft.com/office/officeart/2009/3/layout/HorizontalOrganizationChart"/>
    <dgm:cxn modelId="{CE4D3E64-B7D3-FA4C-9580-1EF40184EBB3}" type="presParOf" srcId="{40E711C6-BAE0-A645-AB2E-2DB188DA6227}" destId="{95937EF8-34E2-B44F-92FC-4BA6EF46D724}" srcOrd="0" destOrd="0" presId="urn:microsoft.com/office/officeart/2009/3/layout/HorizontalOrganizationChart"/>
    <dgm:cxn modelId="{ACAF186D-49A6-B340-8C0A-E133D2DF9572}" type="presParOf" srcId="{95937EF8-34E2-B44F-92FC-4BA6EF46D724}" destId="{0689A7AA-AAB8-BF4D-AC03-E3EEE0D528ED}" srcOrd="0" destOrd="0" presId="urn:microsoft.com/office/officeart/2009/3/layout/HorizontalOrganizationChart"/>
    <dgm:cxn modelId="{C8230C2F-1543-4643-A021-9C8F0D93CCCF}" type="presParOf" srcId="{95937EF8-34E2-B44F-92FC-4BA6EF46D724}" destId="{807FAAE7-C6D3-2E49-902E-EC9F42CBD8E5}" srcOrd="1" destOrd="0" presId="urn:microsoft.com/office/officeart/2009/3/layout/HorizontalOrganizationChart"/>
    <dgm:cxn modelId="{DA63A12D-8327-FF43-91D9-7BFAEC72725A}" type="presParOf" srcId="{40E711C6-BAE0-A645-AB2E-2DB188DA6227}" destId="{094E6990-CEEF-E74C-B199-23617A05FF8C}" srcOrd="1" destOrd="0" presId="urn:microsoft.com/office/officeart/2009/3/layout/HorizontalOrganizationChart"/>
    <dgm:cxn modelId="{5CD0BE5B-3B66-3641-91B6-4526029C7A4E}" type="presParOf" srcId="{094E6990-CEEF-E74C-B199-23617A05FF8C}" destId="{891A9760-81AB-7C44-BCB3-D339F372DBEB}" srcOrd="0" destOrd="0" presId="urn:microsoft.com/office/officeart/2009/3/layout/HorizontalOrganizationChart"/>
    <dgm:cxn modelId="{AF466C4F-310F-AF47-99D3-7E16B49A8B58}" type="presParOf" srcId="{094E6990-CEEF-E74C-B199-23617A05FF8C}" destId="{1984B5E8-378A-A040-8071-E75AD3F14125}" srcOrd="1" destOrd="0" presId="urn:microsoft.com/office/officeart/2009/3/layout/HorizontalOrganizationChart"/>
    <dgm:cxn modelId="{C64814EE-37FC-5341-A8BC-BCD50754EB66}" type="presParOf" srcId="{1984B5E8-378A-A040-8071-E75AD3F14125}" destId="{A5D5C038-DC9A-C740-BCF6-841E18433E6D}" srcOrd="0" destOrd="0" presId="urn:microsoft.com/office/officeart/2009/3/layout/HorizontalOrganizationChart"/>
    <dgm:cxn modelId="{FA76EEE2-20AF-6742-9DAB-B7E6603BFA83}" type="presParOf" srcId="{A5D5C038-DC9A-C740-BCF6-841E18433E6D}" destId="{023195D7-922C-4949-AA69-BC66853A2176}" srcOrd="0" destOrd="0" presId="urn:microsoft.com/office/officeart/2009/3/layout/HorizontalOrganizationChart"/>
    <dgm:cxn modelId="{38AF2712-9E59-4745-865A-AEFE46040718}" type="presParOf" srcId="{A5D5C038-DC9A-C740-BCF6-841E18433E6D}" destId="{7CD10F79-70A0-BD4F-96A2-A8DE8BB8FE4A}" srcOrd="1" destOrd="0" presId="urn:microsoft.com/office/officeart/2009/3/layout/HorizontalOrganizationChart"/>
    <dgm:cxn modelId="{92EBE659-4E3E-C644-9194-AC301FCEF1DA}" type="presParOf" srcId="{1984B5E8-378A-A040-8071-E75AD3F14125}" destId="{2C17FFF2-D6A9-4F4F-B24E-74EB227F6BE5}" srcOrd="1" destOrd="0" presId="urn:microsoft.com/office/officeart/2009/3/layout/HorizontalOrganizationChart"/>
    <dgm:cxn modelId="{1C2FA996-E186-0844-83C8-1A0B74621A5A}" type="presParOf" srcId="{2C17FFF2-D6A9-4F4F-B24E-74EB227F6BE5}" destId="{4E7B51FF-05C8-AC47-996F-2FD76AEA9516}" srcOrd="0" destOrd="0" presId="urn:microsoft.com/office/officeart/2009/3/layout/HorizontalOrganizationChart"/>
    <dgm:cxn modelId="{71F54371-6643-7E45-AB3A-EAFCF8D439AF}" type="presParOf" srcId="{2C17FFF2-D6A9-4F4F-B24E-74EB227F6BE5}" destId="{C1A271BD-7C8C-2641-90CB-21EBFA71428D}" srcOrd="1" destOrd="0" presId="urn:microsoft.com/office/officeart/2009/3/layout/HorizontalOrganizationChart"/>
    <dgm:cxn modelId="{56B465AF-32BB-0247-9804-574DA2DDD1D7}" type="presParOf" srcId="{C1A271BD-7C8C-2641-90CB-21EBFA71428D}" destId="{5274CC5D-531E-3540-8738-46F7812F7922}" srcOrd="0" destOrd="0" presId="urn:microsoft.com/office/officeart/2009/3/layout/HorizontalOrganizationChart"/>
    <dgm:cxn modelId="{38B5DC69-6EF6-F44E-9BC3-9EC4E6204B6F}" type="presParOf" srcId="{5274CC5D-531E-3540-8738-46F7812F7922}" destId="{141E662C-C174-534F-88CC-E3784BA55203}" srcOrd="0" destOrd="0" presId="urn:microsoft.com/office/officeart/2009/3/layout/HorizontalOrganizationChart"/>
    <dgm:cxn modelId="{2E8AD2E4-878F-7448-A7C1-7D9166B6DD6E}" type="presParOf" srcId="{5274CC5D-531E-3540-8738-46F7812F7922}" destId="{3EA0987E-106E-AD40-ABF1-791D6B80D19B}" srcOrd="1" destOrd="0" presId="urn:microsoft.com/office/officeart/2009/3/layout/HorizontalOrganizationChart"/>
    <dgm:cxn modelId="{64DC6AAD-A49F-6A47-B675-39A8FF233DD1}" type="presParOf" srcId="{C1A271BD-7C8C-2641-90CB-21EBFA71428D}" destId="{72E7D02C-EA41-184B-A8EA-64979B8EBEEE}" srcOrd="1" destOrd="0" presId="urn:microsoft.com/office/officeart/2009/3/layout/HorizontalOrganizationChart"/>
    <dgm:cxn modelId="{F5102123-209B-2742-9506-2A7E43A01701}" type="presParOf" srcId="{72E7D02C-EA41-184B-A8EA-64979B8EBEEE}" destId="{C2316407-C5FF-B840-B6DD-47701477F04A}" srcOrd="0" destOrd="0" presId="urn:microsoft.com/office/officeart/2009/3/layout/HorizontalOrganizationChart"/>
    <dgm:cxn modelId="{6C724DB9-05E1-EF4D-A576-5F1779DD5016}" type="presParOf" srcId="{72E7D02C-EA41-184B-A8EA-64979B8EBEEE}" destId="{C9A2D38B-1CC0-8C4D-877C-AD03B900FA6E}" srcOrd="1" destOrd="0" presId="urn:microsoft.com/office/officeart/2009/3/layout/HorizontalOrganizationChart"/>
    <dgm:cxn modelId="{71FA5312-1F96-3043-B89F-DE9A6E4B70E4}" type="presParOf" srcId="{C9A2D38B-1CC0-8C4D-877C-AD03B900FA6E}" destId="{645ABD0A-3776-0D4F-BAF2-DCCDBAF82D9E}" srcOrd="0" destOrd="0" presId="urn:microsoft.com/office/officeart/2009/3/layout/HorizontalOrganizationChart"/>
    <dgm:cxn modelId="{D1FDF770-5EB6-7D4C-8484-2018A1752CFD}" type="presParOf" srcId="{645ABD0A-3776-0D4F-BAF2-DCCDBAF82D9E}" destId="{845E8F80-5918-9943-9CB0-C4520B71DA90}" srcOrd="0" destOrd="0" presId="urn:microsoft.com/office/officeart/2009/3/layout/HorizontalOrganizationChart"/>
    <dgm:cxn modelId="{020E5878-EB85-4947-8725-EB51B8BEB4F1}" type="presParOf" srcId="{645ABD0A-3776-0D4F-BAF2-DCCDBAF82D9E}" destId="{F6FB573B-1026-D14D-B83C-389437E48FE9}" srcOrd="1" destOrd="0" presId="urn:microsoft.com/office/officeart/2009/3/layout/HorizontalOrganizationChart"/>
    <dgm:cxn modelId="{E85C0083-B08D-4C4B-BEAB-1D01A0816DD2}" type="presParOf" srcId="{C9A2D38B-1CC0-8C4D-877C-AD03B900FA6E}" destId="{922378E5-587D-0E4A-8E5E-A5127821F78F}" srcOrd="1" destOrd="0" presId="urn:microsoft.com/office/officeart/2009/3/layout/HorizontalOrganizationChart"/>
    <dgm:cxn modelId="{C92B1084-4430-6347-BD3B-1A807B29F8E1}" type="presParOf" srcId="{922378E5-587D-0E4A-8E5E-A5127821F78F}" destId="{4F4C4907-F7B5-3841-858A-AFB85E7C332B}" srcOrd="0" destOrd="0" presId="urn:microsoft.com/office/officeart/2009/3/layout/HorizontalOrganizationChart"/>
    <dgm:cxn modelId="{471EF830-6A05-3746-904F-D4522E05676C}" type="presParOf" srcId="{922378E5-587D-0E4A-8E5E-A5127821F78F}" destId="{16AC5757-4C4F-A24D-B52B-6AB2FE9AEB3F}" srcOrd="1" destOrd="0" presId="urn:microsoft.com/office/officeart/2009/3/layout/HorizontalOrganizationChart"/>
    <dgm:cxn modelId="{C68EA819-4AFF-BE46-A279-F0FA2E75F005}" type="presParOf" srcId="{16AC5757-4C4F-A24D-B52B-6AB2FE9AEB3F}" destId="{9DF98F2D-3AE5-FA46-BECC-ED8AA09A0259}" srcOrd="0" destOrd="0" presId="urn:microsoft.com/office/officeart/2009/3/layout/HorizontalOrganizationChart"/>
    <dgm:cxn modelId="{41087A81-03B5-7540-8F5A-BFA935231FC7}" type="presParOf" srcId="{9DF98F2D-3AE5-FA46-BECC-ED8AA09A0259}" destId="{5B3CC9C5-9BD2-E446-A713-9C3E86E1FE0A}" srcOrd="0" destOrd="0" presId="urn:microsoft.com/office/officeart/2009/3/layout/HorizontalOrganizationChart"/>
    <dgm:cxn modelId="{48B09F92-97F5-2246-A750-EE9FB999D8FB}" type="presParOf" srcId="{9DF98F2D-3AE5-FA46-BECC-ED8AA09A0259}" destId="{A5D2A6FB-FEAC-2244-966C-00623309D93F}" srcOrd="1" destOrd="0" presId="urn:microsoft.com/office/officeart/2009/3/layout/HorizontalOrganizationChart"/>
    <dgm:cxn modelId="{6DFFB483-CA86-4048-BA2D-096481BF3904}" type="presParOf" srcId="{16AC5757-4C4F-A24D-B52B-6AB2FE9AEB3F}" destId="{B2B86AA0-BD7F-914E-B6CD-200A4E3A8BB0}" srcOrd="1" destOrd="0" presId="urn:microsoft.com/office/officeart/2009/3/layout/HorizontalOrganizationChart"/>
    <dgm:cxn modelId="{D6198CBB-4B6F-B044-B0FF-3AE5528E1C0F}" type="presParOf" srcId="{16AC5757-4C4F-A24D-B52B-6AB2FE9AEB3F}" destId="{83FA5A2A-61D8-2A4C-BC65-DF0AC5666046}" srcOrd="2" destOrd="0" presId="urn:microsoft.com/office/officeart/2009/3/layout/HorizontalOrganizationChart"/>
    <dgm:cxn modelId="{22C38044-F11D-5C42-B7B1-1D5F621E57D1}" type="presParOf" srcId="{922378E5-587D-0E4A-8E5E-A5127821F78F}" destId="{7E974C8C-12BF-204A-B617-F670238FB4B4}" srcOrd="2" destOrd="0" presId="urn:microsoft.com/office/officeart/2009/3/layout/HorizontalOrganizationChart"/>
    <dgm:cxn modelId="{08B3B7C9-4DC2-BF49-BD8E-835E051452FF}" type="presParOf" srcId="{922378E5-587D-0E4A-8E5E-A5127821F78F}" destId="{ACB27C4B-6465-DB46-BFDF-5549D5C72594}" srcOrd="3" destOrd="0" presId="urn:microsoft.com/office/officeart/2009/3/layout/HorizontalOrganizationChart"/>
    <dgm:cxn modelId="{B35B9AC9-02C7-A54D-82DB-1333171A671B}" type="presParOf" srcId="{ACB27C4B-6465-DB46-BFDF-5549D5C72594}" destId="{80031052-1F2D-7B40-A9D1-8D591CA3F771}" srcOrd="0" destOrd="0" presId="urn:microsoft.com/office/officeart/2009/3/layout/HorizontalOrganizationChart"/>
    <dgm:cxn modelId="{DE5DF891-9709-8643-99BC-4F22BF377E30}" type="presParOf" srcId="{80031052-1F2D-7B40-A9D1-8D591CA3F771}" destId="{FC68B034-4279-364E-BA2E-EA61A56BB4F6}" srcOrd="0" destOrd="0" presId="urn:microsoft.com/office/officeart/2009/3/layout/HorizontalOrganizationChart"/>
    <dgm:cxn modelId="{51F45466-6D88-2E40-97B9-9488A8237E9C}" type="presParOf" srcId="{80031052-1F2D-7B40-A9D1-8D591CA3F771}" destId="{A0B42DE0-7F69-5143-9941-453EE9B0B194}" srcOrd="1" destOrd="0" presId="urn:microsoft.com/office/officeart/2009/3/layout/HorizontalOrganizationChart"/>
    <dgm:cxn modelId="{119BE630-71B8-2441-BCEE-377F19BF1603}" type="presParOf" srcId="{ACB27C4B-6465-DB46-BFDF-5549D5C72594}" destId="{44FB5044-9CBF-2C49-8D83-6D834A4A7E73}" srcOrd="1" destOrd="0" presId="urn:microsoft.com/office/officeart/2009/3/layout/HorizontalOrganizationChart"/>
    <dgm:cxn modelId="{8D738BA6-3399-C947-BEB1-5A38A6DF7299}" type="presParOf" srcId="{ACB27C4B-6465-DB46-BFDF-5549D5C72594}" destId="{1ED17B63-4CED-564D-9087-5C8979FB1004}" srcOrd="2" destOrd="0" presId="urn:microsoft.com/office/officeart/2009/3/layout/HorizontalOrganizationChart"/>
    <dgm:cxn modelId="{37775212-68CE-CC42-8C8E-AB5E8A6DE710}" type="presParOf" srcId="{C9A2D38B-1CC0-8C4D-877C-AD03B900FA6E}" destId="{8EA8C4B4-033B-9B47-ABBE-5EB199F5A9F5}" srcOrd="2" destOrd="0" presId="urn:microsoft.com/office/officeart/2009/3/layout/HorizontalOrganizationChart"/>
    <dgm:cxn modelId="{68978ABD-6037-B849-8609-1D25E07AEC0E}" type="presParOf" srcId="{C1A271BD-7C8C-2641-90CB-21EBFA71428D}" destId="{04C73C2B-0D53-0447-8F82-DE7E2ABC2F5E}" srcOrd="2" destOrd="0" presId="urn:microsoft.com/office/officeart/2009/3/layout/HorizontalOrganizationChart"/>
    <dgm:cxn modelId="{AEB5776C-BE09-3A40-B054-4CEB714509FF}" type="presParOf" srcId="{2C17FFF2-D6A9-4F4F-B24E-74EB227F6BE5}" destId="{83D7326F-BD9E-9346-9D31-47895C6B95C8}" srcOrd="2" destOrd="0" presId="urn:microsoft.com/office/officeart/2009/3/layout/HorizontalOrganizationChart"/>
    <dgm:cxn modelId="{7AC047C5-3B36-D246-B773-2E7125BA97CD}" type="presParOf" srcId="{2C17FFF2-D6A9-4F4F-B24E-74EB227F6BE5}" destId="{064AE4FB-4D02-2746-911E-DB2EB3858A9B}" srcOrd="3" destOrd="0" presId="urn:microsoft.com/office/officeart/2009/3/layout/HorizontalOrganizationChart"/>
    <dgm:cxn modelId="{B58CCDDF-AEF1-EB43-9D70-A4FAE6C96192}" type="presParOf" srcId="{064AE4FB-4D02-2746-911E-DB2EB3858A9B}" destId="{FD3C68BB-D8CB-7747-BA67-E659945A456A}" srcOrd="0" destOrd="0" presId="urn:microsoft.com/office/officeart/2009/3/layout/HorizontalOrganizationChart"/>
    <dgm:cxn modelId="{37AA3378-07A9-A044-AD79-D1B0D9AF484F}" type="presParOf" srcId="{FD3C68BB-D8CB-7747-BA67-E659945A456A}" destId="{57F1799C-9E31-2740-BAA4-93B871B0A4C3}" srcOrd="0" destOrd="0" presId="urn:microsoft.com/office/officeart/2009/3/layout/HorizontalOrganizationChart"/>
    <dgm:cxn modelId="{BAF734D7-BCCF-CA4B-9D45-FB944A7D8BFE}" type="presParOf" srcId="{FD3C68BB-D8CB-7747-BA67-E659945A456A}" destId="{3DD5551E-483C-9743-8CCE-F48B7F507F0D}" srcOrd="1" destOrd="0" presId="urn:microsoft.com/office/officeart/2009/3/layout/HorizontalOrganizationChart"/>
    <dgm:cxn modelId="{A0C6CB51-A249-1F49-99E6-C9DBBB1778CB}" type="presParOf" srcId="{064AE4FB-4D02-2746-911E-DB2EB3858A9B}" destId="{F38A4705-CFAE-BB4A-811D-859D7DFC3980}" srcOrd="1" destOrd="0" presId="urn:microsoft.com/office/officeart/2009/3/layout/HorizontalOrganizationChart"/>
    <dgm:cxn modelId="{7037CCBB-8DEE-9642-BE7E-43B1B3AA61A4}" type="presParOf" srcId="{F38A4705-CFAE-BB4A-811D-859D7DFC3980}" destId="{D8A1CC52-EFE0-8948-AA2A-A02D613831BB}" srcOrd="0" destOrd="0" presId="urn:microsoft.com/office/officeart/2009/3/layout/HorizontalOrganizationChart"/>
    <dgm:cxn modelId="{D4E3B0F8-45DF-AE40-A20C-866DB93CABBB}" type="presParOf" srcId="{F38A4705-CFAE-BB4A-811D-859D7DFC3980}" destId="{EBAF4778-1A55-B64A-9DC2-E6F43F818BCD}" srcOrd="1" destOrd="0" presId="urn:microsoft.com/office/officeart/2009/3/layout/HorizontalOrganizationChart"/>
    <dgm:cxn modelId="{47B81E58-82D5-AC4C-80BC-74CA44C87E6E}" type="presParOf" srcId="{EBAF4778-1A55-B64A-9DC2-E6F43F818BCD}" destId="{85ADEF28-99CE-7C4D-8922-77A1CA284D9E}" srcOrd="0" destOrd="0" presId="urn:microsoft.com/office/officeart/2009/3/layout/HorizontalOrganizationChart"/>
    <dgm:cxn modelId="{8EA850C3-620E-D346-A55A-EBC61192FBB3}" type="presParOf" srcId="{85ADEF28-99CE-7C4D-8922-77A1CA284D9E}" destId="{F59D2F3D-05B6-F44E-86EF-3BAD3F64ABED}" srcOrd="0" destOrd="0" presId="urn:microsoft.com/office/officeart/2009/3/layout/HorizontalOrganizationChart"/>
    <dgm:cxn modelId="{BCC3293D-063C-0B46-9058-346BD098F620}" type="presParOf" srcId="{85ADEF28-99CE-7C4D-8922-77A1CA284D9E}" destId="{CE19ECD1-7C1D-1D40-8EBD-291C171F8FF8}" srcOrd="1" destOrd="0" presId="urn:microsoft.com/office/officeart/2009/3/layout/HorizontalOrganizationChart"/>
    <dgm:cxn modelId="{0F79767D-6D04-E747-BD25-2E917BDA2B41}" type="presParOf" srcId="{EBAF4778-1A55-B64A-9DC2-E6F43F818BCD}" destId="{090CF0DE-C37D-F640-AF91-06A188614180}" srcOrd="1" destOrd="0" presId="urn:microsoft.com/office/officeart/2009/3/layout/HorizontalOrganizationChart"/>
    <dgm:cxn modelId="{C5A90458-0EEE-184C-979D-3BD96CC32695}" type="presParOf" srcId="{090CF0DE-C37D-F640-AF91-06A188614180}" destId="{BF9B39D3-19CE-0B40-8658-B523B01CE0FB}" srcOrd="0" destOrd="0" presId="urn:microsoft.com/office/officeart/2009/3/layout/HorizontalOrganizationChart"/>
    <dgm:cxn modelId="{E82F330B-FBA3-5547-A3CF-C8E1C520A3C1}" type="presParOf" srcId="{090CF0DE-C37D-F640-AF91-06A188614180}" destId="{928141E9-6FCE-B649-8B6C-32D22FE93008}" srcOrd="1" destOrd="0" presId="urn:microsoft.com/office/officeart/2009/3/layout/HorizontalOrganizationChart"/>
    <dgm:cxn modelId="{5F078F55-B9F1-BF49-AFD6-F26528061E38}" type="presParOf" srcId="{928141E9-6FCE-B649-8B6C-32D22FE93008}" destId="{D039100C-553C-DB4F-8430-05E2041C8969}" srcOrd="0" destOrd="0" presId="urn:microsoft.com/office/officeart/2009/3/layout/HorizontalOrganizationChart"/>
    <dgm:cxn modelId="{AA0CF288-B446-1648-98F5-839502D5E1A0}" type="presParOf" srcId="{D039100C-553C-DB4F-8430-05E2041C8969}" destId="{28917C61-9369-1F45-88E7-AB4BA63B57C5}" srcOrd="0" destOrd="0" presId="urn:microsoft.com/office/officeart/2009/3/layout/HorizontalOrganizationChart"/>
    <dgm:cxn modelId="{7742315D-0697-D240-88C0-E53986880A5B}" type="presParOf" srcId="{D039100C-553C-DB4F-8430-05E2041C8969}" destId="{16E8A87D-668E-5144-B5FA-91364ADE19BA}" srcOrd="1" destOrd="0" presId="urn:microsoft.com/office/officeart/2009/3/layout/HorizontalOrganizationChart"/>
    <dgm:cxn modelId="{7319C134-9032-C342-83AA-4E8DE73AD492}" type="presParOf" srcId="{928141E9-6FCE-B649-8B6C-32D22FE93008}" destId="{2C8FA940-9A88-6542-AC32-EA506889ADC2}" srcOrd="1" destOrd="0" presId="urn:microsoft.com/office/officeart/2009/3/layout/HorizontalOrganizationChart"/>
    <dgm:cxn modelId="{FBF8718F-693A-7547-A61B-09338B4CB2EF}" type="presParOf" srcId="{928141E9-6FCE-B649-8B6C-32D22FE93008}" destId="{14B43680-EC6E-6F4D-8953-CC4281CA80F0}" srcOrd="2" destOrd="0" presId="urn:microsoft.com/office/officeart/2009/3/layout/HorizontalOrganizationChart"/>
    <dgm:cxn modelId="{33FDD595-6CCD-5842-8411-205572A39640}" type="presParOf" srcId="{090CF0DE-C37D-F640-AF91-06A188614180}" destId="{94ADB2C5-A22A-0644-8660-0280658303A3}" srcOrd="2" destOrd="0" presId="urn:microsoft.com/office/officeart/2009/3/layout/HorizontalOrganizationChart"/>
    <dgm:cxn modelId="{49898AD9-2BB5-034D-9D0C-87C2B2E0F61C}" type="presParOf" srcId="{090CF0DE-C37D-F640-AF91-06A188614180}" destId="{BC861610-ED97-5247-B1A6-3B57CDCB6500}" srcOrd="3" destOrd="0" presId="urn:microsoft.com/office/officeart/2009/3/layout/HorizontalOrganizationChart"/>
    <dgm:cxn modelId="{8C34CCD9-651D-6647-A7F3-80A12F132ADF}" type="presParOf" srcId="{BC861610-ED97-5247-B1A6-3B57CDCB6500}" destId="{BEB0667D-7470-B341-B2BB-221822804917}" srcOrd="0" destOrd="0" presId="urn:microsoft.com/office/officeart/2009/3/layout/HorizontalOrganizationChart"/>
    <dgm:cxn modelId="{1F7F51C9-DBFC-DC4B-B4D5-AAC54548E7F6}" type="presParOf" srcId="{BEB0667D-7470-B341-B2BB-221822804917}" destId="{7D422AC6-AA5A-9D42-9525-560DA6051993}" srcOrd="0" destOrd="0" presId="urn:microsoft.com/office/officeart/2009/3/layout/HorizontalOrganizationChart"/>
    <dgm:cxn modelId="{2A52AE5B-885B-7446-90A5-8BFDFA79DA63}" type="presParOf" srcId="{BEB0667D-7470-B341-B2BB-221822804917}" destId="{CAF35410-BA8E-FD4E-85C3-D7A149E25CAA}" srcOrd="1" destOrd="0" presId="urn:microsoft.com/office/officeart/2009/3/layout/HorizontalOrganizationChart"/>
    <dgm:cxn modelId="{806AF90B-0B69-B641-B154-1C949E3D7FF3}" type="presParOf" srcId="{BC861610-ED97-5247-B1A6-3B57CDCB6500}" destId="{1CC56ED9-D30E-9A42-A44C-BB5DB7A5F6F0}" srcOrd="1" destOrd="0" presId="urn:microsoft.com/office/officeart/2009/3/layout/HorizontalOrganizationChart"/>
    <dgm:cxn modelId="{5DDF0E08-0D18-FE4A-8D66-16EDDB66C4AC}" type="presParOf" srcId="{BC861610-ED97-5247-B1A6-3B57CDCB6500}" destId="{DD84D63A-227C-F449-845F-96984B5D0D6B}" srcOrd="2" destOrd="0" presId="urn:microsoft.com/office/officeart/2009/3/layout/HorizontalOrganizationChart"/>
    <dgm:cxn modelId="{DE83CD72-FEEF-EE47-93FB-4BB9A56A607C}" type="presParOf" srcId="{EBAF4778-1A55-B64A-9DC2-E6F43F818BCD}" destId="{6C719319-8C86-4B46-986C-BE0226A21AA6}" srcOrd="2" destOrd="0" presId="urn:microsoft.com/office/officeart/2009/3/layout/HorizontalOrganizationChart"/>
    <dgm:cxn modelId="{E59451B3-A8C3-2B43-8E74-0F08F7088A0A}" type="presParOf" srcId="{064AE4FB-4D02-2746-911E-DB2EB3858A9B}" destId="{D9465368-B3F1-B549-B325-33EE417B8163}" srcOrd="2" destOrd="0" presId="urn:microsoft.com/office/officeart/2009/3/layout/HorizontalOrganizationChart"/>
    <dgm:cxn modelId="{5965AABE-E7AE-674C-9C2D-9AFF5C817893}" type="presParOf" srcId="{2C17FFF2-D6A9-4F4F-B24E-74EB227F6BE5}" destId="{3042DFE5-9735-744A-B3BB-3A0F9BAF8B24}" srcOrd="4" destOrd="0" presId="urn:microsoft.com/office/officeart/2009/3/layout/HorizontalOrganizationChart"/>
    <dgm:cxn modelId="{FCB75B8D-4EEF-4641-A36A-3F541C07C4A7}" type="presParOf" srcId="{2C17FFF2-D6A9-4F4F-B24E-74EB227F6BE5}" destId="{3E607B34-A92E-AB48-B453-CAD18C4A1DB3}" srcOrd="5" destOrd="0" presId="urn:microsoft.com/office/officeart/2009/3/layout/HorizontalOrganizationChart"/>
    <dgm:cxn modelId="{B149C480-6AA7-C245-870B-AADB7649CADC}" type="presParOf" srcId="{3E607B34-A92E-AB48-B453-CAD18C4A1DB3}" destId="{EBCD5DA0-E14E-5C47-B914-DF662577CEFC}" srcOrd="0" destOrd="0" presId="urn:microsoft.com/office/officeart/2009/3/layout/HorizontalOrganizationChart"/>
    <dgm:cxn modelId="{E40EAC3B-C1D9-5E42-829E-371287A468D4}" type="presParOf" srcId="{EBCD5DA0-E14E-5C47-B914-DF662577CEFC}" destId="{D4BE8BC5-9FAB-784D-9608-092FBC546049}" srcOrd="0" destOrd="0" presId="urn:microsoft.com/office/officeart/2009/3/layout/HorizontalOrganizationChart"/>
    <dgm:cxn modelId="{1910684A-AE10-0140-A07F-06DE1F68CA5C}" type="presParOf" srcId="{EBCD5DA0-E14E-5C47-B914-DF662577CEFC}" destId="{6BE98E2D-14DE-1747-A87A-A7261AB160F8}" srcOrd="1" destOrd="0" presId="urn:microsoft.com/office/officeart/2009/3/layout/HorizontalOrganizationChart"/>
    <dgm:cxn modelId="{C8D83521-A360-9F44-B9BE-0420C49E5E22}" type="presParOf" srcId="{3E607B34-A92E-AB48-B453-CAD18C4A1DB3}" destId="{8D65867D-5AF4-7546-9A08-8D24173160C8}" srcOrd="1" destOrd="0" presId="urn:microsoft.com/office/officeart/2009/3/layout/HorizontalOrganizationChart"/>
    <dgm:cxn modelId="{12BCBBE3-1097-1A4A-B7FC-918D89EFD1A2}" type="presParOf" srcId="{8D65867D-5AF4-7546-9A08-8D24173160C8}" destId="{8626E779-D349-3649-BF1C-AFFE5050FAEE}" srcOrd="0" destOrd="0" presId="urn:microsoft.com/office/officeart/2009/3/layout/HorizontalOrganizationChart"/>
    <dgm:cxn modelId="{E42DAD51-44C5-6449-8E54-0CA9DDC4924F}" type="presParOf" srcId="{8D65867D-5AF4-7546-9A08-8D24173160C8}" destId="{90217417-D3BF-6640-911E-91CAA0AB3AA9}" srcOrd="1" destOrd="0" presId="urn:microsoft.com/office/officeart/2009/3/layout/HorizontalOrganizationChart"/>
    <dgm:cxn modelId="{4E9A33F1-DD6C-6542-9DC4-32507C258D5C}" type="presParOf" srcId="{90217417-D3BF-6640-911E-91CAA0AB3AA9}" destId="{BA29A932-55A5-5F4A-92BA-056F57C51028}" srcOrd="0" destOrd="0" presId="urn:microsoft.com/office/officeart/2009/3/layout/HorizontalOrganizationChart"/>
    <dgm:cxn modelId="{06C23BE1-70E0-0448-812F-8A570A4584B2}" type="presParOf" srcId="{BA29A932-55A5-5F4A-92BA-056F57C51028}" destId="{B43B2764-172B-8F4D-BF07-536FA73DD350}" srcOrd="0" destOrd="0" presId="urn:microsoft.com/office/officeart/2009/3/layout/HorizontalOrganizationChart"/>
    <dgm:cxn modelId="{BC94BE32-9295-5E49-B738-CB636EBC149C}" type="presParOf" srcId="{BA29A932-55A5-5F4A-92BA-056F57C51028}" destId="{06478FB9-97E0-C047-87BB-90DA9AAB49E7}" srcOrd="1" destOrd="0" presId="urn:microsoft.com/office/officeart/2009/3/layout/HorizontalOrganizationChart"/>
    <dgm:cxn modelId="{7C721146-CEE8-0645-8887-DC22982AEC33}" type="presParOf" srcId="{90217417-D3BF-6640-911E-91CAA0AB3AA9}" destId="{82FAE537-2644-2E4D-B0CE-3E826C96FEFB}" srcOrd="1" destOrd="0" presId="urn:microsoft.com/office/officeart/2009/3/layout/HorizontalOrganizationChart"/>
    <dgm:cxn modelId="{19005E2D-8E50-5D44-85C8-E86E703FFD38}" type="presParOf" srcId="{90217417-D3BF-6640-911E-91CAA0AB3AA9}" destId="{D8E1CFD1-1842-A94D-863E-47D250FE7DB9}" srcOrd="2" destOrd="0" presId="urn:microsoft.com/office/officeart/2009/3/layout/HorizontalOrganizationChart"/>
    <dgm:cxn modelId="{57543BD6-F2B5-C647-BAC9-7D0C05DD9998}" type="presParOf" srcId="{8D65867D-5AF4-7546-9A08-8D24173160C8}" destId="{B40AD2B5-8D7E-F242-A2D1-C7043FB5595B}" srcOrd="2" destOrd="0" presId="urn:microsoft.com/office/officeart/2009/3/layout/HorizontalOrganizationChart"/>
    <dgm:cxn modelId="{7E21D2FE-7BE5-7E42-AE92-FB83CC85B6EB}" type="presParOf" srcId="{8D65867D-5AF4-7546-9A08-8D24173160C8}" destId="{871C81F0-59D3-C04A-AA9B-BA9FB18D607D}" srcOrd="3" destOrd="0" presId="urn:microsoft.com/office/officeart/2009/3/layout/HorizontalOrganizationChart"/>
    <dgm:cxn modelId="{F81882C6-CB3F-894F-A255-F55F2F9F8EB3}" type="presParOf" srcId="{871C81F0-59D3-C04A-AA9B-BA9FB18D607D}" destId="{A287591F-7706-064B-AD2C-3DD39E0C070B}" srcOrd="0" destOrd="0" presId="urn:microsoft.com/office/officeart/2009/3/layout/HorizontalOrganizationChart"/>
    <dgm:cxn modelId="{A6270ECB-DBF9-5B41-8A3E-5B86AFDCBF43}" type="presParOf" srcId="{A287591F-7706-064B-AD2C-3DD39E0C070B}" destId="{61F41341-6F15-B346-8845-9C3652D0E593}" srcOrd="0" destOrd="0" presId="urn:microsoft.com/office/officeart/2009/3/layout/HorizontalOrganizationChart"/>
    <dgm:cxn modelId="{C56CE3C6-E5F4-D440-8B26-4EE3E004E2FC}" type="presParOf" srcId="{A287591F-7706-064B-AD2C-3DD39E0C070B}" destId="{AD4E4F47-3650-A049-90E7-B240B1C5FC22}" srcOrd="1" destOrd="0" presId="urn:microsoft.com/office/officeart/2009/3/layout/HorizontalOrganizationChart"/>
    <dgm:cxn modelId="{2C24DF75-4BD9-C54B-92D3-E26CF99CF09C}" type="presParOf" srcId="{871C81F0-59D3-C04A-AA9B-BA9FB18D607D}" destId="{52022A41-1D53-D747-9E10-3260D4C24496}" srcOrd="1" destOrd="0" presId="urn:microsoft.com/office/officeart/2009/3/layout/HorizontalOrganizationChart"/>
    <dgm:cxn modelId="{1D4F481A-ABA5-4E46-8A9A-CB3C5198F268}" type="presParOf" srcId="{871C81F0-59D3-C04A-AA9B-BA9FB18D607D}" destId="{A2FAB458-2C0D-B04C-9C75-39C81FD1CDEA}" srcOrd="2" destOrd="0" presId="urn:microsoft.com/office/officeart/2009/3/layout/HorizontalOrganizationChart"/>
    <dgm:cxn modelId="{597C8121-9781-A249-A8BC-997F496D4822}" type="presParOf" srcId="{3E607B34-A92E-AB48-B453-CAD18C4A1DB3}" destId="{C3B9B0E3-E876-3944-87CE-0B0AD61FDF90}" srcOrd="2" destOrd="0" presId="urn:microsoft.com/office/officeart/2009/3/layout/HorizontalOrganizationChart"/>
    <dgm:cxn modelId="{90E099FE-0E94-1E4E-83B2-900BAF602956}" type="presParOf" srcId="{1984B5E8-378A-A040-8071-E75AD3F14125}" destId="{F3CB312B-0C5E-7041-AF8F-9D3258A6D297}" srcOrd="2" destOrd="0" presId="urn:microsoft.com/office/officeart/2009/3/layout/HorizontalOrganizationChart"/>
    <dgm:cxn modelId="{2CD300B9-FD87-C641-BCFE-89E1BD0803BE}" type="presParOf" srcId="{094E6990-CEEF-E74C-B199-23617A05FF8C}" destId="{6C8C047D-6AF5-6045-B803-82CA0E7E6E5D}" srcOrd="2" destOrd="0" presId="urn:microsoft.com/office/officeart/2009/3/layout/HorizontalOrganizationChart"/>
    <dgm:cxn modelId="{B6681022-FDAF-864A-8A14-2F7C98AF430C}" type="presParOf" srcId="{094E6990-CEEF-E74C-B199-23617A05FF8C}" destId="{070CAC2F-9581-894B-ABC2-8F6F66122375}" srcOrd="3" destOrd="0" presId="urn:microsoft.com/office/officeart/2009/3/layout/HorizontalOrganizationChart"/>
    <dgm:cxn modelId="{38B6F71F-9C9B-7B46-ACC3-55B49B18E2B8}" type="presParOf" srcId="{070CAC2F-9581-894B-ABC2-8F6F66122375}" destId="{36666728-C3A4-304B-8478-1F92DDE7F5EC}" srcOrd="0" destOrd="0" presId="urn:microsoft.com/office/officeart/2009/3/layout/HorizontalOrganizationChart"/>
    <dgm:cxn modelId="{C1A2267E-1559-FA41-A2A7-F63BA39B2E0E}" type="presParOf" srcId="{36666728-C3A4-304B-8478-1F92DDE7F5EC}" destId="{A9CF1044-6D3D-CD43-8F93-5B76C9F47CE2}" srcOrd="0" destOrd="0" presId="urn:microsoft.com/office/officeart/2009/3/layout/HorizontalOrganizationChart"/>
    <dgm:cxn modelId="{852E0406-3FB8-294E-9F37-36612A6D2D19}" type="presParOf" srcId="{36666728-C3A4-304B-8478-1F92DDE7F5EC}" destId="{7608B60E-DE3A-D842-8F86-62CAE4494F97}" srcOrd="1" destOrd="0" presId="urn:microsoft.com/office/officeart/2009/3/layout/HorizontalOrganizationChart"/>
    <dgm:cxn modelId="{14D2B042-1855-B442-AE11-205CADFC8BC1}" type="presParOf" srcId="{070CAC2F-9581-894B-ABC2-8F6F66122375}" destId="{C2640744-EFBC-904E-A7EC-B84CE63EAA5E}" srcOrd="1" destOrd="0" presId="urn:microsoft.com/office/officeart/2009/3/layout/HorizontalOrganizationChart"/>
    <dgm:cxn modelId="{CC279A69-00F7-8542-93CC-73311B7C5D0B}" type="presParOf" srcId="{070CAC2F-9581-894B-ABC2-8F6F66122375}" destId="{59683BD3-AAD6-F14C-9A42-71FEBC69303F}" srcOrd="2" destOrd="0" presId="urn:microsoft.com/office/officeart/2009/3/layout/HorizontalOrganizationChart"/>
    <dgm:cxn modelId="{06544C08-C079-084E-A289-7DC2937AB6A6}" type="presParOf" srcId="{40E711C6-BAE0-A645-AB2E-2DB188DA6227}" destId="{3391A7E8-54FA-A845-8985-FFC005F21D7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20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EE496392-4A55-E64B-8031-D90E0025C24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实践的概念</a:t>
          </a:r>
        </a:p>
      </dgm:t>
    </dgm:pt>
    <dgm:pt modelId="{3B3F0822-06EC-C545-AF18-3FA61E0D5560}" type="par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370F314C-9DE7-1B4D-9CBB-EC15A2ABE280}" type="sib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8733914D-91C0-1048-8DFE-09A69343688A}">
      <dgm:prSet custT="1"/>
      <dgm:spPr/>
      <dgm:t>
        <a:bodyPr/>
        <a:lstStyle/>
        <a:p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实践的特点</a:t>
          </a:r>
        </a:p>
      </dgm:t>
    </dgm:pt>
    <dgm:pt modelId="{441A000F-4F2A-7746-AE19-A00A988C7D40}" type="par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1ADF27E0-C68F-C34D-A147-9432996A3BFA}" type="sib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E4EB2DE9-62EE-D246-81F2-C6E6126618D3}">
      <dgm:prSet custT="1"/>
      <dgm:spPr/>
      <dgm:t>
        <a:bodyPr/>
        <a:lstStyle/>
        <a:p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实践的基本形式</a:t>
          </a:r>
        </a:p>
      </dgm:t>
    </dgm:pt>
    <dgm:pt modelId="{990BBE82-2F1C-3B44-B111-00F7451B5A05}" type="par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34D07A0A-2A90-4643-AC39-16DAFF01F6AD}" type="sib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F73633E6-767A-364E-99EE-84D61AE9B664}">
      <dgm:prSet custT="1"/>
      <dgm:spPr/>
      <dgm:t>
        <a:bodyPr/>
        <a:lstStyle/>
        <a:p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社会生活本质是实践</a:t>
          </a:r>
        </a:p>
      </dgm:t>
    </dgm:pt>
    <dgm:pt modelId="{4E5CC662-1D78-274B-9E11-77848F09EAA7}" type="parTrans" cxnId="{A63099DA-6A7E-CE4D-95F7-FD659F7C15C3}">
      <dgm:prSet/>
      <dgm:spPr/>
      <dgm:t>
        <a:bodyPr/>
        <a:lstStyle/>
        <a:p>
          <a:endParaRPr lang="zh-CN" altLang="en-US"/>
        </a:p>
      </dgm:t>
    </dgm:pt>
    <dgm:pt modelId="{9CFD7089-B430-C64B-8733-E77F914B457A}" type="sibTrans" cxnId="{A63099DA-6A7E-CE4D-95F7-FD659F7C15C3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</dgm:pt>
    <dgm:pt modelId="{95937EF8-34E2-B44F-92FC-4BA6EF46D724}" type="pres">
      <dgm:prSet presAssocID="{7AD6D7C0-2113-034C-A98D-0FB2064FFEC0}" presName="rootComposite1" presStyleCnt="0"/>
      <dgm:spPr/>
    </dgm:pt>
    <dgm:pt modelId="{0689A7AA-AAB8-BF4D-AC03-E3EEE0D528ED}" type="pres">
      <dgm:prSet presAssocID="{7AD6D7C0-2113-034C-A98D-0FB2064FFEC0}" presName="rootText1" presStyleLbl="node0" presStyleIdx="0" presStyleCnt="1" custScaleX="190414">
        <dgm:presLayoutVars>
          <dgm:chPref val="3"/>
        </dgm:presLayoutVars>
      </dgm:prSet>
      <dgm:spPr/>
    </dgm:pt>
    <dgm:pt modelId="{807FAAE7-C6D3-2E49-902E-EC9F42CBD8E5}" type="pres">
      <dgm:prSet presAssocID="{7AD6D7C0-2113-034C-A98D-0FB2064FFEC0}" presName="rootConnector1" presStyleLbl="node1" presStyleIdx="0" presStyleCnt="0"/>
      <dgm:spPr/>
    </dgm:pt>
    <dgm:pt modelId="{094E6990-CEEF-E74C-B199-23617A05FF8C}" type="pres">
      <dgm:prSet presAssocID="{7AD6D7C0-2113-034C-A98D-0FB2064FFEC0}" presName="hierChild2" presStyleCnt="0"/>
      <dgm:spPr/>
    </dgm:pt>
    <dgm:pt modelId="{891A9760-81AB-7C44-BCB3-D339F372DBEB}" type="pres">
      <dgm:prSet presAssocID="{DA621596-6D0B-7046-8CA3-B850D16931FB}" presName="Name64" presStyleLbl="parChTrans1D2" presStyleIdx="0" presStyleCnt="2"/>
      <dgm:spPr/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</dgm:pt>
    <dgm:pt modelId="{A5D5C038-DC9A-C740-BCF6-841E18433E6D}" type="pres">
      <dgm:prSet presAssocID="{66DC20E1-68E6-404E-9A00-620555ADC736}" presName="rootComposite" presStyleCnt="0"/>
      <dgm:spPr/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</dgm:pt>
    <dgm:pt modelId="{7CD10F79-70A0-BD4F-96A2-A8DE8BB8FE4A}" type="pres">
      <dgm:prSet presAssocID="{66DC20E1-68E6-404E-9A00-620555ADC736}" presName="rootConnector" presStyleLbl="node2" presStyleIdx="0" presStyleCnt="2"/>
      <dgm:spPr/>
    </dgm:pt>
    <dgm:pt modelId="{2C17FFF2-D6A9-4F4F-B24E-74EB227F6BE5}" type="pres">
      <dgm:prSet presAssocID="{66DC20E1-68E6-404E-9A00-620555ADC736}" presName="hierChild4" presStyleCnt="0"/>
      <dgm:spPr/>
    </dgm:pt>
    <dgm:pt modelId="{F3CB312B-0C5E-7041-AF8F-9D3258A6D297}" type="pres">
      <dgm:prSet presAssocID="{66DC20E1-68E6-404E-9A00-620555ADC736}" presName="hierChild5" presStyleCnt="0"/>
      <dgm:spPr/>
    </dgm:pt>
    <dgm:pt modelId="{6C8C047D-6AF5-6045-B803-82CA0E7E6E5D}" type="pres">
      <dgm:prSet presAssocID="{600E679A-96EB-DD4D-A209-156C2405B486}" presName="Name64" presStyleLbl="parChTrans1D2" presStyleIdx="1" presStyleCnt="2"/>
      <dgm:spPr/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</dgm:pt>
    <dgm:pt modelId="{36666728-C3A4-304B-8478-1F92DDE7F5EC}" type="pres">
      <dgm:prSet presAssocID="{E445B9A0-F379-6B44-BB9A-182597BC83FA}" presName="rootComposite" presStyleCnt="0"/>
      <dgm:spPr/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</dgm:pt>
    <dgm:pt modelId="{7608B60E-DE3A-D842-8F86-62CAE4494F97}" type="pres">
      <dgm:prSet presAssocID="{E445B9A0-F379-6B44-BB9A-182597BC83FA}" presName="rootConnector" presStyleLbl="node2" presStyleIdx="1" presStyleCnt="2"/>
      <dgm:spPr/>
    </dgm:pt>
    <dgm:pt modelId="{C2640744-EFBC-904E-A7EC-B84CE63EAA5E}" type="pres">
      <dgm:prSet presAssocID="{E445B9A0-F379-6B44-BB9A-182597BC83FA}" presName="hierChild4" presStyleCnt="0"/>
      <dgm:spPr/>
    </dgm:pt>
    <dgm:pt modelId="{EDE02160-8F71-CB44-B032-22A4C217FFAF}" type="pres">
      <dgm:prSet presAssocID="{3B3F0822-06EC-C545-AF18-3FA61E0D5560}" presName="Name64" presStyleLbl="parChTrans1D3" presStyleIdx="0" presStyleCnt="4"/>
      <dgm:spPr/>
    </dgm:pt>
    <dgm:pt modelId="{F3B4D9A8-723A-1847-87C0-0BEB0DCEA91B}" type="pres">
      <dgm:prSet presAssocID="{EE496392-4A55-E64B-8031-D90E0025C24E}" presName="hierRoot2" presStyleCnt="0">
        <dgm:presLayoutVars>
          <dgm:hierBranch val="init"/>
        </dgm:presLayoutVars>
      </dgm:prSet>
      <dgm:spPr/>
    </dgm:pt>
    <dgm:pt modelId="{65709784-4FA2-8A41-AB20-8CB6DB11E81B}" type="pres">
      <dgm:prSet presAssocID="{EE496392-4A55-E64B-8031-D90E0025C24E}" presName="rootComposite" presStyleCnt="0"/>
      <dgm:spPr/>
    </dgm:pt>
    <dgm:pt modelId="{FE5DC1DC-9B82-4C4C-8407-1FE7C808FED8}" type="pres">
      <dgm:prSet presAssocID="{EE496392-4A55-E64B-8031-D90E0025C24E}" presName="rootText" presStyleLbl="node3" presStyleIdx="0" presStyleCnt="4" custScaleX="159480" custScaleY="121168">
        <dgm:presLayoutVars>
          <dgm:chPref val="3"/>
        </dgm:presLayoutVars>
      </dgm:prSet>
      <dgm:spPr/>
    </dgm:pt>
    <dgm:pt modelId="{BA87A5A7-6A8E-524E-805E-80E73F56A27A}" type="pres">
      <dgm:prSet presAssocID="{EE496392-4A55-E64B-8031-D90E0025C24E}" presName="rootConnector" presStyleLbl="node3" presStyleIdx="0" presStyleCnt="4"/>
      <dgm:spPr/>
    </dgm:pt>
    <dgm:pt modelId="{02C51F21-FEF9-6247-8E50-0D8F2F43BF6A}" type="pres">
      <dgm:prSet presAssocID="{EE496392-4A55-E64B-8031-D90E0025C24E}" presName="hierChild4" presStyleCnt="0"/>
      <dgm:spPr/>
    </dgm:pt>
    <dgm:pt modelId="{BAFCAE8A-46B9-7845-AE0B-835B641A8388}" type="pres">
      <dgm:prSet presAssocID="{EE496392-4A55-E64B-8031-D90E0025C24E}" presName="hierChild5" presStyleCnt="0"/>
      <dgm:spPr/>
    </dgm:pt>
    <dgm:pt modelId="{A84E74B0-5EB4-8B47-AD99-51E6700C32B8}" type="pres">
      <dgm:prSet presAssocID="{441A000F-4F2A-7746-AE19-A00A988C7D40}" presName="Name64" presStyleLbl="parChTrans1D3" presStyleIdx="1" presStyleCnt="4"/>
      <dgm:spPr/>
    </dgm:pt>
    <dgm:pt modelId="{7A793D0C-6DDC-4C4C-9D30-78005922B784}" type="pres">
      <dgm:prSet presAssocID="{8733914D-91C0-1048-8DFE-09A69343688A}" presName="hierRoot2" presStyleCnt="0">
        <dgm:presLayoutVars>
          <dgm:hierBranch val="init"/>
        </dgm:presLayoutVars>
      </dgm:prSet>
      <dgm:spPr/>
    </dgm:pt>
    <dgm:pt modelId="{6AF59FB8-DF74-1748-B0E9-AF5DD1170027}" type="pres">
      <dgm:prSet presAssocID="{8733914D-91C0-1048-8DFE-09A69343688A}" presName="rootComposite" presStyleCnt="0"/>
      <dgm:spPr/>
    </dgm:pt>
    <dgm:pt modelId="{9A873B66-F6E1-7045-B91F-1D6B978715F3}" type="pres">
      <dgm:prSet presAssocID="{8733914D-91C0-1048-8DFE-09A69343688A}" presName="rootText" presStyleLbl="node3" presStyleIdx="1" presStyleCnt="4" custScaleX="156370" custScaleY="123538">
        <dgm:presLayoutVars>
          <dgm:chPref val="3"/>
        </dgm:presLayoutVars>
      </dgm:prSet>
      <dgm:spPr/>
    </dgm:pt>
    <dgm:pt modelId="{BA773289-5C59-764B-B02F-1A7AFAA7E19C}" type="pres">
      <dgm:prSet presAssocID="{8733914D-91C0-1048-8DFE-09A69343688A}" presName="rootConnector" presStyleLbl="node3" presStyleIdx="1" presStyleCnt="4"/>
      <dgm:spPr/>
    </dgm:pt>
    <dgm:pt modelId="{6B3E8F9C-9021-354F-B7D4-B2248D84FBEF}" type="pres">
      <dgm:prSet presAssocID="{8733914D-91C0-1048-8DFE-09A69343688A}" presName="hierChild4" presStyleCnt="0"/>
      <dgm:spPr/>
    </dgm:pt>
    <dgm:pt modelId="{9D3732C2-475C-D644-9B3B-E049B0B06785}" type="pres">
      <dgm:prSet presAssocID="{8733914D-91C0-1048-8DFE-09A69343688A}" presName="hierChild5" presStyleCnt="0"/>
      <dgm:spPr/>
    </dgm:pt>
    <dgm:pt modelId="{A53A17FE-8899-8E49-BEAD-7855063006F2}" type="pres">
      <dgm:prSet presAssocID="{990BBE82-2F1C-3B44-B111-00F7451B5A05}" presName="Name64" presStyleLbl="parChTrans1D3" presStyleIdx="2" presStyleCnt="4"/>
      <dgm:spPr/>
    </dgm:pt>
    <dgm:pt modelId="{FABD5566-A1F1-7246-9E8D-F5880CAD9B6A}" type="pres">
      <dgm:prSet presAssocID="{E4EB2DE9-62EE-D246-81F2-C6E6126618D3}" presName="hierRoot2" presStyleCnt="0">
        <dgm:presLayoutVars>
          <dgm:hierBranch val="init"/>
        </dgm:presLayoutVars>
      </dgm:prSet>
      <dgm:spPr/>
    </dgm:pt>
    <dgm:pt modelId="{C854DADD-055B-DF46-99E4-71A00104C8FC}" type="pres">
      <dgm:prSet presAssocID="{E4EB2DE9-62EE-D246-81F2-C6E6126618D3}" presName="rootComposite" presStyleCnt="0"/>
      <dgm:spPr/>
    </dgm:pt>
    <dgm:pt modelId="{D0EE542D-34F8-194C-A322-77B43778D115}" type="pres">
      <dgm:prSet presAssocID="{E4EB2DE9-62EE-D246-81F2-C6E6126618D3}" presName="rootText" presStyleLbl="node3" presStyleIdx="2" presStyleCnt="4" custScaleX="168169" custScaleY="123697">
        <dgm:presLayoutVars>
          <dgm:chPref val="3"/>
        </dgm:presLayoutVars>
      </dgm:prSet>
      <dgm:spPr/>
    </dgm:pt>
    <dgm:pt modelId="{F02527E5-44DB-954B-A30D-8ED1D45B0E8D}" type="pres">
      <dgm:prSet presAssocID="{E4EB2DE9-62EE-D246-81F2-C6E6126618D3}" presName="rootConnector" presStyleLbl="node3" presStyleIdx="2" presStyleCnt="4"/>
      <dgm:spPr/>
    </dgm:pt>
    <dgm:pt modelId="{E1D94279-1045-3E4B-ACA0-3869422492F8}" type="pres">
      <dgm:prSet presAssocID="{E4EB2DE9-62EE-D246-81F2-C6E6126618D3}" presName="hierChild4" presStyleCnt="0"/>
      <dgm:spPr/>
    </dgm:pt>
    <dgm:pt modelId="{CE463FA1-2842-9845-8F15-66C2A32FB2DF}" type="pres">
      <dgm:prSet presAssocID="{E4EB2DE9-62EE-D246-81F2-C6E6126618D3}" presName="hierChild5" presStyleCnt="0"/>
      <dgm:spPr/>
    </dgm:pt>
    <dgm:pt modelId="{56A9165A-AE66-B247-925C-5BAA9ECD4D91}" type="pres">
      <dgm:prSet presAssocID="{4E5CC662-1D78-274B-9E11-77848F09EAA7}" presName="Name64" presStyleLbl="parChTrans1D3" presStyleIdx="3" presStyleCnt="4"/>
      <dgm:spPr/>
    </dgm:pt>
    <dgm:pt modelId="{00ED2E60-A4FF-9A4F-AD72-759DA6836C5B}" type="pres">
      <dgm:prSet presAssocID="{F73633E6-767A-364E-99EE-84D61AE9B664}" presName="hierRoot2" presStyleCnt="0">
        <dgm:presLayoutVars>
          <dgm:hierBranch val="init"/>
        </dgm:presLayoutVars>
      </dgm:prSet>
      <dgm:spPr/>
    </dgm:pt>
    <dgm:pt modelId="{EE96A8CB-04A0-0A45-8F59-F7472A717CDC}" type="pres">
      <dgm:prSet presAssocID="{F73633E6-767A-364E-99EE-84D61AE9B664}" presName="rootComposite" presStyleCnt="0"/>
      <dgm:spPr/>
    </dgm:pt>
    <dgm:pt modelId="{CEB098C8-0423-0A43-8FBA-E4C84ACDFF9D}" type="pres">
      <dgm:prSet presAssocID="{F73633E6-767A-364E-99EE-84D61AE9B664}" presName="rootText" presStyleLbl="node3" presStyleIdx="3" presStyleCnt="4" custScaleX="236537" custScaleY="146530">
        <dgm:presLayoutVars>
          <dgm:chPref val="3"/>
        </dgm:presLayoutVars>
      </dgm:prSet>
      <dgm:spPr/>
    </dgm:pt>
    <dgm:pt modelId="{3C7BA0D5-B473-1B4E-8CBE-9ED61F6D323C}" type="pres">
      <dgm:prSet presAssocID="{F73633E6-767A-364E-99EE-84D61AE9B664}" presName="rootConnector" presStyleLbl="node3" presStyleIdx="3" presStyleCnt="4"/>
      <dgm:spPr/>
    </dgm:pt>
    <dgm:pt modelId="{50D28225-FA75-3C44-B95F-2021D40C18E9}" type="pres">
      <dgm:prSet presAssocID="{F73633E6-767A-364E-99EE-84D61AE9B664}" presName="hierChild4" presStyleCnt="0"/>
      <dgm:spPr/>
    </dgm:pt>
    <dgm:pt modelId="{2ABA0F6B-F3C9-3E46-B900-8BE2333B8183}" type="pres">
      <dgm:prSet presAssocID="{F73633E6-767A-364E-99EE-84D61AE9B664}" presName="hierChild5" presStyleCnt="0"/>
      <dgm:spPr/>
    </dgm:pt>
    <dgm:pt modelId="{59683BD3-AAD6-F14C-9A42-71FEBC69303F}" type="pres">
      <dgm:prSet presAssocID="{E445B9A0-F379-6B44-BB9A-182597BC83FA}" presName="hierChild5" presStyleCnt="0"/>
      <dgm:spPr/>
    </dgm:pt>
    <dgm:pt modelId="{3391A7E8-54FA-A845-8985-FFC005F21D77}" type="pres">
      <dgm:prSet presAssocID="{7AD6D7C0-2113-034C-A98D-0FB2064FFEC0}" presName="hierChild3" presStyleCnt="0"/>
      <dgm:spPr/>
    </dgm:pt>
  </dgm:ptLst>
  <dgm:cxnLst>
    <dgm:cxn modelId="{BA760D02-4FD4-534C-9EBF-DA5A6612DF92}" type="presOf" srcId="{3B3F0822-06EC-C545-AF18-3FA61E0D5560}" destId="{EDE02160-8F71-CB44-B032-22A4C217FFAF}" srcOrd="0" destOrd="0" presId="urn:microsoft.com/office/officeart/2009/3/layout/HorizontalOrganizationChart"/>
    <dgm:cxn modelId="{D4C59617-E08C-E24F-B92D-37673455D806}" type="presOf" srcId="{8733914D-91C0-1048-8DFE-09A69343688A}" destId="{BA773289-5C59-764B-B02F-1A7AFAA7E19C}" srcOrd="1" destOrd="0" presId="urn:microsoft.com/office/officeart/2009/3/layout/HorizontalOrganizationChart"/>
    <dgm:cxn modelId="{24D45328-B65B-604B-9C35-4D6F08E84E01}" srcId="{E445B9A0-F379-6B44-BB9A-182597BC83FA}" destId="{EE496392-4A55-E64B-8031-D90E0025C24E}" srcOrd="0" destOrd="0" parTransId="{3B3F0822-06EC-C545-AF18-3FA61E0D5560}" sibTransId="{370F314C-9DE7-1B4D-9CBB-EC15A2ABE280}"/>
    <dgm:cxn modelId="{A1BA642C-6B5E-0F4A-8B7A-6EDFBA440912}" type="presOf" srcId="{990BBE82-2F1C-3B44-B111-00F7451B5A05}" destId="{A53A17FE-8899-8E49-BEAD-7855063006F2}" srcOrd="0" destOrd="0" presId="urn:microsoft.com/office/officeart/2009/3/layout/HorizontalOrganizationChart"/>
    <dgm:cxn modelId="{F2112136-ACF5-C34C-834E-FEB76ED7CD6D}" type="presOf" srcId="{E4EB2DE9-62EE-D246-81F2-C6E6126618D3}" destId="{F02527E5-44DB-954B-A30D-8ED1D45B0E8D}" srcOrd="1" destOrd="0" presId="urn:microsoft.com/office/officeart/2009/3/layout/HorizontalOrganizationChart"/>
    <dgm:cxn modelId="{8A1C4F48-E778-9746-B1BF-3EBB24BC7076}" type="presOf" srcId="{8733914D-91C0-1048-8DFE-09A69343688A}" destId="{9A873B66-F6E1-7045-B91F-1D6B978715F3}" srcOrd="0" destOrd="0" presId="urn:microsoft.com/office/officeart/2009/3/layout/HorizontalOrganizationChart"/>
    <dgm:cxn modelId="{F920CC4C-1B66-DB46-B553-390D7559E72C}" srcId="{E445B9A0-F379-6B44-BB9A-182597BC83FA}" destId="{E4EB2DE9-62EE-D246-81F2-C6E6126618D3}" srcOrd="2" destOrd="0" parTransId="{990BBE82-2F1C-3B44-B111-00F7451B5A05}" sibTransId="{34D07A0A-2A90-4643-AC39-16DAFF01F6AD}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81030464-45EF-E142-9CA0-5C66CF8AE52E}" type="presOf" srcId="{DA621596-6D0B-7046-8CA3-B850D16931FB}" destId="{891A9760-81AB-7C44-BCB3-D339F372DBEB}" srcOrd="0" destOrd="0" presId="urn:microsoft.com/office/officeart/2009/3/layout/HorizontalOrganizationChart"/>
    <dgm:cxn modelId="{560DA868-248B-214A-894B-40DBD3A9B129}" type="presOf" srcId="{EE496392-4A55-E64B-8031-D90E0025C24E}" destId="{FE5DC1DC-9B82-4C4C-8407-1FE7C808FED8}" srcOrd="0" destOrd="0" presId="urn:microsoft.com/office/officeart/2009/3/layout/HorizontalOrganizationChart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94A8FC70-9ADD-DD47-8C0A-3B6BCF6A0C82}" type="presOf" srcId="{E4EB2DE9-62EE-D246-81F2-C6E6126618D3}" destId="{D0EE542D-34F8-194C-A322-77B43778D115}" srcOrd="0" destOrd="0" presId="urn:microsoft.com/office/officeart/2009/3/layout/HorizontalOrganizationChart"/>
    <dgm:cxn modelId="{73C87D72-7F98-B246-96AD-221C4BBD2353}" type="presOf" srcId="{EE496392-4A55-E64B-8031-D90E0025C24E}" destId="{BA87A5A7-6A8E-524E-805E-80E73F56A27A}" srcOrd="1" destOrd="0" presId="urn:microsoft.com/office/officeart/2009/3/layout/HorizontalOrganizationChart"/>
    <dgm:cxn modelId="{C39F508F-66DF-144A-BBD5-4229914B7E7E}" type="presOf" srcId="{4E5CC662-1D78-274B-9E11-77848F09EAA7}" destId="{56A9165A-AE66-B247-925C-5BAA9ECD4D91}" srcOrd="0" destOrd="0" presId="urn:microsoft.com/office/officeart/2009/3/layout/HorizontalOrganizationChart"/>
    <dgm:cxn modelId="{2388A790-1120-5E42-8087-65392BD21E4B}" type="presOf" srcId="{66DC20E1-68E6-404E-9A00-620555ADC736}" destId="{023195D7-922C-4949-AA69-BC66853A2176}" srcOrd="0" destOrd="0" presId="urn:microsoft.com/office/officeart/2009/3/layout/HorizontalOrganizationChart"/>
    <dgm:cxn modelId="{32CA0496-0DEB-C04E-89FF-87C949CCBA64}" type="presOf" srcId="{E445B9A0-F379-6B44-BB9A-182597BC83FA}" destId="{7608B60E-DE3A-D842-8F86-62CAE4494F97}" srcOrd="1" destOrd="0" presId="urn:microsoft.com/office/officeart/2009/3/layout/HorizontalOrganizationChart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004181B9-34B2-D940-A2E7-8197A62B43B3}" type="presOf" srcId="{F73633E6-767A-364E-99EE-84D61AE9B664}" destId="{CEB098C8-0423-0A43-8FBA-E4C84ACDFF9D}" srcOrd="0" destOrd="0" presId="urn:microsoft.com/office/officeart/2009/3/layout/HorizontalOrganizationChart"/>
    <dgm:cxn modelId="{1103CDBC-03D4-3E46-A123-C3322EF95EC9}" srcId="{E445B9A0-F379-6B44-BB9A-182597BC83FA}" destId="{8733914D-91C0-1048-8DFE-09A69343688A}" srcOrd="1" destOrd="0" parTransId="{441A000F-4F2A-7746-AE19-A00A988C7D40}" sibTransId="{1ADF27E0-C68F-C34D-A147-9432996A3BFA}"/>
    <dgm:cxn modelId="{513216BD-31EE-0742-A2F7-ABF841484C4A}" type="presOf" srcId="{E0E81B47-8AC3-1B43-AEBE-9D84A0F26F6C}" destId="{2906BD38-56B2-4A4D-9862-AB9EFA6E6823}" srcOrd="0" destOrd="0" presId="urn:microsoft.com/office/officeart/2009/3/layout/HorizontalOrganizationChart"/>
    <dgm:cxn modelId="{D31C3AC4-58D7-E742-8E69-EDD77AB4E27F}" type="presOf" srcId="{E445B9A0-F379-6B44-BB9A-182597BC83FA}" destId="{A9CF1044-6D3D-CD43-8F93-5B76C9F47CE2}" srcOrd="0" destOrd="0" presId="urn:microsoft.com/office/officeart/2009/3/layout/HorizontalOrganizationChart"/>
    <dgm:cxn modelId="{285C87C8-2992-7240-BB47-9EF09CEA399F}" type="presOf" srcId="{F73633E6-767A-364E-99EE-84D61AE9B664}" destId="{3C7BA0D5-B473-1B4E-8CBE-9ED61F6D323C}" srcOrd="1" destOrd="0" presId="urn:microsoft.com/office/officeart/2009/3/layout/HorizontalOrganizationChart"/>
    <dgm:cxn modelId="{54D277D1-EE62-924D-AB71-A18E1E019887}" type="presOf" srcId="{66DC20E1-68E6-404E-9A00-620555ADC736}" destId="{7CD10F79-70A0-BD4F-96A2-A8DE8BB8FE4A}" srcOrd="1" destOrd="0" presId="urn:microsoft.com/office/officeart/2009/3/layout/HorizontalOrganizationChart"/>
    <dgm:cxn modelId="{0A4331D8-D875-6F47-A356-8B5349FD80D2}" type="presOf" srcId="{441A000F-4F2A-7746-AE19-A00A988C7D40}" destId="{A84E74B0-5EB4-8B47-AD99-51E6700C32B8}" srcOrd="0" destOrd="0" presId="urn:microsoft.com/office/officeart/2009/3/layout/HorizontalOrganizationChart"/>
    <dgm:cxn modelId="{A63099DA-6A7E-CE4D-95F7-FD659F7C15C3}" srcId="{E445B9A0-F379-6B44-BB9A-182597BC83FA}" destId="{F73633E6-767A-364E-99EE-84D61AE9B664}" srcOrd="3" destOrd="0" parTransId="{4E5CC662-1D78-274B-9E11-77848F09EAA7}" sibTransId="{9CFD7089-B430-C64B-8733-E77F914B457A}"/>
    <dgm:cxn modelId="{3E3948DE-C75F-9148-B1B0-03DF64D51DB5}" type="presOf" srcId="{7AD6D7C0-2113-034C-A98D-0FB2064FFEC0}" destId="{0689A7AA-AAB8-BF4D-AC03-E3EEE0D528ED}" srcOrd="0" destOrd="0" presId="urn:microsoft.com/office/officeart/2009/3/layout/HorizontalOrganizationChart"/>
    <dgm:cxn modelId="{14E8D0ED-D5C6-6245-A072-A679AD1175C9}" type="presOf" srcId="{7AD6D7C0-2113-034C-A98D-0FB2064FFEC0}" destId="{807FAAE7-C6D3-2E49-902E-EC9F42CBD8E5}" srcOrd="1" destOrd="0" presId="urn:microsoft.com/office/officeart/2009/3/layout/HorizontalOrganizationChart"/>
    <dgm:cxn modelId="{4756ADEF-51A1-6E4C-A5FB-C5CB42BB6656}" type="presOf" srcId="{600E679A-96EB-DD4D-A209-156C2405B486}" destId="{6C8C047D-6AF5-6045-B803-82CA0E7E6E5D}" srcOrd="0" destOrd="0" presId="urn:microsoft.com/office/officeart/2009/3/layout/HorizontalOrganizationChart"/>
    <dgm:cxn modelId="{EF0B300E-2A4B-2141-8035-B182BED53C5F}" type="presParOf" srcId="{2906BD38-56B2-4A4D-9862-AB9EFA6E6823}" destId="{40E711C6-BAE0-A645-AB2E-2DB188DA6227}" srcOrd="0" destOrd="0" presId="urn:microsoft.com/office/officeart/2009/3/layout/HorizontalOrganizationChart"/>
    <dgm:cxn modelId="{2D4CD0B1-23AA-634D-B8E7-68923485D5BE}" type="presParOf" srcId="{40E711C6-BAE0-A645-AB2E-2DB188DA6227}" destId="{95937EF8-34E2-B44F-92FC-4BA6EF46D724}" srcOrd="0" destOrd="0" presId="urn:microsoft.com/office/officeart/2009/3/layout/HorizontalOrganizationChart"/>
    <dgm:cxn modelId="{78620C79-73A3-F849-A34D-C1EAF2F56C4A}" type="presParOf" srcId="{95937EF8-34E2-B44F-92FC-4BA6EF46D724}" destId="{0689A7AA-AAB8-BF4D-AC03-E3EEE0D528ED}" srcOrd="0" destOrd="0" presId="urn:microsoft.com/office/officeart/2009/3/layout/HorizontalOrganizationChart"/>
    <dgm:cxn modelId="{059076AC-09E3-EE4B-AC9F-9A9762790AF0}" type="presParOf" srcId="{95937EF8-34E2-B44F-92FC-4BA6EF46D724}" destId="{807FAAE7-C6D3-2E49-902E-EC9F42CBD8E5}" srcOrd="1" destOrd="0" presId="urn:microsoft.com/office/officeart/2009/3/layout/HorizontalOrganizationChart"/>
    <dgm:cxn modelId="{581BF269-CFC6-4641-A19C-F4E9BFCB3498}" type="presParOf" srcId="{40E711C6-BAE0-A645-AB2E-2DB188DA6227}" destId="{094E6990-CEEF-E74C-B199-23617A05FF8C}" srcOrd="1" destOrd="0" presId="urn:microsoft.com/office/officeart/2009/3/layout/HorizontalOrganizationChart"/>
    <dgm:cxn modelId="{6B8959AB-1278-F247-8C30-EA1139A09958}" type="presParOf" srcId="{094E6990-CEEF-E74C-B199-23617A05FF8C}" destId="{891A9760-81AB-7C44-BCB3-D339F372DBEB}" srcOrd="0" destOrd="0" presId="urn:microsoft.com/office/officeart/2009/3/layout/HorizontalOrganizationChart"/>
    <dgm:cxn modelId="{0CCA867B-2235-B14A-996C-C147D478547C}" type="presParOf" srcId="{094E6990-CEEF-E74C-B199-23617A05FF8C}" destId="{1984B5E8-378A-A040-8071-E75AD3F14125}" srcOrd="1" destOrd="0" presId="urn:microsoft.com/office/officeart/2009/3/layout/HorizontalOrganizationChart"/>
    <dgm:cxn modelId="{593AC6CF-1710-514E-802C-696301783519}" type="presParOf" srcId="{1984B5E8-378A-A040-8071-E75AD3F14125}" destId="{A5D5C038-DC9A-C740-BCF6-841E18433E6D}" srcOrd="0" destOrd="0" presId="urn:microsoft.com/office/officeart/2009/3/layout/HorizontalOrganizationChart"/>
    <dgm:cxn modelId="{027397FA-457C-924A-90B0-1A805D1E0791}" type="presParOf" srcId="{A5D5C038-DC9A-C740-BCF6-841E18433E6D}" destId="{023195D7-922C-4949-AA69-BC66853A2176}" srcOrd="0" destOrd="0" presId="urn:microsoft.com/office/officeart/2009/3/layout/HorizontalOrganizationChart"/>
    <dgm:cxn modelId="{93307C55-6C9A-2446-AFBE-FDA8ED2CB090}" type="presParOf" srcId="{A5D5C038-DC9A-C740-BCF6-841E18433E6D}" destId="{7CD10F79-70A0-BD4F-96A2-A8DE8BB8FE4A}" srcOrd="1" destOrd="0" presId="urn:microsoft.com/office/officeart/2009/3/layout/HorizontalOrganizationChart"/>
    <dgm:cxn modelId="{9A78ADA8-153A-EC4D-82C0-A240366CBD71}" type="presParOf" srcId="{1984B5E8-378A-A040-8071-E75AD3F14125}" destId="{2C17FFF2-D6A9-4F4F-B24E-74EB227F6BE5}" srcOrd="1" destOrd="0" presId="urn:microsoft.com/office/officeart/2009/3/layout/HorizontalOrganizationChart"/>
    <dgm:cxn modelId="{DD137E42-25C7-7B45-8909-930C15F5DB53}" type="presParOf" srcId="{1984B5E8-378A-A040-8071-E75AD3F14125}" destId="{F3CB312B-0C5E-7041-AF8F-9D3258A6D297}" srcOrd="2" destOrd="0" presId="urn:microsoft.com/office/officeart/2009/3/layout/HorizontalOrganizationChart"/>
    <dgm:cxn modelId="{195DC4BF-1710-BC46-9CF0-3E49462902C1}" type="presParOf" srcId="{094E6990-CEEF-E74C-B199-23617A05FF8C}" destId="{6C8C047D-6AF5-6045-B803-82CA0E7E6E5D}" srcOrd="2" destOrd="0" presId="urn:microsoft.com/office/officeart/2009/3/layout/HorizontalOrganizationChart"/>
    <dgm:cxn modelId="{194B3E47-A170-E747-AA12-A808B9162783}" type="presParOf" srcId="{094E6990-CEEF-E74C-B199-23617A05FF8C}" destId="{070CAC2F-9581-894B-ABC2-8F6F66122375}" srcOrd="3" destOrd="0" presId="urn:microsoft.com/office/officeart/2009/3/layout/HorizontalOrganizationChart"/>
    <dgm:cxn modelId="{D7E347E6-46D6-D94C-978C-FE225A72BF3F}" type="presParOf" srcId="{070CAC2F-9581-894B-ABC2-8F6F66122375}" destId="{36666728-C3A4-304B-8478-1F92DDE7F5EC}" srcOrd="0" destOrd="0" presId="urn:microsoft.com/office/officeart/2009/3/layout/HorizontalOrganizationChart"/>
    <dgm:cxn modelId="{2BB0146B-9701-F841-940D-911FA38AA8CF}" type="presParOf" srcId="{36666728-C3A4-304B-8478-1F92DDE7F5EC}" destId="{A9CF1044-6D3D-CD43-8F93-5B76C9F47CE2}" srcOrd="0" destOrd="0" presId="urn:microsoft.com/office/officeart/2009/3/layout/HorizontalOrganizationChart"/>
    <dgm:cxn modelId="{2D6D2AD0-114E-A04A-9595-F5AD10DBCEB9}" type="presParOf" srcId="{36666728-C3A4-304B-8478-1F92DDE7F5EC}" destId="{7608B60E-DE3A-D842-8F86-62CAE4494F97}" srcOrd="1" destOrd="0" presId="urn:microsoft.com/office/officeart/2009/3/layout/HorizontalOrganizationChart"/>
    <dgm:cxn modelId="{EC2967D9-E74A-6247-8BA7-16584F9D9998}" type="presParOf" srcId="{070CAC2F-9581-894B-ABC2-8F6F66122375}" destId="{C2640744-EFBC-904E-A7EC-B84CE63EAA5E}" srcOrd="1" destOrd="0" presId="urn:microsoft.com/office/officeart/2009/3/layout/HorizontalOrganizationChart"/>
    <dgm:cxn modelId="{92145192-DC69-FF42-92A8-E15CF2838BB7}" type="presParOf" srcId="{C2640744-EFBC-904E-A7EC-B84CE63EAA5E}" destId="{EDE02160-8F71-CB44-B032-22A4C217FFAF}" srcOrd="0" destOrd="0" presId="urn:microsoft.com/office/officeart/2009/3/layout/HorizontalOrganizationChart"/>
    <dgm:cxn modelId="{4BF75A4B-6CB4-8646-A30B-B31C1B7584D7}" type="presParOf" srcId="{C2640744-EFBC-904E-A7EC-B84CE63EAA5E}" destId="{F3B4D9A8-723A-1847-87C0-0BEB0DCEA91B}" srcOrd="1" destOrd="0" presId="urn:microsoft.com/office/officeart/2009/3/layout/HorizontalOrganizationChart"/>
    <dgm:cxn modelId="{F49F3B37-F50D-B645-8BE3-A046C9515F6F}" type="presParOf" srcId="{F3B4D9A8-723A-1847-87C0-0BEB0DCEA91B}" destId="{65709784-4FA2-8A41-AB20-8CB6DB11E81B}" srcOrd="0" destOrd="0" presId="urn:microsoft.com/office/officeart/2009/3/layout/HorizontalOrganizationChart"/>
    <dgm:cxn modelId="{F93CFACC-BEB6-4946-B502-6FE89360188A}" type="presParOf" srcId="{65709784-4FA2-8A41-AB20-8CB6DB11E81B}" destId="{FE5DC1DC-9B82-4C4C-8407-1FE7C808FED8}" srcOrd="0" destOrd="0" presId="urn:microsoft.com/office/officeart/2009/3/layout/HorizontalOrganizationChart"/>
    <dgm:cxn modelId="{7B101DA7-7734-104D-91E0-007707FFFED8}" type="presParOf" srcId="{65709784-4FA2-8A41-AB20-8CB6DB11E81B}" destId="{BA87A5A7-6A8E-524E-805E-80E73F56A27A}" srcOrd="1" destOrd="0" presId="urn:microsoft.com/office/officeart/2009/3/layout/HorizontalOrganizationChart"/>
    <dgm:cxn modelId="{85F27A06-5295-4D4C-A523-75C521B3BDDD}" type="presParOf" srcId="{F3B4D9A8-723A-1847-87C0-0BEB0DCEA91B}" destId="{02C51F21-FEF9-6247-8E50-0D8F2F43BF6A}" srcOrd="1" destOrd="0" presId="urn:microsoft.com/office/officeart/2009/3/layout/HorizontalOrganizationChart"/>
    <dgm:cxn modelId="{9F16B292-1267-824A-883E-FF852D56E2DC}" type="presParOf" srcId="{F3B4D9A8-723A-1847-87C0-0BEB0DCEA91B}" destId="{BAFCAE8A-46B9-7845-AE0B-835B641A8388}" srcOrd="2" destOrd="0" presId="urn:microsoft.com/office/officeart/2009/3/layout/HorizontalOrganizationChart"/>
    <dgm:cxn modelId="{6114036D-DA54-444B-8919-9866AF2A1FD2}" type="presParOf" srcId="{C2640744-EFBC-904E-A7EC-B84CE63EAA5E}" destId="{A84E74B0-5EB4-8B47-AD99-51E6700C32B8}" srcOrd="2" destOrd="0" presId="urn:microsoft.com/office/officeart/2009/3/layout/HorizontalOrganizationChart"/>
    <dgm:cxn modelId="{D2D59C24-1BD4-DA47-A453-17147F0084CE}" type="presParOf" srcId="{C2640744-EFBC-904E-A7EC-B84CE63EAA5E}" destId="{7A793D0C-6DDC-4C4C-9D30-78005922B784}" srcOrd="3" destOrd="0" presId="urn:microsoft.com/office/officeart/2009/3/layout/HorizontalOrganizationChart"/>
    <dgm:cxn modelId="{B06D927A-97A1-C444-9AC7-6E16E9449481}" type="presParOf" srcId="{7A793D0C-6DDC-4C4C-9D30-78005922B784}" destId="{6AF59FB8-DF74-1748-B0E9-AF5DD1170027}" srcOrd="0" destOrd="0" presId="urn:microsoft.com/office/officeart/2009/3/layout/HorizontalOrganizationChart"/>
    <dgm:cxn modelId="{845C0C16-448A-D94C-A01B-2CB59DB9F931}" type="presParOf" srcId="{6AF59FB8-DF74-1748-B0E9-AF5DD1170027}" destId="{9A873B66-F6E1-7045-B91F-1D6B978715F3}" srcOrd="0" destOrd="0" presId="urn:microsoft.com/office/officeart/2009/3/layout/HorizontalOrganizationChart"/>
    <dgm:cxn modelId="{F4B3361F-0942-4A47-81BA-E71C32FC2B26}" type="presParOf" srcId="{6AF59FB8-DF74-1748-B0E9-AF5DD1170027}" destId="{BA773289-5C59-764B-B02F-1A7AFAA7E19C}" srcOrd="1" destOrd="0" presId="urn:microsoft.com/office/officeart/2009/3/layout/HorizontalOrganizationChart"/>
    <dgm:cxn modelId="{D7B7B559-2CCE-6F4B-ABD6-B2370F5577BE}" type="presParOf" srcId="{7A793D0C-6DDC-4C4C-9D30-78005922B784}" destId="{6B3E8F9C-9021-354F-B7D4-B2248D84FBEF}" srcOrd="1" destOrd="0" presId="urn:microsoft.com/office/officeart/2009/3/layout/HorizontalOrganizationChart"/>
    <dgm:cxn modelId="{F62739A3-1F05-CE47-A898-BA1ACD8DAB0D}" type="presParOf" srcId="{7A793D0C-6DDC-4C4C-9D30-78005922B784}" destId="{9D3732C2-475C-D644-9B3B-E049B0B06785}" srcOrd="2" destOrd="0" presId="urn:microsoft.com/office/officeart/2009/3/layout/HorizontalOrganizationChart"/>
    <dgm:cxn modelId="{3F853E06-73E2-7742-BB74-3D5C3E8C73B1}" type="presParOf" srcId="{C2640744-EFBC-904E-A7EC-B84CE63EAA5E}" destId="{A53A17FE-8899-8E49-BEAD-7855063006F2}" srcOrd="4" destOrd="0" presId="urn:microsoft.com/office/officeart/2009/3/layout/HorizontalOrganizationChart"/>
    <dgm:cxn modelId="{FEFA5897-904A-0548-B5B6-5549D08A2D1A}" type="presParOf" srcId="{C2640744-EFBC-904E-A7EC-B84CE63EAA5E}" destId="{FABD5566-A1F1-7246-9E8D-F5880CAD9B6A}" srcOrd="5" destOrd="0" presId="urn:microsoft.com/office/officeart/2009/3/layout/HorizontalOrganizationChart"/>
    <dgm:cxn modelId="{599880EE-7859-F640-8F39-CF6D6E683A7B}" type="presParOf" srcId="{FABD5566-A1F1-7246-9E8D-F5880CAD9B6A}" destId="{C854DADD-055B-DF46-99E4-71A00104C8FC}" srcOrd="0" destOrd="0" presId="urn:microsoft.com/office/officeart/2009/3/layout/HorizontalOrganizationChart"/>
    <dgm:cxn modelId="{CE9144BC-C687-274F-9F77-D7844710F881}" type="presParOf" srcId="{C854DADD-055B-DF46-99E4-71A00104C8FC}" destId="{D0EE542D-34F8-194C-A322-77B43778D115}" srcOrd="0" destOrd="0" presId="urn:microsoft.com/office/officeart/2009/3/layout/HorizontalOrganizationChart"/>
    <dgm:cxn modelId="{FDE8ED47-3716-0545-94DA-795B3A7F5D7C}" type="presParOf" srcId="{C854DADD-055B-DF46-99E4-71A00104C8FC}" destId="{F02527E5-44DB-954B-A30D-8ED1D45B0E8D}" srcOrd="1" destOrd="0" presId="urn:microsoft.com/office/officeart/2009/3/layout/HorizontalOrganizationChart"/>
    <dgm:cxn modelId="{8587FA75-CE38-0E4B-9E9A-AE4D419693F6}" type="presParOf" srcId="{FABD5566-A1F1-7246-9E8D-F5880CAD9B6A}" destId="{E1D94279-1045-3E4B-ACA0-3869422492F8}" srcOrd="1" destOrd="0" presId="urn:microsoft.com/office/officeart/2009/3/layout/HorizontalOrganizationChart"/>
    <dgm:cxn modelId="{2BEC31B9-891B-5C4E-8537-4B6A83A655B0}" type="presParOf" srcId="{FABD5566-A1F1-7246-9E8D-F5880CAD9B6A}" destId="{CE463FA1-2842-9845-8F15-66C2A32FB2DF}" srcOrd="2" destOrd="0" presId="urn:microsoft.com/office/officeart/2009/3/layout/HorizontalOrganizationChart"/>
    <dgm:cxn modelId="{7FA4CFAC-FB37-A440-ACCF-9B3CEE16954D}" type="presParOf" srcId="{C2640744-EFBC-904E-A7EC-B84CE63EAA5E}" destId="{56A9165A-AE66-B247-925C-5BAA9ECD4D91}" srcOrd="6" destOrd="0" presId="urn:microsoft.com/office/officeart/2009/3/layout/HorizontalOrganizationChart"/>
    <dgm:cxn modelId="{3FC28C1E-E99E-5F40-ACE4-863B28ACCEED}" type="presParOf" srcId="{C2640744-EFBC-904E-A7EC-B84CE63EAA5E}" destId="{00ED2E60-A4FF-9A4F-AD72-759DA6836C5B}" srcOrd="7" destOrd="0" presId="urn:microsoft.com/office/officeart/2009/3/layout/HorizontalOrganizationChart"/>
    <dgm:cxn modelId="{357519A9-42CB-AF40-9703-816BF1FDF94E}" type="presParOf" srcId="{00ED2E60-A4FF-9A4F-AD72-759DA6836C5B}" destId="{EE96A8CB-04A0-0A45-8F59-F7472A717CDC}" srcOrd="0" destOrd="0" presId="urn:microsoft.com/office/officeart/2009/3/layout/HorizontalOrganizationChart"/>
    <dgm:cxn modelId="{D2C02F5C-BBCE-A348-9BA7-9EBCF6347666}" type="presParOf" srcId="{EE96A8CB-04A0-0A45-8F59-F7472A717CDC}" destId="{CEB098C8-0423-0A43-8FBA-E4C84ACDFF9D}" srcOrd="0" destOrd="0" presId="urn:microsoft.com/office/officeart/2009/3/layout/HorizontalOrganizationChart"/>
    <dgm:cxn modelId="{06DAD2B9-EFBF-8448-A37E-CD955598E897}" type="presParOf" srcId="{EE96A8CB-04A0-0A45-8F59-F7472A717CDC}" destId="{3C7BA0D5-B473-1B4E-8CBE-9ED61F6D323C}" srcOrd="1" destOrd="0" presId="urn:microsoft.com/office/officeart/2009/3/layout/HorizontalOrganizationChart"/>
    <dgm:cxn modelId="{6C258D4C-2D5D-E742-8A04-942C0C7D4E0F}" type="presParOf" srcId="{00ED2E60-A4FF-9A4F-AD72-759DA6836C5B}" destId="{50D28225-FA75-3C44-B95F-2021D40C18E9}" srcOrd="1" destOrd="0" presId="urn:microsoft.com/office/officeart/2009/3/layout/HorizontalOrganizationChart"/>
    <dgm:cxn modelId="{BF4A5F97-3526-954F-88A1-A39ABBF55C67}" type="presParOf" srcId="{00ED2E60-A4FF-9A4F-AD72-759DA6836C5B}" destId="{2ABA0F6B-F3C9-3E46-B900-8BE2333B8183}" srcOrd="2" destOrd="0" presId="urn:microsoft.com/office/officeart/2009/3/layout/HorizontalOrganizationChart"/>
    <dgm:cxn modelId="{A84603DF-549B-3A4C-908F-4476194C834E}" type="presParOf" srcId="{070CAC2F-9581-894B-ABC2-8F6F66122375}" destId="{59683BD3-AAD6-F14C-9A42-71FEBC69303F}" srcOrd="2" destOrd="0" presId="urn:microsoft.com/office/officeart/2009/3/layout/HorizontalOrganizationChart"/>
    <dgm:cxn modelId="{3735E9C4-E2D7-9840-A3AD-443D003BBACD}" type="presParOf" srcId="{40E711C6-BAE0-A645-AB2E-2DB188DA6227}" destId="{3391A7E8-54FA-A845-8985-FFC005F21D7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20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EE496392-4A55-E64B-8031-D90E0025C24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实践的概念</a:t>
          </a:r>
        </a:p>
      </dgm:t>
    </dgm:pt>
    <dgm:pt modelId="{3B3F0822-06EC-C545-AF18-3FA61E0D5560}" type="par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370F314C-9DE7-1B4D-9CBB-EC15A2ABE280}" type="sib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8733914D-91C0-1048-8DFE-09A69343688A}">
      <dgm:prSet custT="1"/>
      <dgm:spPr/>
      <dgm:t>
        <a:bodyPr/>
        <a:lstStyle/>
        <a:p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实践的特点</a:t>
          </a:r>
        </a:p>
      </dgm:t>
    </dgm:pt>
    <dgm:pt modelId="{441A000F-4F2A-7746-AE19-A00A988C7D40}" type="par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1ADF27E0-C68F-C34D-A147-9432996A3BFA}" type="sib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E4EB2DE9-62EE-D246-81F2-C6E6126618D3}">
      <dgm:prSet custT="1"/>
      <dgm:spPr/>
      <dgm:t>
        <a:bodyPr/>
        <a:lstStyle/>
        <a:p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实践的基本形式</a:t>
          </a:r>
        </a:p>
      </dgm:t>
    </dgm:pt>
    <dgm:pt modelId="{990BBE82-2F1C-3B44-B111-00F7451B5A05}" type="par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34D07A0A-2A90-4643-AC39-16DAFF01F6AD}" type="sib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F73633E6-767A-364E-99EE-84D61AE9B664}">
      <dgm:prSet custT="1"/>
      <dgm:spPr/>
      <dgm:t>
        <a:bodyPr/>
        <a:lstStyle/>
        <a:p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社会生活本质是实践</a:t>
          </a:r>
        </a:p>
      </dgm:t>
    </dgm:pt>
    <dgm:pt modelId="{4E5CC662-1D78-274B-9E11-77848F09EAA7}" type="parTrans" cxnId="{A63099DA-6A7E-CE4D-95F7-FD659F7C15C3}">
      <dgm:prSet/>
      <dgm:spPr/>
      <dgm:t>
        <a:bodyPr/>
        <a:lstStyle/>
        <a:p>
          <a:endParaRPr lang="zh-CN" altLang="en-US"/>
        </a:p>
      </dgm:t>
    </dgm:pt>
    <dgm:pt modelId="{9CFD7089-B430-C64B-8733-E77F914B457A}" type="sibTrans" cxnId="{A63099DA-6A7E-CE4D-95F7-FD659F7C15C3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</dgm:pt>
    <dgm:pt modelId="{95937EF8-34E2-B44F-92FC-4BA6EF46D724}" type="pres">
      <dgm:prSet presAssocID="{7AD6D7C0-2113-034C-A98D-0FB2064FFEC0}" presName="rootComposite1" presStyleCnt="0"/>
      <dgm:spPr/>
    </dgm:pt>
    <dgm:pt modelId="{0689A7AA-AAB8-BF4D-AC03-E3EEE0D528ED}" type="pres">
      <dgm:prSet presAssocID="{7AD6D7C0-2113-034C-A98D-0FB2064FFEC0}" presName="rootText1" presStyleLbl="node0" presStyleIdx="0" presStyleCnt="1" custScaleX="190414">
        <dgm:presLayoutVars>
          <dgm:chPref val="3"/>
        </dgm:presLayoutVars>
      </dgm:prSet>
      <dgm:spPr/>
    </dgm:pt>
    <dgm:pt modelId="{807FAAE7-C6D3-2E49-902E-EC9F42CBD8E5}" type="pres">
      <dgm:prSet presAssocID="{7AD6D7C0-2113-034C-A98D-0FB2064FFEC0}" presName="rootConnector1" presStyleLbl="node1" presStyleIdx="0" presStyleCnt="0"/>
      <dgm:spPr/>
    </dgm:pt>
    <dgm:pt modelId="{094E6990-CEEF-E74C-B199-23617A05FF8C}" type="pres">
      <dgm:prSet presAssocID="{7AD6D7C0-2113-034C-A98D-0FB2064FFEC0}" presName="hierChild2" presStyleCnt="0"/>
      <dgm:spPr/>
    </dgm:pt>
    <dgm:pt modelId="{891A9760-81AB-7C44-BCB3-D339F372DBEB}" type="pres">
      <dgm:prSet presAssocID="{DA621596-6D0B-7046-8CA3-B850D16931FB}" presName="Name64" presStyleLbl="parChTrans1D2" presStyleIdx="0" presStyleCnt="2"/>
      <dgm:spPr/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</dgm:pt>
    <dgm:pt modelId="{A5D5C038-DC9A-C740-BCF6-841E18433E6D}" type="pres">
      <dgm:prSet presAssocID="{66DC20E1-68E6-404E-9A00-620555ADC736}" presName="rootComposite" presStyleCnt="0"/>
      <dgm:spPr/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</dgm:pt>
    <dgm:pt modelId="{7CD10F79-70A0-BD4F-96A2-A8DE8BB8FE4A}" type="pres">
      <dgm:prSet presAssocID="{66DC20E1-68E6-404E-9A00-620555ADC736}" presName="rootConnector" presStyleLbl="node2" presStyleIdx="0" presStyleCnt="2"/>
      <dgm:spPr/>
    </dgm:pt>
    <dgm:pt modelId="{2C17FFF2-D6A9-4F4F-B24E-74EB227F6BE5}" type="pres">
      <dgm:prSet presAssocID="{66DC20E1-68E6-404E-9A00-620555ADC736}" presName="hierChild4" presStyleCnt="0"/>
      <dgm:spPr/>
    </dgm:pt>
    <dgm:pt modelId="{F3CB312B-0C5E-7041-AF8F-9D3258A6D297}" type="pres">
      <dgm:prSet presAssocID="{66DC20E1-68E6-404E-9A00-620555ADC736}" presName="hierChild5" presStyleCnt="0"/>
      <dgm:spPr/>
    </dgm:pt>
    <dgm:pt modelId="{6C8C047D-6AF5-6045-B803-82CA0E7E6E5D}" type="pres">
      <dgm:prSet presAssocID="{600E679A-96EB-DD4D-A209-156C2405B486}" presName="Name64" presStyleLbl="parChTrans1D2" presStyleIdx="1" presStyleCnt="2"/>
      <dgm:spPr/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</dgm:pt>
    <dgm:pt modelId="{36666728-C3A4-304B-8478-1F92DDE7F5EC}" type="pres">
      <dgm:prSet presAssocID="{E445B9A0-F379-6B44-BB9A-182597BC83FA}" presName="rootComposite" presStyleCnt="0"/>
      <dgm:spPr/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</dgm:pt>
    <dgm:pt modelId="{7608B60E-DE3A-D842-8F86-62CAE4494F97}" type="pres">
      <dgm:prSet presAssocID="{E445B9A0-F379-6B44-BB9A-182597BC83FA}" presName="rootConnector" presStyleLbl="node2" presStyleIdx="1" presStyleCnt="2"/>
      <dgm:spPr/>
    </dgm:pt>
    <dgm:pt modelId="{C2640744-EFBC-904E-A7EC-B84CE63EAA5E}" type="pres">
      <dgm:prSet presAssocID="{E445B9A0-F379-6B44-BB9A-182597BC83FA}" presName="hierChild4" presStyleCnt="0"/>
      <dgm:spPr/>
    </dgm:pt>
    <dgm:pt modelId="{EDE02160-8F71-CB44-B032-22A4C217FFAF}" type="pres">
      <dgm:prSet presAssocID="{3B3F0822-06EC-C545-AF18-3FA61E0D5560}" presName="Name64" presStyleLbl="parChTrans1D3" presStyleIdx="0" presStyleCnt="4"/>
      <dgm:spPr/>
    </dgm:pt>
    <dgm:pt modelId="{F3B4D9A8-723A-1847-87C0-0BEB0DCEA91B}" type="pres">
      <dgm:prSet presAssocID="{EE496392-4A55-E64B-8031-D90E0025C24E}" presName="hierRoot2" presStyleCnt="0">
        <dgm:presLayoutVars>
          <dgm:hierBranch val="init"/>
        </dgm:presLayoutVars>
      </dgm:prSet>
      <dgm:spPr/>
    </dgm:pt>
    <dgm:pt modelId="{65709784-4FA2-8A41-AB20-8CB6DB11E81B}" type="pres">
      <dgm:prSet presAssocID="{EE496392-4A55-E64B-8031-D90E0025C24E}" presName="rootComposite" presStyleCnt="0"/>
      <dgm:spPr/>
    </dgm:pt>
    <dgm:pt modelId="{FE5DC1DC-9B82-4C4C-8407-1FE7C808FED8}" type="pres">
      <dgm:prSet presAssocID="{EE496392-4A55-E64B-8031-D90E0025C24E}" presName="rootText" presStyleLbl="node3" presStyleIdx="0" presStyleCnt="4" custScaleX="159480" custScaleY="121168">
        <dgm:presLayoutVars>
          <dgm:chPref val="3"/>
        </dgm:presLayoutVars>
      </dgm:prSet>
      <dgm:spPr/>
    </dgm:pt>
    <dgm:pt modelId="{BA87A5A7-6A8E-524E-805E-80E73F56A27A}" type="pres">
      <dgm:prSet presAssocID="{EE496392-4A55-E64B-8031-D90E0025C24E}" presName="rootConnector" presStyleLbl="node3" presStyleIdx="0" presStyleCnt="4"/>
      <dgm:spPr/>
    </dgm:pt>
    <dgm:pt modelId="{02C51F21-FEF9-6247-8E50-0D8F2F43BF6A}" type="pres">
      <dgm:prSet presAssocID="{EE496392-4A55-E64B-8031-D90E0025C24E}" presName="hierChild4" presStyleCnt="0"/>
      <dgm:spPr/>
    </dgm:pt>
    <dgm:pt modelId="{BAFCAE8A-46B9-7845-AE0B-835B641A8388}" type="pres">
      <dgm:prSet presAssocID="{EE496392-4A55-E64B-8031-D90E0025C24E}" presName="hierChild5" presStyleCnt="0"/>
      <dgm:spPr/>
    </dgm:pt>
    <dgm:pt modelId="{A84E74B0-5EB4-8B47-AD99-51E6700C32B8}" type="pres">
      <dgm:prSet presAssocID="{441A000F-4F2A-7746-AE19-A00A988C7D40}" presName="Name64" presStyleLbl="parChTrans1D3" presStyleIdx="1" presStyleCnt="4"/>
      <dgm:spPr/>
    </dgm:pt>
    <dgm:pt modelId="{7A793D0C-6DDC-4C4C-9D30-78005922B784}" type="pres">
      <dgm:prSet presAssocID="{8733914D-91C0-1048-8DFE-09A69343688A}" presName="hierRoot2" presStyleCnt="0">
        <dgm:presLayoutVars>
          <dgm:hierBranch val="init"/>
        </dgm:presLayoutVars>
      </dgm:prSet>
      <dgm:spPr/>
    </dgm:pt>
    <dgm:pt modelId="{6AF59FB8-DF74-1748-B0E9-AF5DD1170027}" type="pres">
      <dgm:prSet presAssocID="{8733914D-91C0-1048-8DFE-09A69343688A}" presName="rootComposite" presStyleCnt="0"/>
      <dgm:spPr/>
    </dgm:pt>
    <dgm:pt modelId="{9A873B66-F6E1-7045-B91F-1D6B978715F3}" type="pres">
      <dgm:prSet presAssocID="{8733914D-91C0-1048-8DFE-09A69343688A}" presName="rootText" presStyleLbl="node3" presStyleIdx="1" presStyleCnt="4" custScaleX="156370" custScaleY="123538">
        <dgm:presLayoutVars>
          <dgm:chPref val="3"/>
        </dgm:presLayoutVars>
      </dgm:prSet>
      <dgm:spPr/>
    </dgm:pt>
    <dgm:pt modelId="{BA773289-5C59-764B-B02F-1A7AFAA7E19C}" type="pres">
      <dgm:prSet presAssocID="{8733914D-91C0-1048-8DFE-09A69343688A}" presName="rootConnector" presStyleLbl="node3" presStyleIdx="1" presStyleCnt="4"/>
      <dgm:spPr/>
    </dgm:pt>
    <dgm:pt modelId="{6B3E8F9C-9021-354F-B7D4-B2248D84FBEF}" type="pres">
      <dgm:prSet presAssocID="{8733914D-91C0-1048-8DFE-09A69343688A}" presName="hierChild4" presStyleCnt="0"/>
      <dgm:spPr/>
    </dgm:pt>
    <dgm:pt modelId="{9D3732C2-475C-D644-9B3B-E049B0B06785}" type="pres">
      <dgm:prSet presAssocID="{8733914D-91C0-1048-8DFE-09A69343688A}" presName="hierChild5" presStyleCnt="0"/>
      <dgm:spPr/>
    </dgm:pt>
    <dgm:pt modelId="{A53A17FE-8899-8E49-BEAD-7855063006F2}" type="pres">
      <dgm:prSet presAssocID="{990BBE82-2F1C-3B44-B111-00F7451B5A05}" presName="Name64" presStyleLbl="parChTrans1D3" presStyleIdx="2" presStyleCnt="4"/>
      <dgm:spPr/>
    </dgm:pt>
    <dgm:pt modelId="{FABD5566-A1F1-7246-9E8D-F5880CAD9B6A}" type="pres">
      <dgm:prSet presAssocID="{E4EB2DE9-62EE-D246-81F2-C6E6126618D3}" presName="hierRoot2" presStyleCnt="0">
        <dgm:presLayoutVars>
          <dgm:hierBranch val="init"/>
        </dgm:presLayoutVars>
      </dgm:prSet>
      <dgm:spPr/>
    </dgm:pt>
    <dgm:pt modelId="{C854DADD-055B-DF46-99E4-71A00104C8FC}" type="pres">
      <dgm:prSet presAssocID="{E4EB2DE9-62EE-D246-81F2-C6E6126618D3}" presName="rootComposite" presStyleCnt="0"/>
      <dgm:spPr/>
    </dgm:pt>
    <dgm:pt modelId="{D0EE542D-34F8-194C-A322-77B43778D115}" type="pres">
      <dgm:prSet presAssocID="{E4EB2DE9-62EE-D246-81F2-C6E6126618D3}" presName="rootText" presStyleLbl="node3" presStyleIdx="2" presStyleCnt="4" custScaleX="168169" custScaleY="123697">
        <dgm:presLayoutVars>
          <dgm:chPref val="3"/>
        </dgm:presLayoutVars>
      </dgm:prSet>
      <dgm:spPr/>
    </dgm:pt>
    <dgm:pt modelId="{F02527E5-44DB-954B-A30D-8ED1D45B0E8D}" type="pres">
      <dgm:prSet presAssocID="{E4EB2DE9-62EE-D246-81F2-C6E6126618D3}" presName="rootConnector" presStyleLbl="node3" presStyleIdx="2" presStyleCnt="4"/>
      <dgm:spPr/>
    </dgm:pt>
    <dgm:pt modelId="{E1D94279-1045-3E4B-ACA0-3869422492F8}" type="pres">
      <dgm:prSet presAssocID="{E4EB2DE9-62EE-D246-81F2-C6E6126618D3}" presName="hierChild4" presStyleCnt="0"/>
      <dgm:spPr/>
    </dgm:pt>
    <dgm:pt modelId="{CE463FA1-2842-9845-8F15-66C2A32FB2DF}" type="pres">
      <dgm:prSet presAssocID="{E4EB2DE9-62EE-D246-81F2-C6E6126618D3}" presName="hierChild5" presStyleCnt="0"/>
      <dgm:spPr/>
    </dgm:pt>
    <dgm:pt modelId="{56A9165A-AE66-B247-925C-5BAA9ECD4D91}" type="pres">
      <dgm:prSet presAssocID="{4E5CC662-1D78-274B-9E11-77848F09EAA7}" presName="Name64" presStyleLbl="parChTrans1D3" presStyleIdx="3" presStyleCnt="4"/>
      <dgm:spPr/>
    </dgm:pt>
    <dgm:pt modelId="{00ED2E60-A4FF-9A4F-AD72-759DA6836C5B}" type="pres">
      <dgm:prSet presAssocID="{F73633E6-767A-364E-99EE-84D61AE9B664}" presName="hierRoot2" presStyleCnt="0">
        <dgm:presLayoutVars>
          <dgm:hierBranch val="init"/>
        </dgm:presLayoutVars>
      </dgm:prSet>
      <dgm:spPr/>
    </dgm:pt>
    <dgm:pt modelId="{EE96A8CB-04A0-0A45-8F59-F7472A717CDC}" type="pres">
      <dgm:prSet presAssocID="{F73633E6-767A-364E-99EE-84D61AE9B664}" presName="rootComposite" presStyleCnt="0"/>
      <dgm:spPr/>
    </dgm:pt>
    <dgm:pt modelId="{CEB098C8-0423-0A43-8FBA-E4C84ACDFF9D}" type="pres">
      <dgm:prSet presAssocID="{F73633E6-767A-364E-99EE-84D61AE9B664}" presName="rootText" presStyleLbl="node3" presStyleIdx="3" presStyleCnt="4" custScaleX="236537" custScaleY="146530">
        <dgm:presLayoutVars>
          <dgm:chPref val="3"/>
        </dgm:presLayoutVars>
      </dgm:prSet>
      <dgm:spPr/>
    </dgm:pt>
    <dgm:pt modelId="{3C7BA0D5-B473-1B4E-8CBE-9ED61F6D323C}" type="pres">
      <dgm:prSet presAssocID="{F73633E6-767A-364E-99EE-84D61AE9B664}" presName="rootConnector" presStyleLbl="node3" presStyleIdx="3" presStyleCnt="4"/>
      <dgm:spPr/>
    </dgm:pt>
    <dgm:pt modelId="{50D28225-FA75-3C44-B95F-2021D40C18E9}" type="pres">
      <dgm:prSet presAssocID="{F73633E6-767A-364E-99EE-84D61AE9B664}" presName="hierChild4" presStyleCnt="0"/>
      <dgm:spPr/>
    </dgm:pt>
    <dgm:pt modelId="{2ABA0F6B-F3C9-3E46-B900-8BE2333B8183}" type="pres">
      <dgm:prSet presAssocID="{F73633E6-767A-364E-99EE-84D61AE9B664}" presName="hierChild5" presStyleCnt="0"/>
      <dgm:spPr/>
    </dgm:pt>
    <dgm:pt modelId="{59683BD3-AAD6-F14C-9A42-71FEBC69303F}" type="pres">
      <dgm:prSet presAssocID="{E445B9A0-F379-6B44-BB9A-182597BC83FA}" presName="hierChild5" presStyleCnt="0"/>
      <dgm:spPr/>
    </dgm:pt>
    <dgm:pt modelId="{3391A7E8-54FA-A845-8985-FFC005F21D77}" type="pres">
      <dgm:prSet presAssocID="{7AD6D7C0-2113-034C-A98D-0FB2064FFEC0}" presName="hierChild3" presStyleCnt="0"/>
      <dgm:spPr/>
    </dgm:pt>
  </dgm:ptLst>
  <dgm:cxnLst>
    <dgm:cxn modelId="{841DC119-6A87-134F-B334-BE8AB9E29DAD}" type="presOf" srcId="{DA621596-6D0B-7046-8CA3-B850D16931FB}" destId="{891A9760-81AB-7C44-BCB3-D339F372DBEB}" srcOrd="0" destOrd="0" presId="urn:microsoft.com/office/officeart/2009/3/layout/HorizontalOrganizationChart"/>
    <dgm:cxn modelId="{A1C84220-B723-BD43-91A2-498AE7E26D2D}" type="presOf" srcId="{E4EB2DE9-62EE-D246-81F2-C6E6126618D3}" destId="{D0EE542D-34F8-194C-A322-77B43778D115}" srcOrd="0" destOrd="0" presId="urn:microsoft.com/office/officeart/2009/3/layout/HorizontalOrganizationChart"/>
    <dgm:cxn modelId="{36B65521-C21C-0A42-BF69-75181BE28696}" type="presOf" srcId="{600E679A-96EB-DD4D-A209-156C2405B486}" destId="{6C8C047D-6AF5-6045-B803-82CA0E7E6E5D}" srcOrd="0" destOrd="0" presId="urn:microsoft.com/office/officeart/2009/3/layout/HorizontalOrganizationChart"/>
    <dgm:cxn modelId="{9F615923-2705-8540-BDE0-F1B7861FFD57}" type="presOf" srcId="{E0E81B47-8AC3-1B43-AEBE-9D84A0F26F6C}" destId="{2906BD38-56B2-4A4D-9862-AB9EFA6E6823}" srcOrd="0" destOrd="0" presId="urn:microsoft.com/office/officeart/2009/3/layout/HorizontalOrganizationChart"/>
    <dgm:cxn modelId="{24D45328-B65B-604B-9C35-4D6F08E84E01}" srcId="{E445B9A0-F379-6B44-BB9A-182597BC83FA}" destId="{EE496392-4A55-E64B-8031-D90E0025C24E}" srcOrd="0" destOrd="0" parTransId="{3B3F0822-06EC-C545-AF18-3FA61E0D5560}" sibTransId="{370F314C-9DE7-1B4D-9CBB-EC15A2ABE280}"/>
    <dgm:cxn modelId="{60B07629-74E8-CC44-8B7C-5E4E6AA9C0D1}" type="presOf" srcId="{8733914D-91C0-1048-8DFE-09A69343688A}" destId="{BA773289-5C59-764B-B02F-1A7AFAA7E19C}" srcOrd="1" destOrd="0" presId="urn:microsoft.com/office/officeart/2009/3/layout/HorizontalOrganizationChart"/>
    <dgm:cxn modelId="{670AF12E-4049-B74D-A952-00AD91DE21BF}" type="presOf" srcId="{7AD6D7C0-2113-034C-A98D-0FB2064FFEC0}" destId="{0689A7AA-AAB8-BF4D-AC03-E3EEE0D528ED}" srcOrd="0" destOrd="0" presId="urn:microsoft.com/office/officeart/2009/3/layout/HorizontalOrganizationChart"/>
    <dgm:cxn modelId="{4AF6BF32-6C27-E24F-A95A-FEA1D509F2A5}" type="presOf" srcId="{E445B9A0-F379-6B44-BB9A-182597BC83FA}" destId="{A9CF1044-6D3D-CD43-8F93-5B76C9F47CE2}" srcOrd="0" destOrd="0" presId="urn:microsoft.com/office/officeart/2009/3/layout/HorizontalOrganizationChart"/>
    <dgm:cxn modelId="{0C152F3B-2EFA-5C4B-B935-0E08215BC70F}" type="presOf" srcId="{F73633E6-767A-364E-99EE-84D61AE9B664}" destId="{3C7BA0D5-B473-1B4E-8CBE-9ED61F6D323C}" srcOrd="1" destOrd="0" presId="urn:microsoft.com/office/officeart/2009/3/layout/HorizontalOrganizationChart"/>
    <dgm:cxn modelId="{73925244-C9A3-784D-9472-870E38D8DE95}" type="presOf" srcId="{F73633E6-767A-364E-99EE-84D61AE9B664}" destId="{CEB098C8-0423-0A43-8FBA-E4C84ACDFF9D}" srcOrd="0" destOrd="0" presId="urn:microsoft.com/office/officeart/2009/3/layout/HorizontalOrganizationChart"/>
    <dgm:cxn modelId="{F0D4854B-FD61-4C40-8DA3-013EC8E01800}" type="presOf" srcId="{7AD6D7C0-2113-034C-A98D-0FB2064FFEC0}" destId="{807FAAE7-C6D3-2E49-902E-EC9F42CBD8E5}" srcOrd="1" destOrd="0" presId="urn:microsoft.com/office/officeart/2009/3/layout/HorizontalOrganizationChart"/>
    <dgm:cxn modelId="{C2C3304C-9736-0A49-81E0-DA1466D559E1}" type="presOf" srcId="{E4EB2DE9-62EE-D246-81F2-C6E6126618D3}" destId="{F02527E5-44DB-954B-A30D-8ED1D45B0E8D}" srcOrd="1" destOrd="0" presId="urn:microsoft.com/office/officeart/2009/3/layout/HorizontalOrganizationChart"/>
    <dgm:cxn modelId="{48C0324C-0B69-D64A-A955-30DABC05078E}" type="presOf" srcId="{4E5CC662-1D78-274B-9E11-77848F09EAA7}" destId="{56A9165A-AE66-B247-925C-5BAA9ECD4D91}" srcOrd="0" destOrd="0" presId="urn:microsoft.com/office/officeart/2009/3/layout/HorizontalOrganizationChart"/>
    <dgm:cxn modelId="{F920CC4C-1B66-DB46-B553-390D7559E72C}" srcId="{E445B9A0-F379-6B44-BB9A-182597BC83FA}" destId="{E4EB2DE9-62EE-D246-81F2-C6E6126618D3}" srcOrd="2" destOrd="0" parTransId="{990BBE82-2F1C-3B44-B111-00F7451B5A05}" sibTransId="{34D07A0A-2A90-4643-AC39-16DAFF01F6AD}"/>
    <dgm:cxn modelId="{958D6A53-5F44-7047-88B4-EF4266DABE02}" type="presOf" srcId="{EE496392-4A55-E64B-8031-D90E0025C24E}" destId="{BA87A5A7-6A8E-524E-805E-80E73F56A27A}" srcOrd="1" destOrd="0" presId="urn:microsoft.com/office/officeart/2009/3/layout/HorizontalOrganizationChart"/>
    <dgm:cxn modelId="{1B08705A-F776-CC40-8F40-7DC0513212B6}" type="presOf" srcId="{990BBE82-2F1C-3B44-B111-00F7451B5A05}" destId="{A53A17FE-8899-8E49-BEAD-7855063006F2}" srcOrd="0" destOrd="0" presId="urn:microsoft.com/office/officeart/2009/3/layout/HorizontalOrganizationChart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A7C40E6D-DA89-4F46-931C-A412D77041B4}" type="presOf" srcId="{66DC20E1-68E6-404E-9A00-620555ADC736}" destId="{7CD10F79-70A0-BD4F-96A2-A8DE8BB8FE4A}" srcOrd="1" destOrd="0" presId="urn:microsoft.com/office/officeart/2009/3/layout/HorizontalOrganizationChart"/>
    <dgm:cxn modelId="{0DC19C92-4B6E-9546-BBC6-2F5A2659374A}" type="presOf" srcId="{3B3F0822-06EC-C545-AF18-3FA61E0D5560}" destId="{EDE02160-8F71-CB44-B032-22A4C217FFAF}" srcOrd="0" destOrd="0" presId="urn:microsoft.com/office/officeart/2009/3/layout/HorizontalOrganizationChart"/>
    <dgm:cxn modelId="{A6AF6FAD-9F63-C64C-AD8A-800A5ED5685A}" type="presOf" srcId="{8733914D-91C0-1048-8DFE-09A69343688A}" destId="{9A873B66-F6E1-7045-B91F-1D6B978715F3}" srcOrd="0" destOrd="0" presId="urn:microsoft.com/office/officeart/2009/3/layout/HorizontalOrganizationChart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1103CDBC-03D4-3E46-A123-C3322EF95EC9}" srcId="{E445B9A0-F379-6B44-BB9A-182597BC83FA}" destId="{8733914D-91C0-1048-8DFE-09A69343688A}" srcOrd="1" destOrd="0" parTransId="{441A000F-4F2A-7746-AE19-A00A988C7D40}" sibTransId="{1ADF27E0-C68F-C34D-A147-9432996A3BFA}"/>
    <dgm:cxn modelId="{BC1986C7-2D2F-2342-915A-03A05CABB659}" type="presOf" srcId="{66DC20E1-68E6-404E-9A00-620555ADC736}" destId="{023195D7-922C-4949-AA69-BC66853A2176}" srcOrd="0" destOrd="0" presId="urn:microsoft.com/office/officeart/2009/3/layout/HorizontalOrganizationChart"/>
    <dgm:cxn modelId="{0120F7CF-A1B8-4044-87F2-951A87A46FB3}" type="presOf" srcId="{441A000F-4F2A-7746-AE19-A00A988C7D40}" destId="{A84E74B0-5EB4-8B47-AD99-51E6700C32B8}" srcOrd="0" destOrd="0" presId="urn:microsoft.com/office/officeart/2009/3/layout/HorizontalOrganizationChart"/>
    <dgm:cxn modelId="{A63099DA-6A7E-CE4D-95F7-FD659F7C15C3}" srcId="{E445B9A0-F379-6B44-BB9A-182597BC83FA}" destId="{F73633E6-767A-364E-99EE-84D61AE9B664}" srcOrd="3" destOrd="0" parTransId="{4E5CC662-1D78-274B-9E11-77848F09EAA7}" sibTransId="{9CFD7089-B430-C64B-8733-E77F914B457A}"/>
    <dgm:cxn modelId="{2C203EE0-F9F2-EF4D-A47F-312F3EFA797E}" type="presOf" srcId="{E445B9A0-F379-6B44-BB9A-182597BC83FA}" destId="{7608B60E-DE3A-D842-8F86-62CAE4494F97}" srcOrd="1" destOrd="0" presId="urn:microsoft.com/office/officeart/2009/3/layout/HorizontalOrganizationChart"/>
    <dgm:cxn modelId="{746FF7FF-417D-A244-801B-20DDF9027BFF}" type="presOf" srcId="{EE496392-4A55-E64B-8031-D90E0025C24E}" destId="{FE5DC1DC-9B82-4C4C-8407-1FE7C808FED8}" srcOrd="0" destOrd="0" presId="urn:microsoft.com/office/officeart/2009/3/layout/HorizontalOrganizationChart"/>
    <dgm:cxn modelId="{3BF1D0A7-F340-FE47-9CC4-64D9F5BB8F0C}" type="presParOf" srcId="{2906BD38-56B2-4A4D-9862-AB9EFA6E6823}" destId="{40E711C6-BAE0-A645-AB2E-2DB188DA6227}" srcOrd="0" destOrd="0" presId="urn:microsoft.com/office/officeart/2009/3/layout/HorizontalOrganizationChart"/>
    <dgm:cxn modelId="{CEDA579A-8C36-B141-9012-E2C0916B27A6}" type="presParOf" srcId="{40E711C6-BAE0-A645-AB2E-2DB188DA6227}" destId="{95937EF8-34E2-B44F-92FC-4BA6EF46D724}" srcOrd="0" destOrd="0" presId="urn:microsoft.com/office/officeart/2009/3/layout/HorizontalOrganizationChart"/>
    <dgm:cxn modelId="{87CEFD21-7201-B643-AEED-23FDF62498F4}" type="presParOf" srcId="{95937EF8-34E2-B44F-92FC-4BA6EF46D724}" destId="{0689A7AA-AAB8-BF4D-AC03-E3EEE0D528ED}" srcOrd="0" destOrd="0" presId="urn:microsoft.com/office/officeart/2009/3/layout/HorizontalOrganizationChart"/>
    <dgm:cxn modelId="{8F468D05-E084-C947-AFB6-3F28155315DC}" type="presParOf" srcId="{95937EF8-34E2-B44F-92FC-4BA6EF46D724}" destId="{807FAAE7-C6D3-2E49-902E-EC9F42CBD8E5}" srcOrd="1" destOrd="0" presId="urn:microsoft.com/office/officeart/2009/3/layout/HorizontalOrganizationChart"/>
    <dgm:cxn modelId="{41B475DF-FCE6-834A-8855-B12F81B8FC44}" type="presParOf" srcId="{40E711C6-BAE0-A645-AB2E-2DB188DA6227}" destId="{094E6990-CEEF-E74C-B199-23617A05FF8C}" srcOrd="1" destOrd="0" presId="urn:microsoft.com/office/officeart/2009/3/layout/HorizontalOrganizationChart"/>
    <dgm:cxn modelId="{412817C1-6FD1-5746-9FA9-824A1FBC2B35}" type="presParOf" srcId="{094E6990-CEEF-E74C-B199-23617A05FF8C}" destId="{891A9760-81AB-7C44-BCB3-D339F372DBEB}" srcOrd="0" destOrd="0" presId="urn:microsoft.com/office/officeart/2009/3/layout/HorizontalOrganizationChart"/>
    <dgm:cxn modelId="{D871810C-9872-9947-88E2-756271321474}" type="presParOf" srcId="{094E6990-CEEF-E74C-B199-23617A05FF8C}" destId="{1984B5E8-378A-A040-8071-E75AD3F14125}" srcOrd="1" destOrd="0" presId="urn:microsoft.com/office/officeart/2009/3/layout/HorizontalOrganizationChart"/>
    <dgm:cxn modelId="{D3D6E29F-EC9B-2642-971F-FBA941F9BD38}" type="presParOf" srcId="{1984B5E8-378A-A040-8071-E75AD3F14125}" destId="{A5D5C038-DC9A-C740-BCF6-841E18433E6D}" srcOrd="0" destOrd="0" presId="urn:microsoft.com/office/officeart/2009/3/layout/HorizontalOrganizationChart"/>
    <dgm:cxn modelId="{30474540-C687-FB4F-B20C-944AF76F0985}" type="presParOf" srcId="{A5D5C038-DC9A-C740-BCF6-841E18433E6D}" destId="{023195D7-922C-4949-AA69-BC66853A2176}" srcOrd="0" destOrd="0" presId="urn:microsoft.com/office/officeart/2009/3/layout/HorizontalOrganizationChart"/>
    <dgm:cxn modelId="{365EB1C0-586A-FA41-B286-B797B94EB311}" type="presParOf" srcId="{A5D5C038-DC9A-C740-BCF6-841E18433E6D}" destId="{7CD10F79-70A0-BD4F-96A2-A8DE8BB8FE4A}" srcOrd="1" destOrd="0" presId="urn:microsoft.com/office/officeart/2009/3/layout/HorizontalOrganizationChart"/>
    <dgm:cxn modelId="{6327B231-6384-FD46-AA70-BAB3BF62F300}" type="presParOf" srcId="{1984B5E8-378A-A040-8071-E75AD3F14125}" destId="{2C17FFF2-D6A9-4F4F-B24E-74EB227F6BE5}" srcOrd="1" destOrd="0" presId="urn:microsoft.com/office/officeart/2009/3/layout/HorizontalOrganizationChart"/>
    <dgm:cxn modelId="{AFB667A9-E538-8A48-9628-099E4549BF81}" type="presParOf" srcId="{1984B5E8-378A-A040-8071-E75AD3F14125}" destId="{F3CB312B-0C5E-7041-AF8F-9D3258A6D297}" srcOrd="2" destOrd="0" presId="urn:microsoft.com/office/officeart/2009/3/layout/HorizontalOrganizationChart"/>
    <dgm:cxn modelId="{764291B6-81A8-AD48-9AE9-4C5701DD0C60}" type="presParOf" srcId="{094E6990-CEEF-E74C-B199-23617A05FF8C}" destId="{6C8C047D-6AF5-6045-B803-82CA0E7E6E5D}" srcOrd="2" destOrd="0" presId="urn:microsoft.com/office/officeart/2009/3/layout/HorizontalOrganizationChart"/>
    <dgm:cxn modelId="{3372BC73-CF42-D94A-B60F-6BEBC0CA3278}" type="presParOf" srcId="{094E6990-CEEF-E74C-B199-23617A05FF8C}" destId="{070CAC2F-9581-894B-ABC2-8F6F66122375}" srcOrd="3" destOrd="0" presId="urn:microsoft.com/office/officeart/2009/3/layout/HorizontalOrganizationChart"/>
    <dgm:cxn modelId="{C96B7BCF-3C07-734C-9CD6-7F2CFB32A183}" type="presParOf" srcId="{070CAC2F-9581-894B-ABC2-8F6F66122375}" destId="{36666728-C3A4-304B-8478-1F92DDE7F5EC}" srcOrd="0" destOrd="0" presId="urn:microsoft.com/office/officeart/2009/3/layout/HorizontalOrganizationChart"/>
    <dgm:cxn modelId="{6F7FBD3D-E5ED-A14C-B872-3BD3815376BE}" type="presParOf" srcId="{36666728-C3A4-304B-8478-1F92DDE7F5EC}" destId="{A9CF1044-6D3D-CD43-8F93-5B76C9F47CE2}" srcOrd="0" destOrd="0" presId="urn:microsoft.com/office/officeart/2009/3/layout/HorizontalOrganizationChart"/>
    <dgm:cxn modelId="{5D33B7F9-4F38-7245-A6AB-DD284D54491E}" type="presParOf" srcId="{36666728-C3A4-304B-8478-1F92DDE7F5EC}" destId="{7608B60E-DE3A-D842-8F86-62CAE4494F97}" srcOrd="1" destOrd="0" presId="urn:microsoft.com/office/officeart/2009/3/layout/HorizontalOrganizationChart"/>
    <dgm:cxn modelId="{8B26E3BE-CFA9-A842-B11E-AD437342E448}" type="presParOf" srcId="{070CAC2F-9581-894B-ABC2-8F6F66122375}" destId="{C2640744-EFBC-904E-A7EC-B84CE63EAA5E}" srcOrd="1" destOrd="0" presId="urn:microsoft.com/office/officeart/2009/3/layout/HorizontalOrganizationChart"/>
    <dgm:cxn modelId="{9C990F15-2644-E24B-A3CC-EFD7B8F60A88}" type="presParOf" srcId="{C2640744-EFBC-904E-A7EC-B84CE63EAA5E}" destId="{EDE02160-8F71-CB44-B032-22A4C217FFAF}" srcOrd="0" destOrd="0" presId="urn:microsoft.com/office/officeart/2009/3/layout/HorizontalOrganizationChart"/>
    <dgm:cxn modelId="{886518C2-4AC1-414B-B495-44CDD2504834}" type="presParOf" srcId="{C2640744-EFBC-904E-A7EC-B84CE63EAA5E}" destId="{F3B4D9A8-723A-1847-87C0-0BEB0DCEA91B}" srcOrd="1" destOrd="0" presId="urn:microsoft.com/office/officeart/2009/3/layout/HorizontalOrganizationChart"/>
    <dgm:cxn modelId="{C6F1DE95-4D62-474D-9054-F4BF0AC86FEA}" type="presParOf" srcId="{F3B4D9A8-723A-1847-87C0-0BEB0DCEA91B}" destId="{65709784-4FA2-8A41-AB20-8CB6DB11E81B}" srcOrd="0" destOrd="0" presId="urn:microsoft.com/office/officeart/2009/3/layout/HorizontalOrganizationChart"/>
    <dgm:cxn modelId="{73C12B90-32C5-3843-8DF3-25C311092FD9}" type="presParOf" srcId="{65709784-4FA2-8A41-AB20-8CB6DB11E81B}" destId="{FE5DC1DC-9B82-4C4C-8407-1FE7C808FED8}" srcOrd="0" destOrd="0" presId="urn:microsoft.com/office/officeart/2009/3/layout/HorizontalOrganizationChart"/>
    <dgm:cxn modelId="{519F1DE0-846D-AC41-9D7E-D844C1AD457D}" type="presParOf" srcId="{65709784-4FA2-8A41-AB20-8CB6DB11E81B}" destId="{BA87A5A7-6A8E-524E-805E-80E73F56A27A}" srcOrd="1" destOrd="0" presId="urn:microsoft.com/office/officeart/2009/3/layout/HorizontalOrganizationChart"/>
    <dgm:cxn modelId="{7906948F-4F51-0F41-AF01-0E0F00D4CB36}" type="presParOf" srcId="{F3B4D9A8-723A-1847-87C0-0BEB0DCEA91B}" destId="{02C51F21-FEF9-6247-8E50-0D8F2F43BF6A}" srcOrd="1" destOrd="0" presId="urn:microsoft.com/office/officeart/2009/3/layout/HorizontalOrganizationChart"/>
    <dgm:cxn modelId="{B24B9057-1693-2F42-84C1-A4C2E147B5B6}" type="presParOf" srcId="{F3B4D9A8-723A-1847-87C0-0BEB0DCEA91B}" destId="{BAFCAE8A-46B9-7845-AE0B-835B641A8388}" srcOrd="2" destOrd="0" presId="urn:microsoft.com/office/officeart/2009/3/layout/HorizontalOrganizationChart"/>
    <dgm:cxn modelId="{977BDBFB-8229-BB4A-A318-2CE54B1123BB}" type="presParOf" srcId="{C2640744-EFBC-904E-A7EC-B84CE63EAA5E}" destId="{A84E74B0-5EB4-8B47-AD99-51E6700C32B8}" srcOrd="2" destOrd="0" presId="urn:microsoft.com/office/officeart/2009/3/layout/HorizontalOrganizationChart"/>
    <dgm:cxn modelId="{5DFA2968-3B9C-1F4F-9CDF-51A99B818C82}" type="presParOf" srcId="{C2640744-EFBC-904E-A7EC-B84CE63EAA5E}" destId="{7A793D0C-6DDC-4C4C-9D30-78005922B784}" srcOrd="3" destOrd="0" presId="urn:microsoft.com/office/officeart/2009/3/layout/HorizontalOrganizationChart"/>
    <dgm:cxn modelId="{BDC39B68-CF03-B24A-B231-0197CEA5678D}" type="presParOf" srcId="{7A793D0C-6DDC-4C4C-9D30-78005922B784}" destId="{6AF59FB8-DF74-1748-B0E9-AF5DD1170027}" srcOrd="0" destOrd="0" presId="urn:microsoft.com/office/officeart/2009/3/layout/HorizontalOrganizationChart"/>
    <dgm:cxn modelId="{57AF4D1D-08EA-434A-9CB9-567E0E514674}" type="presParOf" srcId="{6AF59FB8-DF74-1748-B0E9-AF5DD1170027}" destId="{9A873B66-F6E1-7045-B91F-1D6B978715F3}" srcOrd="0" destOrd="0" presId="urn:microsoft.com/office/officeart/2009/3/layout/HorizontalOrganizationChart"/>
    <dgm:cxn modelId="{212C6756-3315-B446-BD1D-D53382FBD644}" type="presParOf" srcId="{6AF59FB8-DF74-1748-B0E9-AF5DD1170027}" destId="{BA773289-5C59-764B-B02F-1A7AFAA7E19C}" srcOrd="1" destOrd="0" presId="urn:microsoft.com/office/officeart/2009/3/layout/HorizontalOrganizationChart"/>
    <dgm:cxn modelId="{CCBA946D-7654-9244-A6BD-908A100CB669}" type="presParOf" srcId="{7A793D0C-6DDC-4C4C-9D30-78005922B784}" destId="{6B3E8F9C-9021-354F-B7D4-B2248D84FBEF}" srcOrd="1" destOrd="0" presId="urn:microsoft.com/office/officeart/2009/3/layout/HorizontalOrganizationChart"/>
    <dgm:cxn modelId="{B2743E5C-11BA-8341-A96D-E14029755565}" type="presParOf" srcId="{7A793D0C-6DDC-4C4C-9D30-78005922B784}" destId="{9D3732C2-475C-D644-9B3B-E049B0B06785}" srcOrd="2" destOrd="0" presId="urn:microsoft.com/office/officeart/2009/3/layout/HorizontalOrganizationChart"/>
    <dgm:cxn modelId="{8E05D3BE-B0BF-D746-AD71-314ED155331D}" type="presParOf" srcId="{C2640744-EFBC-904E-A7EC-B84CE63EAA5E}" destId="{A53A17FE-8899-8E49-BEAD-7855063006F2}" srcOrd="4" destOrd="0" presId="urn:microsoft.com/office/officeart/2009/3/layout/HorizontalOrganizationChart"/>
    <dgm:cxn modelId="{A589F374-6F53-0549-8FEE-9D4A03D81E92}" type="presParOf" srcId="{C2640744-EFBC-904E-A7EC-B84CE63EAA5E}" destId="{FABD5566-A1F1-7246-9E8D-F5880CAD9B6A}" srcOrd="5" destOrd="0" presId="urn:microsoft.com/office/officeart/2009/3/layout/HorizontalOrganizationChart"/>
    <dgm:cxn modelId="{C15520AB-6CC9-7042-AB24-C26EFB5BA49A}" type="presParOf" srcId="{FABD5566-A1F1-7246-9E8D-F5880CAD9B6A}" destId="{C854DADD-055B-DF46-99E4-71A00104C8FC}" srcOrd="0" destOrd="0" presId="urn:microsoft.com/office/officeart/2009/3/layout/HorizontalOrganizationChart"/>
    <dgm:cxn modelId="{683E6DAE-EE2F-514D-BA71-4CBF62166E42}" type="presParOf" srcId="{C854DADD-055B-DF46-99E4-71A00104C8FC}" destId="{D0EE542D-34F8-194C-A322-77B43778D115}" srcOrd="0" destOrd="0" presId="urn:microsoft.com/office/officeart/2009/3/layout/HorizontalOrganizationChart"/>
    <dgm:cxn modelId="{96F69C01-293E-404A-BA3E-94A2BA97A410}" type="presParOf" srcId="{C854DADD-055B-DF46-99E4-71A00104C8FC}" destId="{F02527E5-44DB-954B-A30D-8ED1D45B0E8D}" srcOrd="1" destOrd="0" presId="urn:microsoft.com/office/officeart/2009/3/layout/HorizontalOrganizationChart"/>
    <dgm:cxn modelId="{DE96D41F-FE6A-3B4A-BE88-BB04A79286BD}" type="presParOf" srcId="{FABD5566-A1F1-7246-9E8D-F5880CAD9B6A}" destId="{E1D94279-1045-3E4B-ACA0-3869422492F8}" srcOrd="1" destOrd="0" presId="urn:microsoft.com/office/officeart/2009/3/layout/HorizontalOrganizationChart"/>
    <dgm:cxn modelId="{143A2B5C-E3F1-244A-BCAE-C15774B9A641}" type="presParOf" srcId="{FABD5566-A1F1-7246-9E8D-F5880CAD9B6A}" destId="{CE463FA1-2842-9845-8F15-66C2A32FB2DF}" srcOrd="2" destOrd="0" presId="urn:microsoft.com/office/officeart/2009/3/layout/HorizontalOrganizationChart"/>
    <dgm:cxn modelId="{85F53C0D-EBCF-FC49-BA30-C01F978D1645}" type="presParOf" srcId="{C2640744-EFBC-904E-A7EC-B84CE63EAA5E}" destId="{56A9165A-AE66-B247-925C-5BAA9ECD4D91}" srcOrd="6" destOrd="0" presId="urn:microsoft.com/office/officeart/2009/3/layout/HorizontalOrganizationChart"/>
    <dgm:cxn modelId="{8DDE6F42-B9EF-284B-BDBE-0C19A3C09C45}" type="presParOf" srcId="{C2640744-EFBC-904E-A7EC-B84CE63EAA5E}" destId="{00ED2E60-A4FF-9A4F-AD72-759DA6836C5B}" srcOrd="7" destOrd="0" presId="urn:microsoft.com/office/officeart/2009/3/layout/HorizontalOrganizationChart"/>
    <dgm:cxn modelId="{CAD69758-E05F-E943-855C-8FE0274F1FEA}" type="presParOf" srcId="{00ED2E60-A4FF-9A4F-AD72-759DA6836C5B}" destId="{EE96A8CB-04A0-0A45-8F59-F7472A717CDC}" srcOrd="0" destOrd="0" presId="urn:microsoft.com/office/officeart/2009/3/layout/HorizontalOrganizationChart"/>
    <dgm:cxn modelId="{DBE5349C-11DF-6A48-BA9E-BC70261E3FF3}" type="presParOf" srcId="{EE96A8CB-04A0-0A45-8F59-F7472A717CDC}" destId="{CEB098C8-0423-0A43-8FBA-E4C84ACDFF9D}" srcOrd="0" destOrd="0" presId="urn:microsoft.com/office/officeart/2009/3/layout/HorizontalOrganizationChart"/>
    <dgm:cxn modelId="{65A3FB5B-4543-1448-BFC3-EB6F444C0C0F}" type="presParOf" srcId="{EE96A8CB-04A0-0A45-8F59-F7472A717CDC}" destId="{3C7BA0D5-B473-1B4E-8CBE-9ED61F6D323C}" srcOrd="1" destOrd="0" presId="urn:microsoft.com/office/officeart/2009/3/layout/HorizontalOrganizationChart"/>
    <dgm:cxn modelId="{40706E3B-94B7-084C-ACD3-C95DCED47E65}" type="presParOf" srcId="{00ED2E60-A4FF-9A4F-AD72-759DA6836C5B}" destId="{50D28225-FA75-3C44-B95F-2021D40C18E9}" srcOrd="1" destOrd="0" presId="urn:microsoft.com/office/officeart/2009/3/layout/HorizontalOrganizationChart"/>
    <dgm:cxn modelId="{7DC6A1B2-74AA-1947-A2DB-0A5BD88E02A2}" type="presParOf" srcId="{00ED2E60-A4FF-9A4F-AD72-759DA6836C5B}" destId="{2ABA0F6B-F3C9-3E46-B900-8BE2333B8183}" srcOrd="2" destOrd="0" presId="urn:microsoft.com/office/officeart/2009/3/layout/HorizontalOrganizationChart"/>
    <dgm:cxn modelId="{6FB5383C-D6B4-5049-BDDB-4EFD14F10651}" type="presParOf" srcId="{070CAC2F-9581-894B-ABC2-8F6F66122375}" destId="{59683BD3-AAD6-F14C-9A42-71FEBC69303F}" srcOrd="2" destOrd="0" presId="urn:microsoft.com/office/officeart/2009/3/layout/HorizontalOrganizationChart"/>
    <dgm:cxn modelId="{3E65D0C3-BEE7-7640-A564-0AFD3F101760}" type="presParOf" srcId="{40E711C6-BAE0-A645-AB2E-2DB188DA6227}" destId="{3391A7E8-54FA-A845-8985-FFC005F21D7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20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EE496392-4A55-E64B-8031-D90E0025C24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实践的概念</a:t>
          </a:r>
        </a:p>
      </dgm:t>
    </dgm:pt>
    <dgm:pt modelId="{3B3F0822-06EC-C545-AF18-3FA61E0D5560}" type="par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370F314C-9DE7-1B4D-9CBB-EC15A2ABE280}" type="sib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8733914D-91C0-1048-8DFE-09A69343688A}">
      <dgm:prSet custT="1"/>
      <dgm:spPr/>
      <dgm:t>
        <a:bodyPr/>
        <a:lstStyle/>
        <a:p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实践的特点</a:t>
          </a:r>
        </a:p>
      </dgm:t>
    </dgm:pt>
    <dgm:pt modelId="{441A000F-4F2A-7746-AE19-A00A988C7D40}" type="par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1ADF27E0-C68F-C34D-A147-9432996A3BFA}" type="sib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E4EB2DE9-62EE-D246-81F2-C6E6126618D3}">
      <dgm:prSet custT="1"/>
      <dgm:spPr/>
      <dgm:t>
        <a:bodyPr/>
        <a:lstStyle/>
        <a:p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实践的基本形式</a:t>
          </a:r>
        </a:p>
      </dgm:t>
    </dgm:pt>
    <dgm:pt modelId="{990BBE82-2F1C-3B44-B111-00F7451B5A05}" type="par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34D07A0A-2A90-4643-AC39-16DAFF01F6AD}" type="sib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F73633E6-767A-364E-99EE-84D61AE9B664}">
      <dgm:prSet custT="1"/>
      <dgm:spPr/>
      <dgm:t>
        <a:bodyPr/>
        <a:lstStyle/>
        <a:p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社会生活本质是实践</a:t>
          </a:r>
        </a:p>
      </dgm:t>
    </dgm:pt>
    <dgm:pt modelId="{4E5CC662-1D78-274B-9E11-77848F09EAA7}" type="parTrans" cxnId="{A63099DA-6A7E-CE4D-95F7-FD659F7C15C3}">
      <dgm:prSet/>
      <dgm:spPr/>
      <dgm:t>
        <a:bodyPr/>
        <a:lstStyle/>
        <a:p>
          <a:endParaRPr lang="zh-CN" altLang="en-US"/>
        </a:p>
      </dgm:t>
    </dgm:pt>
    <dgm:pt modelId="{9CFD7089-B430-C64B-8733-E77F914B457A}" type="sibTrans" cxnId="{A63099DA-6A7E-CE4D-95F7-FD659F7C15C3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</dgm:pt>
    <dgm:pt modelId="{95937EF8-34E2-B44F-92FC-4BA6EF46D724}" type="pres">
      <dgm:prSet presAssocID="{7AD6D7C0-2113-034C-A98D-0FB2064FFEC0}" presName="rootComposite1" presStyleCnt="0"/>
      <dgm:spPr/>
    </dgm:pt>
    <dgm:pt modelId="{0689A7AA-AAB8-BF4D-AC03-E3EEE0D528ED}" type="pres">
      <dgm:prSet presAssocID="{7AD6D7C0-2113-034C-A98D-0FB2064FFEC0}" presName="rootText1" presStyleLbl="node0" presStyleIdx="0" presStyleCnt="1" custScaleX="190414">
        <dgm:presLayoutVars>
          <dgm:chPref val="3"/>
        </dgm:presLayoutVars>
      </dgm:prSet>
      <dgm:spPr/>
    </dgm:pt>
    <dgm:pt modelId="{807FAAE7-C6D3-2E49-902E-EC9F42CBD8E5}" type="pres">
      <dgm:prSet presAssocID="{7AD6D7C0-2113-034C-A98D-0FB2064FFEC0}" presName="rootConnector1" presStyleLbl="node1" presStyleIdx="0" presStyleCnt="0"/>
      <dgm:spPr/>
    </dgm:pt>
    <dgm:pt modelId="{094E6990-CEEF-E74C-B199-23617A05FF8C}" type="pres">
      <dgm:prSet presAssocID="{7AD6D7C0-2113-034C-A98D-0FB2064FFEC0}" presName="hierChild2" presStyleCnt="0"/>
      <dgm:spPr/>
    </dgm:pt>
    <dgm:pt modelId="{891A9760-81AB-7C44-BCB3-D339F372DBEB}" type="pres">
      <dgm:prSet presAssocID="{DA621596-6D0B-7046-8CA3-B850D16931FB}" presName="Name64" presStyleLbl="parChTrans1D2" presStyleIdx="0" presStyleCnt="2"/>
      <dgm:spPr/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</dgm:pt>
    <dgm:pt modelId="{A5D5C038-DC9A-C740-BCF6-841E18433E6D}" type="pres">
      <dgm:prSet presAssocID="{66DC20E1-68E6-404E-9A00-620555ADC736}" presName="rootComposite" presStyleCnt="0"/>
      <dgm:spPr/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</dgm:pt>
    <dgm:pt modelId="{7CD10F79-70A0-BD4F-96A2-A8DE8BB8FE4A}" type="pres">
      <dgm:prSet presAssocID="{66DC20E1-68E6-404E-9A00-620555ADC736}" presName="rootConnector" presStyleLbl="node2" presStyleIdx="0" presStyleCnt="2"/>
      <dgm:spPr/>
    </dgm:pt>
    <dgm:pt modelId="{2C17FFF2-D6A9-4F4F-B24E-74EB227F6BE5}" type="pres">
      <dgm:prSet presAssocID="{66DC20E1-68E6-404E-9A00-620555ADC736}" presName="hierChild4" presStyleCnt="0"/>
      <dgm:spPr/>
    </dgm:pt>
    <dgm:pt modelId="{F3CB312B-0C5E-7041-AF8F-9D3258A6D297}" type="pres">
      <dgm:prSet presAssocID="{66DC20E1-68E6-404E-9A00-620555ADC736}" presName="hierChild5" presStyleCnt="0"/>
      <dgm:spPr/>
    </dgm:pt>
    <dgm:pt modelId="{6C8C047D-6AF5-6045-B803-82CA0E7E6E5D}" type="pres">
      <dgm:prSet presAssocID="{600E679A-96EB-DD4D-A209-156C2405B486}" presName="Name64" presStyleLbl="parChTrans1D2" presStyleIdx="1" presStyleCnt="2"/>
      <dgm:spPr/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</dgm:pt>
    <dgm:pt modelId="{36666728-C3A4-304B-8478-1F92DDE7F5EC}" type="pres">
      <dgm:prSet presAssocID="{E445B9A0-F379-6B44-BB9A-182597BC83FA}" presName="rootComposite" presStyleCnt="0"/>
      <dgm:spPr/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</dgm:pt>
    <dgm:pt modelId="{7608B60E-DE3A-D842-8F86-62CAE4494F97}" type="pres">
      <dgm:prSet presAssocID="{E445B9A0-F379-6B44-BB9A-182597BC83FA}" presName="rootConnector" presStyleLbl="node2" presStyleIdx="1" presStyleCnt="2"/>
      <dgm:spPr/>
    </dgm:pt>
    <dgm:pt modelId="{C2640744-EFBC-904E-A7EC-B84CE63EAA5E}" type="pres">
      <dgm:prSet presAssocID="{E445B9A0-F379-6B44-BB9A-182597BC83FA}" presName="hierChild4" presStyleCnt="0"/>
      <dgm:spPr/>
    </dgm:pt>
    <dgm:pt modelId="{EDE02160-8F71-CB44-B032-22A4C217FFAF}" type="pres">
      <dgm:prSet presAssocID="{3B3F0822-06EC-C545-AF18-3FA61E0D5560}" presName="Name64" presStyleLbl="parChTrans1D3" presStyleIdx="0" presStyleCnt="4"/>
      <dgm:spPr/>
    </dgm:pt>
    <dgm:pt modelId="{F3B4D9A8-723A-1847-87C0-0BEB0DCEA91B}" type="pres">
      <dgm:prSet presAssocID="{EE496392-4A55-E64B-8031-D90E0025C24E}" presName="hierRoot2" presStyleCnt="0">
        <dgm:presLayoutVars>
          <dgm:hierBranch val="init"/>
        </dgm:presLayoutVars>
      </dgm:prSet>
      <dgm:spPr/>
    </dgm:pt>
    <dgm:pt modelId="{65709784-4FA2-8A41-AB20-8CB6DB11E81B}" type="pres">
      <dgm:prSet presAssocID="{EE496392-4A55-E64B-8031-D90E0025C24E}" presName="rootComposite" presStyleCnt="0"/>
      <dgm:spPr/>
    </dgm:pt>
    <dgm:pt modelId="{FE5DC1DC-9B82-4C4C-8407-1FE7C808FED8}" type="pres">
      <dgm:prSet presAssocID="{EE496392-4A55-E64B-8031-D90E0025C24E}" presName="rootText" presStyleLbl="node3" presStyleIdx="0" presStyleCnt="4" custScaleX="159480" custScaleY="121168">
        <dgm:presLayoutVars>
          <dgm:chPref val="3"/>
        </dgm:presLayoutVars>
      </dgm:prSet>
      <dgm:spPr/>
    </dgm:pt>
    <dgm:pt modelId="{BA87A5A7-6A8E-524E-805E-80E73F56A27A}" type="pres">
      <dgm:prSet presAssocID="{EE496392-4A55-E64B-8031-D90E0025C24E}" presName="rootConnector" presStyleLbl="node3" presStyleIdx="0" presStyleCnt="4"/>
      <dgm:spPr/>
    </dgm:pt>
    <dgm:pt modelId="{02C51F21-FEF9-6247-8E50-0D8F2F43BF6A}" type="pres">
      <dgm:prSet presAssocID="{EE496392-4A55-E64B-8031-D90E0025C24E}" presName="hierChild4" presStyleCnt="0"/>
      <dgm:spPr/>
    </dgm:pt>
    <dgm:pt modelId="{BAFCAE8A-46B9-7845-AE0B-835B641A8388}" type="pres">
      <dgm:prSet presAssocID="{EE496392-4A55-E64B-8031-D90E0025C24E}" presName="hierChild5" presStyleCnt="0"/>
      <dgm:spPr/>
    </dgm:pt>
    <dgm:pt modelId="{A84E74B0-5EB4-8B47-AD99-51E6700C32B8}" type="pres">
      <dgm:prSet presAssocID="{441A000F-4F2A-7746-AE19-A00A988C7D40}" presName="Name64" presStyleLbl="parChTrans1D3" presStyleIdx="1" presStyleCnt="4"/>
      <dgm:spPr/>
    </dgm:pt>
    <dgm:pt modelId="{7A793D0C-6DDC-4C4C-9D30-78005922B784}" type="pres">
      <dgm:prSet presAssocID="{8733914D-91C0-1048-8DFE-09A69343688A}" presName="hierRoot2" presStyleCnt="0">
        <dgm:presLayoutVars>
          <dgm:hierBranch val="init"/>
        </dgm:presLayoutVars>
      </dgm:prSet>
      <dgm:spPr/>
    </dgm:pt>
    <dgm:pt modelId="{6AF59FB8-DF74-1748-B0E9-AF5DD1170027}" type="pres">
      <dgm:prSet presAssocID="{8733914D-91C0-1048-8DFE-09A69343688A}" presName="rootComposite" presStyleCnt="0"/>
      <dgm:spPr/>
    </dgm:pt>
    <dgm:pt modelId="{9A873B66-F6E1-7045-B91F-1D6B978715F3}" type="pres">
      <dgm:prSet presAssocID="{8733914D-91C0-1048-8DFE-09A69343688A}" presName="rootText" presStyleLbl="node3" presStyleIdx="1" presStyleCnt="4" custScaleX="156370" custScaleY="123538">
        <dgm:presLayoutVars>
          <dgm:chPref val="3"/>
        </dgm:presLayoutVars>
      </dgm:prSet>
      <dgm:spPr/>
    </dgm:pt>
    <dgm:pt modelId="{BA773289-5C59-764B-B02F-1A7AFAA7E19C}" type="pres">
      <dgm:prSet presAssocID="{8733914D-91C0-1048-8DFE-09A69343688A}" presName="rootConnector" presStyleLbl="node3" presStyleIdx="1" presStyleCnt="4"/>
      <dgm:spPr/>
    </dgm:pt>
    <dgm:pt modelId="{6B3E8F9C-9021-354F-B7D4-B2248D84FBEF}" type="pres">
      <dgm:prSet presAssocID="{8733914D-91C0-1048-8DFE-09A69343688A}" presName="hierChild4" presStyleCnt="0"/>
      <dgm:spPr/>
    </dgm:pt>
    <dgm:pt modelId="{9D3732C2-475C-D644-9B3B-E049B0B06785}" type="pres">
      <dgm:prSet presAssocID="{8733914D-91C0-1048-8DFE-09A69343688A}" presName="hierChild5" presStyleCnt="0"/>
      <dgm:spPr/>
    </dgm:pt>
    <dgm:pt modelId="{A53A17FE-8899-8E49-BEAD-7855063006F2}" type="pres">
      <dgm:prSet presAssocID="{990BBE82-2F1C-3B44-B111-00F7451B5A05}" presName="Name64" presStyleLbl="parChTrans1D3" presStyleIdx="2" presStyleCnt="4"/>
      <dgm:spPr/>
    </dgm:pt>
    <dgm:pt modelId="{FABD5566-A1F1-7246-9E8D-F5880CAD9B6A}" type="pres">
      <dgm:prSet presAssocID="{E4EB2DE9-62EE-D246-81F2-C6E6126618D3}" presName="hierRoot2" presStyleCnt="0">
        <dgm:presLayoutVars>
          <dgm:hierBranch val="init"/>
        </dgm:presLayoutVars>
      </dgm:prSet>
      <dgm:spPr/>
    </dgm:pt>
    <dgm:pt modelId="{C854DADD-055B-DF46-99E4-71A00104C8FC}" type="pres">
      <dgm:prSet presAssocID="{E4EB2DE9-62EE-D246-81F2-C6E6126618D3}" presName="rootComposite" presStyleCnt="0"/>
      <dgm:spPr/>
    </dgm:pt>
    <dgm:pt modelId="{D0EE542D-34F8-194C-A322-77B43778D115}" type="pres">
      <dgm:prSet presAssocID="{E4EB2DE9-62EE-D246-81F2-C6E6126618D3}" presName="rootText" presStyleLbl="node3" presStyleIdx="2" presStyleCnt="4" custScaleX="168169" custScaleY="123697">
        <dgm:presLayoutVars>
          <dgm:chPref val="3"/>
        </dgm:presLayoutVars>
      </dgm:prSet>
      <dgm:spPr/>
    </dgm:pt>
    <dgm:pt modelId="{F02527E5-44DB-954B-A30D-8ED1D45B0E8D}" type="pres">
      <dgm:prSet presAssocID="{E4EB2DE9-62EE-D246-81F2-C6E6126618D3}" presName="rootConnector" presStyleLbl="node3" presStyleIdx="2" presStyleCnt="4"/>
      <dgm:spPr/>
    </dgm:pt>
    <dgm:pt modelId="{E1D94279-1045-3E4B-ACA0-3869422492F8}" type="pres">
      <dgm:prSet presAssocID="{E4EB2DE9-62EE-D246-81F2-C6E6126618D3}" presName="hierChild4" presStyleCnt="0"/>
      <dgm:spPr/>
    </dgm:pt>
    <dgm:pt modelId="{CE463FA1-2842-9845-8F15-66C2A32FB2DF}" type="pres">
      <dgm:prSet presAssocID="{E4EB2DE9-62EE-D246-81F2-C6E6126618D3}" presName="hierChild5" presStyleCnt="0"/>
      <dgm:spPr/>
    </dgm:pt>
    <dgm:pt modelId="{56A9165A-AE66-B247-925C-5BAA9ECD4D91}" type="pres">
      <dgm:prSet presAssocID="{4E5CC662-1D78-274B-9E11-77848F09EAA7}" presName="Name64" presStyleLbl="parChTrans1D3" presStyleIdx="3" presStyleCnt="4"/>
      <dgm:spPr/>
    </dgm:pt>
    <dgm:pt modelId="{00ED2E60-A4FF-9A4F-AD72-759DA6836C5B}" type="pres">
      <dgm:prSet presAssocID="{F73633E6-767A-364E-99EE-84D61AE9B664}" presName="hierRoot2" presStyleCnt="0">
        <dgm:presLayoutVars>
          <dgm:hierBranch val="init"/>
        </dgm:presLayoutVars>
      </dgm:prSet>
      <dgm:spPr/>
    </dgm:pt>
    <dgm:pt modelId="{EE96A8CB-04A0-0A45-8F59-F7472A717CDC}" type="pres">
      <dgm:prSet presAssocID="{F73633E6-767A-364E-99EE-84D61AE9B664}" presName="rootComposite" presStyleCnt="0"/>
      <dgm:spPr/>
    </dgm:pt>
    <dgm:pt modelId="{CEB098C8-0423-0A43-8FBA-E4C84ACDFF9D}" type="pres">
      <dgm:prSet presAssocID="{F73633E6-767A-364E-99EE-84D61AE9B664}" presName="rootText" presStyleLbl="node3" presStyleIdx="3" presStyleCnt="4" custScaleX="236537" custScaleY="146530">
        <dgm:presLayoutVars>
          <dgm:chPref val="3"/>
        </dgm:presLayoutVars>
      </dgm:prSet>
      <dgm:spPr/>
    </dgm:pt>
    <dgm:pt modelId="{3C7BA0D5-B473-1B4E-8CBE-9ED61F6D323C}" type="pres">
      <dgm:prSet presAssocID="{F73633E6-767A-364E-99EE-84D61AE9B664}" presName="rootConnector" presStyleLbl="node3" presStyleIdx="3" presStyleCnt="4"/>
      <dgm:spPr/>
    </dgm:pt>
    <dgm:pt modelId="{50D28225-FA75-3C44-B95F-2021D40C18E9}" type="pres">
      <dgm:prSet presAssocID="{F73633E6-767A-364E-99EE-84D61AE9B664}" presName="hierChild4" presStyleCnt="0"/>
      <dgm:spPr/>
    </dgm:pt>
    <dgm:pt modelId="{2ABA0F6B-F3C9-3E46-B900-8BE2333B8183}" type="pres">
      <dgm:prSet presAssocID="{F73633E6-767A-364E-99EE-84D61AE9B664}" presName="hierChild5" presStyleCnt="0"/>
      <dgm:spPr/>
    </dgm:pt>
    <dgm:pt modelId="{59683BD3-AAD6-F14C-9A42-71FEBC69303F}" type="pres">
      <dgm:prSet presAssocID="{E445B9A0-F379-6B44-BB9A-182597BC83FA}" presName="hierChild5" presStyleCnt="0"/>
      <dgm:spPr/>
    </dgm:pt>
    <dgm:pt modelId="{3391A7E8-54FA-A845-8985-FFC005F21D77}" type="pres">
      <dgm:prSet presAssocID="{7AD6D7C0-2113-034C-A98D-0FB2064FFEC0}" presName="hierChild3" presStyleCnt="0"/>
      <dgm:spPr/>
    </dgm:pt>
  </dgm:ptLst>
  <dgm:cxnLst>
    <dgm:cxn modelId="{BA8EB408-91C3-EB42-82C6-3C715A4B1B49}" type="presOf" srcId="{600E679A-96EB-DD4D-A209-156C2405B486}" destId="{6C8C047D-6AF5-6045-B803-82CA0E7E6E5D}" srcOrd="0" destOrd="0" presId="urn:microsoft.com/office/officeart/2009/3/layout/HorizontalOrganizationChart"/>
    <dgm:cxn modelId="{87A17C1A-3B45-9944-99D7-333E8AD233F4}" type="presOf" srcId="{E4EB2DE9-62EE-D246-81F2-C6E6126618D3}" destId="{F02527E5-44DB-954B-A30D-8ED1D45B0E8D}" srcOrd="1" destOrd="0" presId="urn:microsoft.com/office/officeart/2009/3/layout/HorizontalOrganizationChart"/>
    <dgm:cxn modelId="{F4114B27-1A12-0746-AFCC-959FA3023B87}" type="presOf" srcId="{441A000F-4F2A-7746-AE19-A00A988C7D40}" destId="{A84E74B0-5EB4-8B47-AD99-51E6700C32B8}" srcOrd="0" destOrd="0" presId="urn:microsoft.com/office/officeart/2009/3/layout/HorizontalOrganizationChart"/>
    <dgm:cxn modelId="{24D45328-B65B-604B-9C35-4D6F08E84E01}" srcId="{E445B9A0-F379-6B44-BB9A-182597BC83FA}" destId="{EE496392-4A55-E64B-8031-D90E0025C24E}" srcOrd="0" destOrd="0" parTransId="{3B3F0822-06EC-C545-AF18-3FA61E0D5560}" sibTransId="{370F314C-9DE7-1B4D-9CBB-EC15A2ABE280}"/>
    <dgm:cxn modelId="{B2D1AD2D-3201-0C40-BC5E-03CF4167B745}" type="presOf" srcId="{DA621596-6D0B-7046-8CA3-B850D16931FB}" destId="{891A9760-81AB-7C44-BCB3-D339F372DBEB}" srcOrd="0" destOrd="0" presId="urn:microsoft.com/office/officeart/2009/3/layout/HorizontalOrganizationChart"/>
    <dgm:cxn modelId="{ED61842F-69FB-6849-8DC8-3AB1B2C1D9B5}" type="presOf" srcId="{E4EB2DE9-62EE-D246-81F2-C6E6126618D3}" destId="{D0EE542D-34F8-194C-A322-77B43778D115}" srcOrd="0" destOrd="0" presId="urn:microsoft.com/office/officeart/2009/3/layout/HorizontalOrganizationChart"/>
    <dgm:cxn modelId="{9289AA40-D409-BD4E-9F4C-8A576208912E}" type="presOf" srcId="{E445B9A0-F379-6B44-BB9A-182597BC83FA}" destId="{A9CF1044-6D3D-CD43-8F93-5B76C9F47CE2}" srcOrd="0" destOrd="0" presId="urn:microsoft.com/office/officeart/2009/3/layout/HorizontalOrganizationChart"/>
    <dgm:cxn modelId="{D1800D41-6A60-BF47-8D86-D6DECAF1D2E7}" type="presOf" srcId="{990BBE82-2F1C-3B44-B111-00F7451B5A05}" destId="{A53A17FE-8899-8E49-BEAD-7855063006F2}" srcOrd="0" destOrd="0" presId="urn:microsoft.com/office/officeart/2009/3/layout/HorizontalOrganizationChart"/>
    <dgm:cxn modelId="{F920CC4C-1B66-DB46-B553-390D7559E72C}" srcId="{E445B9A0-F379-6B44-BB9A-182597BC83FA}" destId="{E4EB2DE9-62EE-D246-81F2-C6E6126618D3}" srcOrd="2" destOrd="0" parTransId="{990BBE82-2F1C-3B44-B111-00F7451B5A05}" sibTransId="{34D07A0A-2A90-4643-AC39-16DAFF01F6AD}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CC691D60-BE5D-3845-BC5A-14643FCF12E6}" type="presOf" srcId="{7AD6D7C0-2113-034C-A98D-0FB2064FFEC0}" destId="{807FAAE7-C6D3-2E49-902E-EC9F42CBD8E5}" srcOrd="1" destOrd="0" presId="urn:microsoft.com/office/officeart/2009/3/layout/HorizontalOrganizationChart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F624A086-FAD5-D84A-B252-D333523AED99}" type="presOf" srcId="{66DC20E1-68E6-404E-9A00-620555ADC736}" destId="{023195D7-922C-4949-AA69-BC66853A2176}" srcOrd="0" destOrd="0" presId="urn:microsoft.com/office/officeart/2009/3/layout/HorizontalOrganizationChart"/>
    <dgm:cxn modelId="{93A46889-D64D-FE4C-9482-7D200EC08D51}" type="presOf" srcId="{EE496392-4A55-E64B-8031-D90E0025C24E}" destId="{FE5DC1DC-9B82-4C4C-8407-1FE7C808FED8}" srcOrd="0" destOrd="0" presId="urn:microsoft.com/office/officeart/2009/3/layout/HorizontalOrganizationChart"/>
    <dgm:cxn modelId="{08C08695-8A79-4E4D-BAE7-A44EF8D0A73E}" type="presOf" srcId="{E445B9A0-F379-6B44-BB9A-182597BC83FA}" destId="{7608B60E-DE3A-D842-8F86-62CAE4494F97}" srcOrd="1" destOrd="0" presId="urn:microsoft.com/office/officeart/2009/3/layout/HorizontalOrganizationChart"/>
    <dgm:cxn modelId="{77F8ABA8-C409-5A4B-BABD-E57A44273FC0}" type="presOf" srcId="{8733914D-91C0-1048-8DFE-09A69343688A}" destId="{9A873B66-F6E1-7045-B91F-1D6B978715F3}" srcOrd="0" destOrd="0" presId="urn:microsoft.com/office/officeart/2009/3/layout/HorizontalOrganizationChart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24DEE9B3-7AF4-334E-B07A-28C58153EB7D}" type="presOf" srcId="{F73633E6-767A-364E-99EE-84D61AE9B664}" destId="{CEB098C8-0423-0A43-8FBA-E4C84ACDFF9D}" srcOrd="0" destOrd="0" presId="urn:microsoft.com/office/officeart/2009/3/layout/HorizontalOrganizationChart"/>
    <dgm:cxn modelId="{8B013FB4-7E6C-3A4A-97AC-E6BC86E6B5B0}" type="presOf" srcId="{4E5CC662-1D78-274B-9E11-77848F09EAA7}" destId="{56A9165A-AE66-B247-925C-5BAA9ECD4D91}" srcOrd="0" destOrd="0" presId="urn:microsoft.com/office/officeart/2009/3/layout/HorizontalOrganizationChart"/>
    <dgm:cxn modelId="{0E7FC5BC-6E2E-5B41-BBF3-CCA9069CC1CE}" type="presOf" srcId="{66DC20E1-68E6-404E-9A00-620555ADC736}" destId="{7CD10F79-70A0-BD4F-96A2-A8DE8BB8FE4A}" srcOrd="1" destOrd="0" presId="urn:microsoft.com/office/officeart/2009/3/layout/HorizontalOrganizationChart"/>
    <dgm:cxn modelId="{1103CDBC-03D4-3E46-A123-C3322EF95EC9}" srcId="{E445B9A0-F379-6B44-BB9A-182597BC83FA}" destId="{8733914D-91C0-1048-8DFE-09A69343688A}" srcOrd="1" destOrd="0" parTransId="{441A000F-4F2A-7746-AE19-A00A988C7D40}" sibTransId="{1ADF27E0-C68F-C34D-A147-9432996A3BFA}"/>
    <dgm:cxn modelId="{D64EF3C4-B3D4-C74F-B9D2-0244D2E21EAA}" type="presOf" srcId="{7AD6D7C0-2113-034C-A98D-0FB2064FFEC0}" destId="{0689A7AA-AAB8-BF4D-AC03-E3EEE0D528ED}" srcOrd="0" destOrd="0" presId="urn:microsoft.com/office/officeart/2009/3/layout/HorizontalOrganizationChart"/>
    <dgm:cxn modelId="{9C1026CD-85C2-3840-8795-2A537BB9C673}" type="presOf" srcId="{E0E81B47-8AC3-1B43-AEBE-9D84A0F26F6C}" destId="{2906BD38-56B2-4A4D-9862-AB9EFA6E6823}" srcOrd="0" destOrd="0" presId="urn:microsoft.com/office/officeart/2009/3/layout/HorizontalOrganizationChart"/>
    <dgm:cxn modelId="{BF4F8CD9-788A-7B4C-BD74-8F023A3977FF}" type="presOf" srcId="{F73633E6-767A-364E-99EE-84D61AE9B664}" destId="{3C7BA0D5-B473-1B4E-8CBE-9ED61F6D323C}" srcOrd="1" destOrd="0" presId="urn:microsoft.com/office/officeart/2009/3/layout/HorizontalOrganizationChart"/>
    <dgm:cxn modelId="{A63099DA-6A7E-CE4D-95F7-FD659F7C15C3}" srcId="{E445B9A0-F379-6B44-BB9A-182597BC83FA}" destId="{F73633E6-767A-364E-99EE-84D61AE9B664}" srcOrd="3" destOrd="0" parTransId="{4E5CC662-1D78-274B-9E11-77848F09EAA7}" sibTransId="{9CFD7089-B430-C64B-8733-E77F914B457A}"/>
    <dgm:cxn modelId="{515912E6-E988-7C44-BD9F-19747CA3FF1D}" type="presOf" srcId="{EE496392-4A55-E64B-8031-D90E0025C24E}" destId="{BA87A5A7-6A8E-524E-805E-80E73F56A27A}" srcOrd="1" destOrd="0" presId="urn:microsoft.com/office/officeart/2009/3/layout/HorizontalOrganizationChart"/>
    <dgm:cxn modelId="{66B8E3E7-C2AB-324A-8FE9-AAC609F69DC5}" type="presOf" srcId="{3B3F0822-06EC-C545-AF18-3FA61E0D5560}" destId="{EDE02160-8F71-CB44-B032-22A4C217FFAF}" srcOrd="0" destOrd="0" presId="urn:microsoft.com/office/officeart/2009/3/layout/HorizontalOrganizationChart"/>
    <dgm:cxn modelId="{4D768AE8-5F6B-F74C-AEFD-209265A8DBAD}" type="presOf" srcId="{8733914D-91C0-1048-8DFE-09A69343688A}" destId="{BA773289-5C59-764B-B02F-1A7AFAA7E19C}" srcOrd="1" destOrd="0" presId="urn:microsoft.com/office/officeart/2009/3/layout/HorizontalOrganizationChart"/>
    <dgm:cxn modelId="{65E082A0-7BC5-F741-A228-15A1C669F4DF}" type="presParOf" srcId="{2906BD38-56B2-4A4D-9862-AB9EFA6E6823}" destId="{40E711C6-BAE0-A645-AB2E-2DB188DA6227}" srcOrd="0" destOrd="0" presId="urn:microsoft.com/office/officeart/2009/3/layout/HorizontalOrganizationChart"/>
    <dgm:cxn modelId="{808D98C0-76C2-894A-899C-B21B4DD062CB}" type="presParOf" srcId="{40E711C6-BAE0-A645-AB2E-2DB188DA6227}" destId="{95937EF8-34E2-B44F-92FC-4BA6EF46D724}" srcOrd="0" destOrd="0" presId="urn:microsoft.com/office/officeart/2009/3/layout/HorizontalOrganizationChart"/>
    <dgm:cxn modelId="{4697122B-9EE4-A04D-9D32-27A90E818D99}" type="presParOf" srcId="{95937EF8-34E2-B44F-92FC-4BA6EF46D724}" destId="{0689A7AA-AAB8-BF4D-AC03-E3EEE0D528ED}" srcOrd="0" destOrd="0" presId="urn:microsoft.com/office/officeart/2009/3/layout/HorizontalOrganizationChart"/>
    <dgm:cxn modelId="{05DEC2EA-B5D6-1F4E-853E-CDC946EA4A87}" type="presParOf" srcId="{95937EF8-34E2-B44F-92FC-4BA6EF46D724}" destId="{807FAAE7-C6D3-2E49-902E-EC9F42CBD8E5}" srcOrd="1" destOrd="0" presId="urn:microsoft.com/office/officeart/2009/3/layout/HorizontalOrganizationChart"/>
    <dgm:cxn modelId="{58EF0750-2871-4840-9865-E525E3BBD70B}" type="presParOf" srcId="{40E711C6-BAE0-A645-AB2E-2DB188DA6227}" destId="{094E6990-CEEF-E74C-B199-23617A05FF8C}" srcOrd="1" destOrd="0" presId="urn:microsoft.com/office/officeart/2009/3/layout/HorizontalOrganizationChart"/>
    <dgm:cxn modelId="{BEDF08F5-4EAF-6B47-8B72-9310460144C1}" type="presParOf" srcId="{094E6990-CEEF-E74C-B199-23617A05FF8C}" destId="{891A9760-81AB-7C44-BCB3-D339F372DBEB}" srcOrd="0" destOrd="0" presId="urn:microsoft.com/office/officeart/2009/3/layout/HorizontalOrganizationChart"/>
    <dgm:cxn modelId="{8567A133-995C-C545-84CF-308363768759}" type="presParOf" srcId="{094E6990-CEEF-E74C-B199-23617A05FF8C}" destId="{1984B5E8-378A-A040-8071-E75AD3F14125}" srcOrd="1" destOrd="0" presId="urn:microsoft.com/office/officeart/2009/3/layout/HorizontalOrganizationChart"/>
    <dgm:cxn modelId="{A923BE78-F005-D343-9D24-09A698795875}" type="presParOf" srcId="{1984B5E8-378A-A040-8071-E75AD3F14125}" destId="{A5D5C038-DC9A-C740-BCF6-841E18433E6D}" srcOrd="0" destOrd="0" presId="urn:microsoft.com/office/officeart/2009/3/layout/HorizontalOrganizationChart"/>
    <dgm:cxn modelId="{A8CC1E78-3ED2-394C-8302-52A9785A4D6C}" type="presParOf" srcId="{A5D5C038-DC9A-C740-BCF6-841E18433E6D}" destId="{023195D7-922C-4949-AA69-BC66853A2176}" srcOrd="0" destOrd="0" presId="urn:microsoft.com/office/officeart/2009/3/layout/HorizontalOrganizationChart"/>
    <dgm:cxn modelId="{8AAE51D5-430D-9549-AD30-B7109415F863}" type="presParOf" srcId="{A5D5C038-DC9A-C740-BCF6-841E18433E6D}" destId="{7CD10F79-70A0-BD4F-96A2-A8DE8BB8FE4A}" srcOrd="1" destOrd="0" presId="urn:microsoft.com/office/officeart/2009/3/layout/HorizontalOrganizationChart"/>
    <dgm:cxn modelId="{A55216BB-5C82-CB49-930F-5E8F7DC952B7}" type="presParOf" srcId="{1984B5E8-378A-A040-8071-E75AD3F14125}" destId="{2C17FFF2-D6A9-4F4F-B24E-74EB227F6BE5}" srcOrd="1" destOrd="0" presId="urn:microsoft.com/office/officeart/2009/3/layout/HorizontalOrganizationChart"/>
    <dgm:cxn modelId="{6426B81B-4566-0B42-B080-843087427797}" type="presParOf" srcId="{1984B5E8-378A-A040-8071-E75AD3F14125}" destId="{F3CB312B-0C5E-7041-AF8F-9D3258A6D297}" srcOrd="2" destOrd="0" presId="urn:microsoft.com/office/officeart/2009/3/layout/HorizontalOrganizationChart"/>
    <dgm:cxn modelId="{5FEA27F7-DB3C-A941-BFD8-D58BDFE60CE5}" type="presParOf" srcId="{094E6990-CEEF-E74C-B199-23617A05FF8C}" destId="{6C8C047D-6AF5-6045-B803-82CA0E7E6E5D}" srcOrd="2" destOrd="0" presId="urn:microsoft.com/office/officeart/2009/3/layout/HorizontalOrganizationChart"/>
    <dgm:cxn modelId="{99161FED-D463-6743-8A49-D281C6CB1F97}" type="presParOf" srcId="{094E6990-CEEF-E74C-B199-23617A05FF8C}" destId="{070CAC2F-9581-894B-ABC2-8F6F66122375}" srcOrd="3" destOrd="0" presId="urn:microsoft.com/office/officeart/2009/3/layout/HorizontalOrganizationChart"/>
    <dgm:cxn modelId="{4ADAEC7B-E581-C74D-978D-367408A41A7F}" type="presParOf" srcId="{070CAC2F-9581-894B-ABC2-8F6F66122375}" destId="{36666728-C3A4-304B-8478-1F92DDE7F5EC}" srcOrd="0" destOrd="0" presId="urn:microsoft.com/office/officeart/2009/3/layout/HorizontalOrganizationChart"/>
    <dgm:cxn modelId="{960408CB-2A39-C940-BF48-1BAA85E893CE}" type="presParOf" srcId="{36666728-C3A4-304B-8478-1F92DDE7F5EC}" destId="{A9CF1044-6D3D-CD43-8F93-5B76C9F47CE2}" srcOrd="0" destOrd="0" presId="urn:microsoft.com/office/officeart/2009/3/layout/HorizontalOrganizationChart"/>
    <dgm:cxn modelId="{9352A6A7-3803-A347-9612-27D9D678080C}" type="presParOf" srcId="{36666728-C3A4-304B-8478-1F92DDE7F5EC}" destId="{7608B60E-DE3A-D842-8F86-62CAE4494F97}" srcOrd="1" destOrd="0" presId="urn:microsoft.com/office/officeart/2009/3/layout/HorizontalOrganizationChart"/>
    <dgm:cxn modelId="{1F02A411-2BD8-1E44-B73B-85FC595E14AB}" type="presParOf" srcId="{070CAC2F-9581-894B-ABC2-8F6F66122375}" destId="{C2640744-EFBC-904E-A7EC-B84CE63EAA5E}" srcOrd="1" destOrd="0" presId="urn:microsoft.com/office/officeart/2009/3/layout/HorizontalOrganizationChart"/>
    <dgm:cxn modelId="{7567857A-899F-ED42-A655-FE56357AD8DA}" type="presParOf" srcId="{C2640744-EFBC-904E-A7EC-B84CE63EAA5E}" destId="{EDE02160-8F71-CB44-B032-22A4C217FFAF}" srcOrd="0" destOrd="0" presId="urn:microsoft.com/office/officeart/2009/3/layout/HorizontalOrganizationChart"/>
    <dgm:cxn modelId="{F99818BF-DFB8-5847-8CEE-FCCF880BB202}" type="presParOf" srcId="{C2640744-EFBC-904E-A7EC-B84CE63EAA5E}" destId="{F3B4D9A8-723A-1847-87C0-0BEB0DCEA91B}" srcOrd="1" destOrd="0" presId="urn:microsoft.com/office/officeart/2009/3/layout/HorizontalOrganizationChart"/>
    <dgm:cxn modelId="{84A1DC6D-F03E-AE4F-A893-ED32DD15755C}" type="presParOf" srcId="{F3B4D9A8-723A-1847-87C0-0BEB0DCEA91B}" destId="{65709784-4FA2-8A41-AB20-8CB6DB11E81B}" srcOrd="0" destOrd="0" presId="urn:microsoft.com/office/officeart/2009/3/layout/HorizontalOrganizationChart"/>
    <dgm:cxn modelId="{777E950E-4C48-9841-8560-3435E26B12DB}" type="presParOf" srcId="{65709784-4FA2-8A41-AB20-8CB6DB11E81B}" destId="{FE5DC1DC-9B82-4C4C-8407-1FE7C808FED8}" srcOrd="0" destOrd="0" presId="urn:microsoft.com/office/officeart/2009/3/layout/HorizontalOrganizationChart"/>
    <dgm:cxn modelId="{73EB849F-2D96-0C4C-9C82-199EBC02081C}" type="presParOf" srcId="{65709784-4FA2-8A41-AB20-8CB6DB11E81B}" destId="{BA87A5A7-6A8E-524E-805E-80E73F56A27A}" srcOrd="1" destOrd="0" presId="urn:microsoft.com/office/officeart/2009/3/layout/HorizontalOrganizationChart"/>
    <dgm:cxn modelId="{C16165BE-AA02-5348-8CF7-3D70B65B143F}" type="presParOf" srcId="{F3B4D9A8-723A-1847-87C0-0BEB0DCEA91B}" destId="{02C51F21-FEF9-6247-8E50-0D8F2F43BF6A}" srcOrd="1" destOrd="0" presId="urn:microsoft.com/office/officeart/2009/3/layout/HorizontalOrganizationChart"/>
    <dgm:cxn modelId="{8C8D26CC-DA68-8147-A7F1-CD36D89E0752}" type="presParOf" srcId="{F3B4D9A8-723A-1847-87C0-0BEB0DCEA91B}" destId="{BAFCAE8A-46B9-7845-AE0B-835B641A8388}" srcOrd="2" destOrd="0" presId="urn:microsoft.com/office/officeart/2009/3/layout/HorizontalOrganizationChart"/>
    <dgm:cxn modelId="{F44DF1C9-3ACC-7942-8F3D-8F39345D6902}" type="presParOf" srcId="{C2640744-EFBC-904E-A7EC-B84CE63EAA5E}" destId="{A84E74B0-5EB4-8B47-AD99-51E6700C32B8}" srcOrd="2" destOrd="0" presId="urn:microsoft.com/office/officeart/2009/3/layout/HorizontalOrganizationChart"/>
    <dgm:cxn modelId="{A7444632-739C-E74D-A8F9-0DB2B8B09277}" type="presParOf" srcId="{C2640744-EFBC-904E-A7EC-B84CE63EAA5E}" destId="{7A793D0C-6DDC-4C4C-9D30-78005922B784}" srcOrd="3" destOrd="0" presId="urn:microsoft.com/office/officeart/2009/3/layout/HorizontalOrganizationChart"/>
    <dgm:cxn modelId="{2534A644-18B3-9B41-95B9-0CB140D710C5}" type="presParOf" srcId="{7A793D0C-6DDC-4C4C-9D30-78005922B784}" destId="{6AF59FB8-DF74-1748-B0E9-AF5DD1170027}" srcOrd="0" destOrd="0" presId="urn:microsoft.com/office/officeart/2009/3/layout/HorizontalOrganizationChart"/>
    <dgm:cxn modelId="{2978ED84-5DB0-2B4D-9ACF-A5A9F23475F7}" type="presParOf" srcId="{6AF59FB8-DF74-1748-B0E9-AF5DD1170027}" destId="{9A873B66-F6E1-7045-B91F-1D6B978715F3}" srcOrd="0" destOrd="0" presId="urn:microsoft.com/office/officeart/2009/3/layout/HorizontalOrganizationChart"/>
    <dgm:cxn modelId="{E435AB84-182A-2342-A63F-192233BEAE69}" type="presParOf" srcId="{6AF59FB8-DF74-1748-B0E9-AF5DD1170027}" destId="{BA773289-5C59-764B-B02F-1A7AFAA7E19C}" srcOrd="1" destOrd="0" presId="urn:microsoft.com/office/officeart/2009/3/layout/HorizontalOrganizationChart"/>
    <dgm:cxn modelId="{DAF167DB-3F7E-AE47-B7DF-F7070B5ED8A4}" type="presParOf" srcId="{7A793D0C-6DDC-4C4C-9D30-78005922B784}" destId="{6B3E8F9C-9021-354F-B7D4-B2248D84FBEF}" srcOrd="1" destOrd="0" presId="urn:microsoft.com/office/officeart/2009/3/layout/HorizontalOrganizationChart"/>
    <dgm:cxn modelId="{513C1477-C14C-CC4D-A805-B213A1ABE531}" type="presParOf" srcId="{7A793D0C-6DDC-4C4C-9D30-78005922B784}" destId="{9D3732C2-475C-D644-9B3B-E049B0B06785}" srcOrd="2" destOrd="0" presId="urn:microsoft.com/office/officeart/2009/3/layout/HorizontalOrganizationChart"/>
    <dgm:cxn modelId="{7FA2B944-14C4-C846-8760-814DC480BFF0}" type="presParOf" srcId="{C2640744-EFBC-904E-A7EC-B84CE63EAA5E}" destId="{A53A17FE-8899-8E49-BEAD-7855063006F2}" srcOrd="4" destOrd="0" presId="urn:microsoft.com/office/officeart/2009/3/layout/HorizontalOrganizationChart"/>
    <dgm:cxn modelId="{2D5863B9-CF3E-544F-9FA6-B961500422B2}" type="presParOf" srcId="{C2640744-EFBC-904E-A7EC-B84CE63EAA5E}" destId="{FABD5566-A1F1-7246-9E8D-F5880CAD9B6A}" srcOrd="5" destOrd="0" presId="urn:microsoft.com/office/officeart/2009/3/layout/HorizontalOrganizationChart"/>
    <dgm:cxn modelId="{2BA424CB-D767-B145-81BD-D879808C4665}" type="presParOf" srcId="{FABD5566-A1F1-7246-9E8D-F5880CAD9B6A}" destId="{C854DADD-055B-DF46-99E4-71A00104C8FC}" srcOrd="0" destOrd="0" presId="urn:microsoft.com/office/officeart/2009/3/layout/HorizontalOrganizationChart"/>
    <dgm:cxn modelId="{E6D76CB1-699A-2443-B765-F93DEDD25DC0}" type="presParOf" srcId="{C854DADD-055B-DF46-99E4-71A00104C8FC}" destId="{D0EE542D-34F8-194C-A322-77B43778D115}" srcOrd="0" destOrd="0" presId="urn:microsoft.com/office/officeart/2009/3/layout/HorizontalOrganizationChart"/>
    <dgm:cxn modelId="{729BB743-1838-C844-BB23-413E43825CE9}" type="presParOf" srcId="{C854DADD-055B-DF46-99E4-71A00104C8FC}" destId="{F02527E5-44DB-954B-A30D-8ED1D45B0E8D}" srcOrd="1" destOrd="0" presId="urn:microsoft.com/office/officeart/2009/3/layout/HorizontalOrganizationChart"/>
    <dgm:cxn modelId="{C0E1EB0D-5304-CB4D-BC72-9EFD1126591E}" type="presParOf" srcId="{FABD5566-A1F1-7246-9E8D-F5880CAD9B6A}" destId="{E1D94279-1045-3E4B-ACA0-3869422492F8}" srcOrd="1" destOrd="0" presId="urn:microsoft.com/office/officeart/2009/3/layout/HorizontalOrganizationChart"/>
    <dgm:cxn modelId="{6B0071CA-9C45-6D47-9FE3-3282E4477288}" type="presParOf" srcId="{FABD5566-A1F1-7246-9E8D-F5880CAD9B6A}" destId="{CE463FA1-2842-9845-8F15-66C2A32FB2DF}" srcOrd="2" destOrd="0" presId="urn:microsoft.com/office/officeart/2009/3/layout/HorizontalOrganizationChart"/>
    <dgm:cxn modelId="{D434CAD8-7716-1F47-97D7-5E2841092555}" type="presParOf" srcId="{C2640744-EFBC-904E-A7EC-B84CE63EAA5E}" destId="{56A9165A-AE66-B247-925C-5BAA9ECD4D91}" srcOrd="6" destOrd="0" presId="urn:microsoft.com/office/officeart/2009/3/layout/HorizontalOrganizationChart"/>
    <dgm:cxn modelId="{021C982D-778B-0B47-BE83-10F53EB292D0}" type="presParOf" srcId="{C2640744-EFBC-904E-A7EC-B84CE63EAA5E}" destId="{00ED2E60-A4FF-9A4F-AD72-759DA6836C5B}" srcOrd="7" destOrd="0" presId="urn:microsoft.com/office/officeart/2009/3/layout/HorizontalOrganizationChart"/>
    <dgm:cxn modelId="{8145E902-E919-0749-8287-88CD6D5F1380}" type="presParOf" srcId="{00ED2E60-A4FF-9A4F-AD72-759DA6836C5B}" destId="{EE96A8CB-04A0-0A45-8F59-F7472A717CDC}" srcOrd="0" destOrd="0" presId="urn:microsoft.com/office/officeart/2009/3/layout/HorizontalOrganizationChart"/>
    <dgm:cxn modelId="{AA48F53E-CD9C-934D-AD8D-21F5731CE0C0}" type="presParOf" srcId="{EE96A8CB-04A0-0A45-8F59-F7472A717CDC}" destId="{CEB098C8-0423-0A43-8FBA-E4C84ACDFF9D}" srcOrd="0" destOrd="0" presId="urn:microsoft.com/office/officeart/2009/3/layout/HorizontalOrganizationChart"/>
    <dgm:cxn modelId="{0AE6CE56-9A7A-7449-99CD-A1B01D0DC20D}" type="presParOf" srcId="{EE96A8CB-04A0-0A45-8F59-F7472A717CDC}" destId="{3C7BA0D5-B473-1B4E-8CBE-9ED61F6D323C}" srcOrd="1" destOrd="0" presId="urn:microsoft.com/office/officeart/2009/3/layout/HorizontalOrganizationChart"/>
    <dgm:cxn modelId="{8EFAEA24-591D-CA4E-A8CD-AB7FA1422FB0}" type="presParOf" srcId="{00ED2E60-A4FF-9A4F-AD72-759DA6836C5B}" destId="{50D28225-FA75-3C44-B95F-2021D40C18E9}" srcOrd="1" destOrd="0" presId="urn:microsoft.com/office/officeart/2009/3/layout/HorizontalOrganizationChart"/>
    <dgm:cxn modelId="{17BED4E6-0C65-1842-A804-067AB927FE25}" type="presParOf" srcId="{00ED2E60-A4FF-9A4F-AD72-759DA6836C5B}" destId="{2ABA0F6B-F3C9-3E46-B900-8BE2333B8183}" srcOrd="2" destOrd="0" presId="urn:microsoft.com/office/officeart/2009/3/layout/HorizontalOrganizationChart"/>
    <dgm:cxn modelId="{FB1776EA-AAD1-8F4C-AB45-EAB4B530E495}" type="presParOf" srcId="{070CAC2F-9581-894B-ABC2-8F6F66122375}" destId="{59683BD3-AAD6-F14C-9A42-71FEBC69303F}" srcOrd="2" destOrd="0" presId="urn:microsoft.com/office/officeart/2009/3/layout/HorizontalOrganizationChart"/>
    <dgm:cxn modelId="{03E9D571-6C62-C141-95D5-AEFBF24E8909}" type="presParOf" srcId="{40E711C6-BAE0-A645-AB2E-2DB188DA6227}" destId="{3391A7E8-54FA-A845-8985-FFC005F21D7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20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EE496392-4A55-E64B-8031-D90E0025C24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实践的概念</a:t>
          </a:r>
        </a:p>
      </dgm:t>
    </dgm:pt>
    <dgm:pt modelId="{3B3F0822-06EC-C545-AF18-3FA61E0D5560}" type="par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370F314C-9DE7-1B4D-9CBB-EC15A2ABE280}" type="sib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8733914D-91C0-1048-8DFE-09A69343688A}">
      <dgm:prSet custT="1"/>
      <dgm:spPr/>
      <dgm:t>
        <a:bodyPr/>
        <a:lstStyle/>
        <a:p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实践的特点</a:t>
          </a:r>
        </a:p>
      </dgm:t>
    </dgm:pt>
    <dgm:pt modelId="{441A000F-4F2A-7746-AE19-A00A988C7D40}" type="par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1ADF27E0-C68F-C34D-A147-9432996A3BFA}" type="sib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E4EB2DE9-62EE-D246-81F2-C6E6126618D3}">
      <dgm:prSet custT="1"/>
      <dgm:spPr/>
      <dgm:t>
        <a:bodyPr/>
        <a:lstStyle/>
        <a:p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实践的基本形式</a:t>
          </a:r>
        </a:p>
      </dgm:t>
    </dgm:pt>
    <dgm:pt modelId="{990BBE82-2F1C-3B44-B111-00F7451B5A05}" type="par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34D07A0A-2A90-4643-AC39-16DAFF01F6AD}" type="sib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F73633E6-767A-364E-99EE-84D61AE9B664}">
      <dgm:prSet custT="1"/>
      <dgm:spPr/>
      <dgm:t>
        <a:bodyPr/>
        <a:lstStyle/>
        <a:p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社会生活本质是实践</a:t>
          </a:r>
        </a:p>
      </dgm:t>
    </dgm:pt>
    <dgm:pt modelId="{4E5CC662-1D78-274B-9E11-77848F09EAA7}" type="parTrans" cxnId="{A63099DA-6A7E-CE4D-95F7-FD659F7C15C3}">
      <dgm:prSet/>
      <dgm:spPr/>
      <dgm:t>
        <a:bodyPr/>
        <a:lstStyle/>
        <a:p>
          <a:endParaRPr lang="zh-CN" altLang="en-US"/>
        </a:p>
      </dgm:t>
    </dgm:pt>
    <dgm:pt modelId="{9CFD7089-B430-C64B-8733-E77F914B457A}" type="sibTrans" cxnId="{A63099DA-6A7E-CE4D-95F7-FD659F7C15C3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</dgm:pt>
    <dgm:pt modelId="{95937EF8-34E2-B44F-92FC-4BA6EF46D724}" type="pres">
      <dgm:prSet presAssocID="{7AD6D7C0-2113-034C-A98D-0FB2064FFEC0}" presName="rootComposite1" presStyleCnt="0"/>
      <dgm:spPr/>
    </dgm:pt>
    <dgm:pt modelId="{0689A7AA-AAB8-BF4D-AC03-E3EEE0D528ED}" type="pres">
      <dgm:prSet presAssocID="{7AD6D7C0-2113-034C-A98D-0FB2064FFEC0}" presName="rootText1" presStyleLbl="node0" presStyleIdx="0" presStyleCnt="1" custScaleX="190414">
        <dgm:presLayoutVars>
          <dgm:chPref val="3"/>
        </dgm:presLayoutVars>
      </dgm:prSet>
      <dgm:spPr/>
    </dgm:pt>
    <dgm:pt modelId="{807FAAE7-C6D3-2E49-902E-EC9F42CBD8E5}" type="pres">
      <dgm:prSet presAssocID="{7AD6D7C0-2113-034C-A98D-0FB2064FFEC0}" presName="rootConnector1" presStyleLbl="node1" presStyleIdx="0" presStyleCnt="0"/>
      <dgm:spPr/>
    </dgm:pt>
    <dgm:pt modelId="{094E6990-CEEF-E74C-B199-23617A05FF8C}" type="pres">
      <dgm:prSet presAssocID="{7AD6D7C0-2113-034C-A98D-0FB2064FFEC0}" presName="hierChild2" presStyleCnt="0"/>
      <dgm:spPr/>
    </dgm:pt>
    <dgm:pt modelId="{891A9760-81AB-7C44-BCB3-D339F372DBEB}" type="pres">
      <dgm:prSet presAssocID="{DA621596-6D0B-7046-8CA3-B850D16931FB}" presName="Name64" presStyleLbl="parChTrans1D2" presStyleIdx="0" presStyleCnt="2"/>
      <dgm:spPr/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</dgm:pt>
    <dgm:pt modelId="{A5D5C038-DC9A-C740-BCF6-841E18433E6D}" type="pres">
      <dgm:prSet presAssocID="{66DC20E1-68E6-404E-9A00-620555ADC736}" presName="rootComposite" presStyleCnt="0"/>
      <dgm:spPr/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</dgm:pt>
    <dgm:pt modelId="{7CD10F79-70A0-BD4F-96A2-A8DE8BB8FE4A}" type="pres">
      <dgm:prSet presAssocID="{66DC20E1-68E6-404E-9A00-620555ADC736}" presName="rootConnector" presStyleLbl="node2" presStyleIdx="0" presStyleCnt="2"/>
      <dgm:spPr/>
    </dgm:pt>
    <dgm:pt modelId="{2C17FFF2-D6A9-4F4F-B24E-74EB227F6BE5}" type="pres">
      <dgm:prSet presAssocID="{66DC20E1-68E6-404E-9A00-620555ADC736}" presName="hierChild4" presStyleCnt="0"/>
      <dgm:spPr/>
    </dgm:pt>
    <dgm:pt modelId="{F3CB312B-0C5E-7041-AF8F-9D3258A6D297}" type="pres">
      <dgm:prSet presAssocID="{66DC20E1-68E6-404E-9A00-620555ADC736}" presName="hierChild5" presStyleCnt="0"/>
      <dgm:spPr/>
    </dgm:pt>
    <dgm:pt modelId="{6C8C047D-6AF5-6045-B803-82CA0E7E6E5D}" type="pres">
      <dgm:prSet presAssocID="{600E679A-96EB-DD4D-A209-156C2405B486}" presName="Name64" presStyleLbl="parChTrans1D2" presStyleIdx="1" presStyleCnt="2"/>
      <dgm:spPr/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</dgm:pt>
    <dgm:pt modelId="{36666728-C3A4-304B-8478-1F92DDE7F5EC}" type="pres">
      <dgm:prSet presAssocID="{E445B9A0-F379-6B44-BB9A-182597BC83FA}" presName="rootComposite" presStyleCnt="0"/>
      <dgm:spPr/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</dgm:pt>
    <dgm:pt modelId="{7608B60E-DE3A-D842-8F86-62CAE4494F97}" type="pres">
      <dgm:prSet presAssocID="{E445B9A0-F379-6B44-BB9A-182597BC83FA}" presName="rootConnector" presStyleLbl="node2" presStyleIdx="1" presStyleCnt="2"/>
      <dgm:spPr/>
    </dgm:pt>
    <dgm:pt modelId="{C2640744-EFBC-904E-A7EC-B84CE63EAA5E}" type="pres">
      <dgm:prSet presAssocID="{E445B9A0-F379-6B44-BB9A-182597BC83FA}" presName="hierChild4" presStyleCnt="0"/>
      <dgm:spPr/>
    </dgm:pt>
    <dgm:pt modelId="{EDE02160-8F71-CB44-B032-22A4C217FFAF}" type="pres">
      <dgm:prSet presAssocID="{3B3F0822-06EC-C545-AF18-3FA61E0D5560}" presName="Name64" presStyleLbl="parChTrans1D3" presStyleIdx="0" presStyleCnt="4"/>
      <dgm:spPr/>
    </dgm:pt>
    <dgm:pt modelId="{F3B4D9A8-723A-1847-87C0-0BEB0DCEA91B}" type="pres">
      <dgm:prSet presAssocID="{EE496392-4A55-E64B-8031-D90E0025C24E}" presName="hierRoot2" presStyleCnt="0">
        <dgm:presLayoutVars>
          <dgm:hierBranch val="init"/>
        </dgm:presLayoutVars>
      </dgm:prSet>
      <dgm:spPr/>
    </dgm:pt>
    <dgm:pt modelId="{65709784-4FA2-8A41-AB20-8CB6DB11E81B}" type="pres">
      <dgm:prSet presAssocID="{EE496392-4A55-E64B-8031-D90E0025C24E}" presName="rootComposite" presStyleCnt="0"/>
      <dgm:spPr/>
    </dgm:pt>
    <dgm:pt modelId="{FE5DC1DC-9B82-4C4C-8407-1FE7C808FED8}" type="pres">
      <dgm:prSet presAssocID="{EE496392-4A55-E64B-8031-D90E0025C24E}" presName="rootText" presStyleLbl="node3" presStyleIdx="0" presStyleCnt="4" custScaleX="159480" custScaleY="121168">
        <dgm:presLayoutVars>
          <dgm:chPref val="3"/>
        </dgm:presLayoutVars>
      </dgm:prSet>
      <dgm:spPr/>
    </dgm:pt>
    <dgm:pt modelId="{BA87A5A7-6A8E-524E-805E-80E73F56A27A}" type="pres">
      <dgm:prSet presAssocID="{EE496392-4A55-E64B-8031-D90E0025C24E}" presName="rootConnector" presStyleLbl="node3" presStyleIdx="0" presStyleCnt="4"/>
      <dgm:spPr/>
    </dgm:pt>
    <dgm:pt modelId="{02C51F21-FEF9-6247-8E50-0D8F2F43BF6A}" type="pres">
      <dgm:prSet presAssocID="{EE496392-4A55-E64B-8031-D90E0025C24E}" presName="hierChild4" presStyleCnt="0"/>
      <dgm:spPr/>
    </dgm:pt>
    <dgm:pt modelId="{BAFCAE8A-46B9-7845-AE0B-835B641A8388}" type="pres">
      <dgm:prSet presAssocID="{EE496392-4A55-E64B-8031-D90E0025C24E}" presName="hierChild5" presStyleCnt="0"/>
      <dgm:spPr/>
    </dgm:pt>
    <dgm:pt modelId="{A84E74B0-5EB4-8B47-AD99-51E6700C32B8}" type="pres">
      <dgm:prSet presAssocID="{441A000F-4F2A-7746-AE19-A00A988C7D40}" presName="Name64" presStyleLbl="parChTrans1D3" presStyleIdx="1" presStyleCnt="4"/>
      <dgm:spPr/>
    </dgm:pt>
    <dgm:pt modelId="{7A793D0C-6DDC-4C4C-9D30-78005922B784}" type="pres">
      <dgm:prSet presAssocID="{8733914D-91C0-1048-8DFE-09A69343688A}" presName="hierRoot2" presStyleCnt="0">
        <dgm:presLayoutVars>
          <dgm:hierBranch val="init"/>
        </dgm:presLayoutVars>
      </dgm:prSet>
      <dgm:spPr/>
    </dgm:pt>
    <dgm:pt modelId="{6AF59FB8-DF74-1748-B0E9-AF5DD1170027}" type="pres">
      <dgm:prSet presAssocID="{8733914D-91C0-1048-8DFE-09A69343688A}" presName="rootComposite" presStyleCnt="0"/>
      <dgm:spPr/>
    </dgm:pt>
    <dgm:pt modelId="{9A873B66-F6E1-7045-B91F-1D6B978715F3}" type="pres">
      <dgm:prSet presAssocID="{8733914D-91C0-1048-8DFE-09A69343688A}" presName="rootText" presStyleLbl="node3" presStyleIdx="1" presStyleCnt="4" custScaleX="156370" custScaleY="123538">
        <dgm:presLayoutVars>
          <dgm:chPref val="3"/>
        </dgm:presLayoutVars>
      </dgm:prSet>
      <dgm:spPr/>
    </dgm:pt>
    <dgm:pt modelId="{BA773289-5C59-764B-B02F-1A7AFAA7E19C}" type="pres">
      <dgm:prSet presAssocID="{8733914D-91C0-1048-8DFE-09A69343688A}" presName="rootConnector" presStyleLbl="node3" presStyleIdx="1" presStyleCnt="4"/>
      <dgm:spPr/>
    </dgm:pt>
    <dgm:pt modelId="{6B3E8F9C-9021-354F-B7D4-B2248D84FBEF}" type="pres">
      <dgm:prSet presAssocID="{8733914D-91C0-1048-8DFE-09A69343688A}" presName="hierChild4" presStyleCnt="0"/>
      <dgm:spPr/>
    </dgm:pt>
    <dgm:pt modelId="{9D3732C2-475C-D644-9B3B-E049B0B06785}" type="pres">
      <dgm:prSet presAssocID="{8733914D-91C0-1048-8DFE-09A69343688A}" presName="hierChild5" presStyleCnt="0"/>
      <dgm:spPr/>
    </dgm:pt>
    <dgm:pt modelId="{A53A17FE-8899-8E49-BEAD-7855063006F2}" type="pres">
      <dgm:prSet presAssocID="{990BBE82-2F1C-3B44-B111-00F7451B5A05}" presName="Name64" presStyleLbl="parChTrans1D3" presStyleIdx="2" presStyleCnt="4"/>
      <dgm:spPr/>
    </dgm:pt>
    <dgm:pt modelId="{FABD5566-A1F1-7246-9E8D-F5880CAD9B6A}" type="pres">
      <dgm:prSet presAssocID="{E4EB2DE9-62EE-D246-81F2-C6E6126618D3}" presName="hierRoot2" presStyleCnt="0">
        <dgm:presLayoutVars>
          <dgm:hierBranch val="init"/>
        </dgm:presLayoutVars>
      </dgm:prSet>
      <dgm:spPr/>
    </dgm:pt>
    <dgm:pt modelId="{C854DADD-055B-DF46-99E4-71A00104C8FC}" type="pres">
      <dgm:prSet presAssocID="{E4EB2DE9-62EE-D246-81F2-C6E6126618D3}" presName="rootComposite" presStyleCnt="0"/>
      <dgm:spPr/>
    </dgm:pt>
    <dgm:pt modelId="{D0EE542D-34F8-194C-A322-77B43778D115}" type="pres">
      <dgm:prSet presAssocID="{E4EB2DE9-62EE-D246-81F2-C6E6126618D3}" presName="rootText" presStyleLbl="node3" presStyleIdx="2" presStyleCnt="4" custScaleX="168169" custScaleY="123697">
        <dgm:presLayoutVars>
          <dgm:chPref val="3"/>
        </dgm:presLayoutVars>
      </dgm:prSet>
      <dgm:spPr/>
    </dgm:pt>
    <dgm:pt modelId="{F02527E5-44DB-954B-A30D-8ED1D45B0E8D}" type="pres">
      <dgm:prSet presAssocID="{E4EB2DE9-62EE-D246-81F2-C6E6126618D3}" presName="rootConnector" presStyleLbl="node3" presStyleIdx="2" presStyleCnt="4"/>
      <dgm:spPr/>
    </dgm:pt>
    <dgm:pt modelId="{E1D94279-1045-3E4B-ACA0-3869422492F8}" type="pres">
      <dgm:prSet presAssocID="{E4EB2DE9-62EE-D246-81F2-C6E6126618D3}" presName="hierChild4" presStyleCnt="0"/>
      <dgm:spPr/>
    </dgm:pt>
    <dgm:pt modelId="{CE463FA1-2842-9845-8F15-66C2A32FB2DF}" type="pres">
      <dgm:prSet presAssocID="{E4EB2DE9-62EE-D246-81F2-C6E6126618D3}" presName="hierChild5" presStyleCnt="0"/>
      <dgm:spPr/>
    </dgm:pt>
    <dgm:pt modelId="{56A9165A-AE66-B247-925C-5BAA9ECD4D91}" type="pres">
      <dgm:prSet presAssocID="{4E5CC662-1D78-274B-9E11-77848F09EAA7}" presName="Name64" presStyleLbl="parChTrans1D3" presStyleIdx="3" presStyleCnt="4"/>
      <dgm:spPr/>
    </dgm:pt>
    <dgm:pt modelId="{00ED2E60-A4FF-9A4F-AD72-759DA6836C5B}" type="pres">
      <dgm:prSet presAssocID="{F73633E6-767A-364E-99EE-84D61AE9B664}" presName="hierRoot2" presStyleCnt="0">
        <dgm:presLayoutVars>
          <dgm:hierBranch val="init"/>
        </dgm:presLayoutVars>
      </dgm:prSet>
      <dgm:spPr/>
    </dgm:pt>
    <dgm:pt modelId="{EE96A8CB-04A0-0A45-8F59-F7472A717CDC}" type="pres">
      <dgm:prSet presAssocID="{F73633E6-767A-364E-99EE-84D61AE9B664}" presName="rootComposite" presStyleCnt="0"/>
      <dgm:spPr/>
    </dgm:pt>
    <dgm:pt modelId="{CEB098C8-0423-0A43-8FBA-E4C84ACDFF9D}" type="pres">
      <dgm:prSet presAssocID="{F73633E6-767A-364E-99EE-84D61AE9B664}" presName="rootText" presStyleLbl="node3" presStyleIdx="3" presStyleCnt="4" custScaleX="236537" custScaleY="146530">
        <dgm:presLayoutVars>
          <dgm:chPref val="3"/>
        </dgm:presLayoutVars>
      </dgm:prSet>
      <dgm:spPr/>
    </dgm:pt>
    <dgm:pt modelId="{3C7BA0D5-B473-1B4E-8CBE-9ED61F6D323C}" type="pres">
      <dgm:prSet presAssocID="{F73633E6-767A-364E-99EE-84D61AE9B664}" presName="rootConnector" presStyleLbl="node3" presStyleIdx="3" presStyleCnt="4"/>
      <dgm:spPr/>
    </dgm:pt>
    <dgm:pt modelId="{50D28225-FA75-3C44-B95F-2021D40C18E9}" type="pres">
      <dgm:prSet presAssocID="{F73633E6-767A-364E-99EE-84D61AE9B664}" presName="hierChild4" presStyleCnt="0"/>
      <dgm:spPr/>
    </dgm:pt>
    <dgm:pt modelId="{2ABA0F6B-F3C9-3E46-B900-8BE2333B8183}" type="pres">
      <dgm:prSet presAssocID="{F73633E6-767A-364E-99EE-84D61AE9B664}" presName="hierChild5" presStyleCnt="0"/>
      <dgm:spPr/>
    </dgm:pt>
    <dgm:pt modelId="{59683BD3-AAD6-F14C-9A42-71FEBC69303F}" type="pres">
      <dgm:prSet presAssocID="{E445B9A0-F379-6B44-BB9A-182597BC83FA}" presName="hierChild5" presStyleCnt="0"/>
      <dgm:spPr/>
    </dgm:pt>
    <dgm:pt modelId="{3391A7E8-54FA-A845-8985-FFC005F21D77}" type="pres">
      <dgm:prSet presAssocID="{7AD6D7C0-2113-034C-A98D-0FB2064FFEC0}" presName="hierChild3" presStyleCnt="0"/>
      <dgm:spPr/>
    </dgm:pt>
  </dgm:ptLst>
  <dgm:cxnLst>
    <dgm:cxn modelId="{24D45328-B65B-604B-9C35-4D6F08E84E01}" srcId="{E445B9A0-F379-6B44-BB9A-182597BC83FA}" destId="{EE496392-4A55-E64B-8031-D90E0025C24E}" srcOrd="0" destOrd="0" parTransId="{3B3F0822-06EC-C545-AF18-3FA61E0D5560}" sibTransId="{370F314C-9DE7-1B4D-9CBB-EC15A2ABE280}"/>
    <dgm:cxn modelId="{48C02D39-1924-EE4F-AFC9-93B2883BF4BB}" type="presOf" srcId="{4E5CC662-1D78-274B-9E11-77848F09EAA7}" destId="{56A9165A-AE66-B247-925C-5BAA9ECD4D91}" srcOrd="0" destOrd="0" presId="urn:microsoft.com/office/officeart/2009/3/layout/HorizontalOrganizationChart"/>
    <dgm:cxn modelId="{8DF08D3B-BE50-9642-9F02-C01F2B2E98EF}" type="presOf" srcId="{F73633E6-767A-364E-99EE-84D61AE9B664}" destId="{3C7BA0D5-B473-1B4E-8CBE-9ED61F6D323C}" srcOrd="1" destOrd="0" presId="urn:microsoft.com/office/officeart/2009/3/layout/HorizontalOrganizationChart"/>
    <dgm:cxn modelId="{C31D1D49-4449-5140-BC96-BEF6BF5A86AA}" type="presOf" srcId="{7AD6D7C0-2113-034C-A98D-0FB2064FFEC0}" destId="{807FAAE7-C6D3-2E49-902E-EC9F42CBD8E5}" srcOrd="1" destOrd="0" presId="urn:microsoft.com/office/officeart/2009/3/layout/HorizontalOrganizationChart"/>
    <dgm:cxn modelId="{F920CC4C-1B66-DB46-B553-390D7559E72C}" srcId="{E445B9A0-F379-6B44-BB9A-182597BC83FA}" destId="{E4EB2DE9-62EE-D246-81F2-C6E6126618D3}" srcOrd="2" destOrd="0" parTransId="{990BBE82-2F1C-3B44-B111-00F7451B5A05}" sibTransId="{34D07A0A-2A90-4643-AC39-16DAFF01F6AD}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8D12EF61-B6D7-264A-8CB4-FD853FC9D04C}" type="presOf" srcId="{3B3F0822-06EC-C545-AF18-3FA61E0D5560}" destId="{EDE02160-8F71-CB44-B032-22A4C217FFAF}" srcOrd="0" destOrd="0" presId="urn:microsoft.com/office/officeart/2009/3/layout/HorizontalOrganizationChart"/>
    <dgm:cxn modelId="{D2EB4963-AE9B-1948-ABA2-255A3BB816F9}" type="presOf" srcId="{66DC20E1-68E6-404E-9A00-620555ADC736}" destId="{023195D7-922C-4949-AA69-BC66853A2176}" srcOrd="0" destOrd="0" presId="urn:microsoft.com/office/officeart/2009/3/layout/HorizontalOrganizationChart"/>
    <dgm:cxn modelId="{2B79DA63-4CFE-624F-9CD1-4DB3E18B1462}" type="presOf" srcId="{E0E81B47-8AC3-1B43-AEBE-9D84A0F26F6C}" destId="{2906BD38-56B2-4A4D-9862-AB9EFA6E6823}" srcOrd="0" destOrd="0" presId="urn:microsoft.com/office/officeart/2009/3/layout/HorizontalOrganizationChart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A29F0873-AB5A-864D-8BF1-CB83819A2F78}" type="presOf" srcId="{8733914D-91C0-1048-8DFE-09A69343688A}" destId="{9A873B66-F6E1-7045-B91F-1D6B978715F3}" srcOrd="0" destOrd="0" presId="urn:microsoft.com/office/officeart/2009/3/layout/HorizontalOrganizationChart"/>
    <dgm:cxn modelId="{7BFCDA74-7925-E546-AE76-E629F2B83B27}" type="presOf" srcId="{E4EB2DE9-62EE-D246-81F2-C6E6126618D3}" destId="{D0EE542D-34F8-194C-A322-77B43778D115}" srcOrd="0" destOrd="0" presId="urn:microsoft.com/office/officeart/2009/3/layout/HorizontalOrganizationChart"/>
    <dgm:cxn modelId="{03DDD380-39D0-3444-A3E3-D5784EB3DAC3}" type="presOf" srcId="{EE496392-4A55-E64B-8031-D90E0025C24E}" destId="{FE5DC1DC-9B82-4C4C-8407-1FE7C808FED8}" srcOrd="0" destOrd="0" presId="urn:microsoft.com/office/officeart/2009/3/layout/HorizontalOrganizationChart"/>
    <dgm:cxn modelId="{3C2B8C91-84BB-5448-A8B7-F3727DF57C57}" type="presOf" srcId="{E445B9A0-F379-6B44-BB9A-182597BC83FA}" destId="{A9CF1044-6D3D-CD43-8F93-5B76C9F47CE2}" srcOrd="0" destOrd="0" presId="urn:microsoft.com/office/officeart/2009/3/layout/HorizontalOrganizationChart"/>
    <dgm:cxn modelId="{7AF2DB96-42F5-BF45-BA1A-F46CDF49078D}" type="presOf" srcId="{E4EB2DE9-62EE-D246-81F2-C6E6126618D3}" destId="{F02527E5-44DB-954B-A30D-8ED1D45B0E8D}" srcOrd="1" destOrd="0" presId="urn:microsoft.com/office/officeart/2009/3/layout/HorizontalOrganizationChart"/>
    <dgm:cxn modelId="{F375529C-0ABF-814C-A32A-37C916B0BA65}" type="presOf" srcId="{E445B9A0-F379-6B44-BB9A-182597BC83FA}" destId="{7608B60E-DE3A-D842-8F86-62CAE4494F97}" srcOrd="1" destOrd="0" presId="urn:microsoft.com/office/officeart/2009/3/layout/HorizontalOrganizationChart"/>
    <dgm:cxn modelId="{323611AB-838C-6045-AE9D-FF157FE62D7D}" type="presOf" srcId="{600E679A-96EB-DD4D-A209-156C2405B486}" destId="{6C8C047D-6AF5-6045-B803-82CA0E7E6E5D}" srcOrd="0" destOrd="0" presId="urn:microsoft.com/office/officeart/2009/3/layout/HorizontalOrganizationChart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D07435AE-A9E6-994D-88F3-C9179F060303}" type="presOf" srcId="{66DC20E1-68E6-404E-9A00-620555ADC736}" destId="{7CD10F79-70A0-BD4F-96A2-A8DE8BB8FE4A}" srcOrd="1" destOrd="0" presId="urn:microsoft.com/office/officeart/2009/3/layout/HorizontalOrganizationChart"/>
    <dgm:cxn modelId="{715A3DB0-C490-FD42-9159-14EB8ABA8B4C}" type="presOf" srcId="{7AD6D7C0-2113-034C-A98D-0FB2064FFEC0}" destId="{0689A7AA-AAB8-BF4D-AC03-E3EEE0D528ED}" srcOrd="0" destOrd="0" presId="urn:microsoft.com/office/officeart/2009/3/layout/HorizontalOrganizationChart"/>
    <dgm:cxn modelId="{1103CDBC-03D4-3E46-A123-C3322EF95EC9}" srcId="{E445B9A0-F379-6B44-BB9A-182597BC83FA}" destId="{8733914D-91C0-1048-8DFE-09A69343688A}" srcOrd="1" destOrd="0" parTransId="{441A000F-4F2A-7746-AE19-A00A988C7D40}" sibTransId="{1ADF27E0-C68F-C34D-A147-9432996A3BFA}"/>
    <dgm:cxn modelId="{3CC26AD8-5044-0B49-AA1D-2B04E0780A80}" type="presOf" srcId="{F73633E6-767A-364E-99EE-84D61AE9B664}" destId="{CEB098C8-0423-0A43-8FBA-E4C84ACDFF9D}" srcOrd="0" destOrd="0" presId="urn:microsoft.com/office/officeart/2009/3/layout/HorizontalOrganizationChart"/>
    <dgm:cxn modelId="{C31DF9D9-3936-2A42-9214-EFE318413611}" type="presOf" srcId="{441A000F-4F2A-7746-AE19-A00A988C7D40}" destId="{A84E74B0-5EB4-8B47-AD99-51E6700C32B8}" srcOrd="0" destOrd="0" presId="urn:microsoft.com/office/officeart/2009/3/layout/HorizontalOrganizationChart"/>
    <dgm:cxn modelId="{A63099DA-6A7E-CE4D-95F7-FD659F7C15C3}" srcId="{E445B9A0-F379-6B44-BB9A-182597BC83FA}" destId="{F73633E6-767A-364E-99EE-84D61AE9B664}" srcOrd="3" destOrd="0" parTransId="{4E5CC662-1D78-274B-9E11-77848F09EAA7}" sibTransId="{9CFD7089-B430-C64B-8733-E77F914B457A}"/>
    <dgm:cxn modelId="{575DF0E1-E125-AC49-9528-A5D2F78F2DEB}" type="presOf" srcId="{DA621596-6D0B-7046-8CA3-B850D16931FB}" destId="{891A9760-81AB-7C44-BCB3-D339F372DBEB}" srcOrd="0" destOrd="0" presId="urn:microsoft.com/office/officeart/2009/3/layout/HorizontalOrganizationChart"/>
    <dgm:cxn modelId="{E53E36E5-3793-0E4F-8088-B80BB37737BA}" type="presOf" srcId="{EE496392-4A55-E64B-8031-D90E0025C24E}" destId="{BA87A5A7-6A8E-524E-805E-80E73F56A27A}" srcOrd="1" destOrd="0" presId="urn:microsoft.com/office/officeart/2009/3/layout/HorizontalOrganizationChart"/>
    <dgm:cxn modelId="{6EAB24F7-998B-CD43-88A5-6FDFCBC51DAE}" type="presOf" srcId="{990BBE82-2F1C-3B44-B111-00F7451B5A05}" destId="{A53A17FE-8899-8E49-BEAD-7855063006F2}" srcOrd="0" destOrd="0" presId="urn:microsoft.com/office/officeart/2009/3/layout/HorizontalOrganizationChart"/>
    <dgm:cxn modelId="{62D5E1F9-E059-5447-91A5-4E507AFA06E6}" type="presOf" srcId="{8733914D-91C0-1048-8DFE-09A69343688A}" destId="{BA773289-5C59-764B-B02F-1A7AFAA7E19C}" srcOrd="1" destOrd="0" presId="urn:microsoft.com/office/officeart/2009/3/layout/HorizontalOrganizationChart"/>
    <dgm:cxn modelId="{198C3993-9092-7849-9B23-62B9D5EA4611}" type="presParOf" srcId="{2906BD38-56B2-4A4D-9862-AB9EFA6E6823}" destId="{40E711C6-BAE0-A645-AB2E-2DB188DA6227}" srcOrd="0" destOrd="0" presId="urn:microsoft.com/office/officeart/2009/3/layout/HorizontalOrganizationChart"/>
    <dgm:cxn modelId="{4944F617-534E-224C-BE90-BC914D8BE718}" type="presParOf" srcId="{40E711C6-BAE0-A645-AB2E-2DB188DA6227}" destId="{95937EF8-34E2-B44F-92FC-4BA6EF46D724}" srcOrd="0" destOrd="0" presId="urn:microsoft.com/office/officeart/2009/3/layout/HorizontalOrganizationChart"/>
    <dgm:cxn modelId="{6FB7ABA1-B14F-8C40-910E-4EFCC445F12B}" type="presParOf" srcId="{95937EF8-34E2-B44F-92FC-4BA6EF46D724}" destId="{0689A7AA-AAB8-BF4D-AC03-E3EEE0D528ED}" srcOrd="0" destOrd="0" presId="urn:microsoft.com/office/officeart/2009/3/layout/HorizontalOrganizationChart"/>
    <dgm:cxn modelId="{44D06557-151A-5945-AAA8-7C0941F9FA29}" type="presParOf" srcId="{95937EF8-34E2-B44F-92FC-4BA6EF46D724}" destId="{807FAAE7-C6D3-2E49-902E-EC9F42CBD8E5}" srcOrd="1" destOrd="0" presId="urn:microsoft.com/office/officeart/2009/3/layout/HorizontalOrganizationChart"/>
    <dgm:cxn modelId="{E1AD754A-9EF8-C344-8DB0-DBEBDE45EE75}" type="presParOf" srcId="{40E711C6-BAE0-A645-AB2E-2DB188DA6227}" destId="{094E6990-CEEF-E74C-B199-23617A05FF8C}" srcOrd="1" destOrd="0" presId="urn:microsoft.com/office/officeart/2009/3/layout/HorizontalOrganizationChart"/>
    <dgm:cxn modelId="{A3BC4C65-A96E-364A-ABCD-C0DC7F56940C}" type="presParOf" srcId="{094E6990-CEEF-E74C-B199-23617A05FF8C}" destId="{891A9760-81AB-7C44-BCB3-D339F372DBEB}" srcOrd="0" destOrd="0" presId="urn:microsoft.com/office/officeart/2009/3/layout/HorizontalOrganizationChart"/>
    <dgm:cxn modelId="{48CFFCE9-10BE-7F4E-A5B6-071CBCDE1EC1}" type="presParOf" srcId="{094E6990-CEEF-E74C-B199-23617A05FF8C}" destId="{1984B5E8-378A-A040-8071-E75AD3F14125}" srcOrd="1" destOrd="0" presId="urn:microsoft.com/office/officeart/2009/3/layout/HorizontalOrganizationChart"/>
    <dgm:cxn modelId="{70B0FC0A-8157-BF4A-BA1A-6141FEF7734D}" type="presParOf" srcId="{1984B5E8-378A-A040-8071-E75AD3F14125}" destId="{A5D5C038-DC9A-C740-BCF6-841E18433E6D}" srcOrd="0" destOrd="0" presId="urn:microsoft.com/office/officeart/2009/3/layout/HorizontalOrganizationChart"/>
    <dgm:cxn modelId="{2F9D2328-85D2-9242-84A1-E69BF884D11A}" type="presParOf" srcId="{A5D5C038-DC9A-C740-BCF6-841E18433E6D}" destId="{023195D7-922C-4949-AA69-BC66853A2176}" srcOrd="0" destOrd="0" presId="urn:microsoft.com/office/officeart/2009/3/layout/HorizontalOrganizationChart"/>
    <dgm:cxn modelId="{A53434B7-8B78-8D4D-A7F3-7F814115ACE5}" type="presParOf" srcId="{A5D5C038-DC9A-C740-BCF6-841E18433E6D}" destId="{7CD10F79-70A0-BD4F-96A2-A8DE8BB8FE4A}" srcOrd="1" destOrd="0" presId="urn:microsoft.com/office/officeart/2009/3/layout/HorizontalOrganizationChart"/>
    <dgm:cxn modelId="{F0094778-616A-BC46-8E98-24F85399A4E3}" type="presParOf" srcId="{1984B5E8-378A-A040-8071-E75AD3F14125}" destId="{2C17FFF2-D6A9-4F4F-B24E-74EB227F6BE5}" srcOrd="1" destOrd="0" presId="urn:microsoft.com/office/officeart/2009/3/layout/HorizontalOrganizationChart"/>
    <dgm:cxn modelId="{0D16CF25-23B3-7941-80F7-8F1421D91E33}" type="presParOf" srcId="{1984B5E8-378A-A040-8071-E75AD3F14125}" destId="{F3CB312B-0C5E-7041-AF8F-9D3258A6D297}" srcOrd="2" destOrd="0" presId="urn:microsoft.com/office/officeart/2009/3/layout/HorizontalOrganizationChart"/>
    <dgm:cxn modelId="{3CCC54AD-287D-0040-8789-E1E96DB2390E}" type="presParOf" srcId="{094E6990-CEEF-E74C-B199-23617A05FF8C}" destId="{6C8C047D-6AF5-6045-B803-82CA0E7E6E5D}" srcOrd="2" destOrd="0" presId="urn:microsoft.com/office/officeart/2009/3/layout/HorizontalOrganizationChart"/>
    <dgm:cxn modelId="{81C49803-BE81-054C-8ADB-18D45ABF0655}" type="presParOf" srcId="{094E6990-CEEF-E74C-B199-23617A05FF8C}" destId="{070CAC2F-9581-894B-ABC2-8F6F66122375}" srcOrd="3" destOrd="0" presId="urn:microsoft.com/office/officeart/2009/3/layout/HorizontalOrganizationChart"/>
    <dgm:cxn modelId="{75D3610D-E6DA-E04F-B2C8-F019926C8410}" type="presParOf" srcId="{070CAC2F-9581-894B-ABC2-8F6F66122375}" destId="{36666728-C3A4-304B-8478-1F92DDE7F5EC}" srcOrd="0" destOrd="0" presId="urn:microsoft.com/office/officeart/2009/3/layout/HorizontalOrganizationChart"/>
    <dgm:cxn modelId="{5FC5B8C1-235D-AC40-95C0-7D55A06F96B0}" type="presParOf" srcId="{36666728-C3A4-304B-8478-1F92DDE7F5EC}" destId="{A9CF1044-6D3D-CD43-8F93-5B76C9F47CE2}" srcOrd="0" destOrd="0" presId="urn:microsoft.com/office/officeart/2009/3/layout/HorizontalOrganizationChart"/>
    <dgm:cxn modelId="{12E17083-8961-A543-B44C-84D03B22513F}" type="presParOf" srcId="{36666728-C3A4-304B-8478-1F92DDE7F5EC}" destId="{7608B60E-DE3A-D842-8F86-62CAE4494F97}" srcOrd="1" destOrd="0" presId="urn:microsoft.com/office/officeart/2009/3/layout/HorizontalOrganizationChart"/>
    <dgm:cxn modelId="{90A7AC1E-3DF8-E24C-894A-5BD27F230D2D}" type="presParOf" srcId="{070CAC2F-9581-894B-ABC2-8F6F66122375}" destId="{C2640744-EFBC-904E-A7EC-B84CE63EAA5E}" srcOrd="1" destOrd="0" presId="urn:microsoft.com/office/officeart/2009/3/layout/HorizontalOrganizationChart"/>
    <dgm:cxn modelId="{6E5FD008-8B09-D443-ABE1-436BBB6019B0}" type="presParOf" srcId="{C2640744-EFBC-904E-A7EC-B84CE63EAA5E}" destId="{EDE02160-8F71-CB44-B032-22A4C217FFAF}" srcOrd="0" destOrd="0" presId="urn:microsoft.com/office/officeart/2009/3/layout/HorizontalOrganizationChart"/>
    <dgm:cxn modelId="{33BAC7E8-75DE-6044-AD62-C6554B093460}" type="presParOf" srcId="{C2640744-EFBC-904E-A7EC-B84CE63EAA5E}" destId="{F3B4D9A8-723A-1847-87C0-0BEB0DCEA91B}" srcOrd="1" destOrd="0" presId="urn:microsoft.com/office/officeart/2009/3/layout/HorizontalOrganizationChart"/>
    <dgm:cxn modelId="{8FD86CF8-E836-904E-931B-E05D2F98F11F}" type="presParOf" srcId="{F3B4D9A8-723A-1847-87C0-0BEB0DCEA91B}" destId="{65709784-4FA2-8A41-AB20-8CB6DB11E81B}" srcOrd="0" destOrd="0" presId="urn:microsoft.com/office/officeart/2009/3/layout/HorizontalOrganizationChart"/>
    <dgm:cxn modelId="{DA4A7926-2CD3-5146-A94C-ABA083F8FDB1}" type="presParOf" srcId="{65709784-4FA2-8A41-AB20-8CB6DB11E81B}" destId="{FE5DC1DC-9B82-4C4C-8407-1FE7C808FED8}" srcOrd="0" destOrd="0" presId="urn:microsoft.com/office/officeart/2009/3/layout/HorizontalOrganizationChart"/>
    <dgm:cxn modelId="{C3173BE7-DA9F-B946-9D97-C25369FBBA86}" type="presParOf" srcId="{65709784-4FA2-8A41-AB20-8CB6DB11E81B}" destId="{BA87A5A7-6A8E-524E-805E-80E73F56A27A}" srcOrd="1" destOrd="0" presId="urn:microsoft.com/office/officeart/2009/3/layout/HorizontalOrganizationChart"/>
    <dgm:cxn modelId="{D7F3B003-9186-CF47-9776-2C3C8D8CC6AC}" type="presParOf" srcId="{F3B4D9A8-723A-1847-87C0-0BEB0DCEA91B}" destId="{02C51F21-FEF9-6247-8E50-0D8F2F43BF6A}" srcOrd="1" destOrd="0" presId="urn:microsoft.com/office/officeart/2009/3/layout/HorizontalOrganizationChart"/>
    <dgm:cxn modelId="{AD373767-8D11-7C45-B628-FF6CA64F201D}" type="presParOf" srcId="{F3B4D9A8-723A-1847-87C0-0BEB0DCEA91B}" destId="{BAFCAE8A-46B9-7845-AE0B-835B641A8388}" srcOrd="2" destOrd="0" presId="urn:microsoft.com/office/officeart/2009/3/layout/HorizontalOrganizationChart"/>
    <dgm:cxn modelId="{E24F7749-FB51-0440-B567-DD2D1154C53F}" type="presParOf" srcId="{C2640744-EFBC-904E-A7EC-B84CE63EAA5E}" destId="{A84E74B0-5EB4-8B47-AD99-51E6700C32B8}" srcOrd="2" destOrd="0" presId="urn:microsoft.com/office/officeart/2009/3/layout/HorizontalOrganizationChart"/>
    <dgm:cxn modelId="{29A8BFC4-C341-B344-8432-4986F582EC0D}" type="presParOf" srcId="{C2640744-EFBC-904E-A7EC-B84CE63EAA5E}" destId="{7A793D0C-6DDC-4C4C-9D30-78005922B784}" srcOrd="3" destOrd="0" presId="urn:microsoft.com/office/officeart/2009/3/layout/HorizontalOrganizationChart"/>
    <dgm:cxn modelId="{8CF57EA6-1D94-6748-B725-00674627E00B}" type="presParOf" srcId="{7A793D0C-6DDC-4C4C-9D30-78005922B784}" destId="{6AF59FB8-DF74-1748-B0E9-AF5DD1170027}" srcOrd="0" destOrd="0" presId="urn:microsoft.com/office/officeart/2009/3/layout/HorizontalOrganizationChart"/>
    <dgm:cxn modelId="{BAE1CB5E-9FC1-F84B-B8AF-8A0D02C9952C}" type="presParOf" srcId="{6AF59FB8-DF74-1748-B0E9-AF5DD1170027}" destId="{9A873B66-F6E1-7045-B91F-1D6B978715F3}" srcOrd="0" destOrd="0" presId="urn:microsoft.com/office/officeart/2009/3/layout/HorizontalOrganizationChart"/>
    <dgm:cxn modelId="{8ABA32BE-C74A-CD4B-8F5E-0C19CD92B30A}" type="presParOf" srcId="{6AF59FB8-DF74-1748-B0E9-AF5DD1170027}" destId="{BA773289-5C59-764B-B02F-1A7AFAA7E19C}" srcOrd="1" destOrd="0" presId="urn:microsoft.com/office/officeart/2009/3/layout/HorizontalOrganizationChart"/>
    <dgm:cxn modelId="{124A8D68-A888-174D-A4C9-19FDE3842B56}" type="presParOf" srcId="{7A793D0C-6DDC-4C4C-9D30-78005922B784}" destId="{6B3E8F9C-9021-354F-B7D4-B2248D84FBEF}" srcOrd="1" destOrd="0" presId="urn:microsoft.com/office/officeart/2009/3/layout/HorizontalOrganizationChart"/>
    <dgm:cxn modelId="{8D683F01-625A-6B4B-9FD4-BCFEFA8063A3}" type="presParOf" srcId="{7A793D0C-6DDC-4C4C-9D30-78005922B784}" destId="{9D3732C2-475C-D644-9B3B-E049B0B06785}" srcOrd="2" destOrd="0" presId="urn:microsoft.com/office/officeart/2009/3/layout/HorizontalOrganizationChart"/>
    <dgm:cxn modelId="{AF8B4177-AF02-B44E-B692-BA31B0AFAF0A}" type="presParOf" srcId="{C2640744-EFBC-904E-A7EC-B84CE63EAA5E}" destId="{A53A17FE-8899-8E49-BEAD-7855063006F2}" srcOrd="4" destOrd="0" presId="urn:microsoft.com/office/officeart/2009/3/layout/HorizontalOrganizationChart"/>
    <dgm:cxn modelId="{E21676E1-9472-6C46-AD3E-A81BD12ADE60}" type="presParOf" srcId="{C2640744-EFBC-904E-A7EC-B84CE63EAA5E}" destId="{FABD5566-A1F1-7246-9E8D-F5880CAD9B6A}" srcOrd="5" destOrd="0" presId="urn:microsoft.com/office/officeart/2009/3/layout/HorizontalOrganizationChart"/>
    <dgm:cxn modelId="{A4A6BB6F-E3AC-B14F-8A2F-F141B5FC924A}" type="presParOf" srcId="{FABD5566-A1F1-7246-9E8D-F5880CAD9B6A}" destId="{C854DADD-055B-DF46-99E4-71A00104C8FC}" srcOrd="0" destOrd="0" presId="urn:microsoft.com/office/officeart/2009/3/layout/HorizontalOrganizationChart"/>
    <dgm:cxn modelId="{606CF27D-EC9F-494C-8E16-5D7A28580825}" type="presParOf" srcId="{C854DADD-055B-DF46-99E4-71A00104C8FC}" destId="{D0EE542D-34F8-194C-A322-77B43778D115}" srcOrd="0" destOrd="0" presId="urn:microsoft.com/office/officeart/2009/3/layout/HorizontalOrganizationChart"/>
    <dgm:cxn modelId="{90D858D4-018B-B742-892C-64F2D4A8F87C}" type="presParOf" srcId="{C854DADD-055B-DF46-99E4-71A00104C8FC}" destId="{F02527E5-44DB-954B-A30D-8ED1D45B0E8D}" srcOrd="1" destOrd="0" presId="urn:microsoft.com/office/officeart/2009/3/layout/HorizontalOrganizationChart"/>
    <dgm:cxn modelId="{59F9ADA9-BA8C-264F-BE0E-D128CF084B88}" type="presParOf" srcId="{FABD5566-A1F1-7246-9E8D-F5880CAD9B6A}" destId="{E1D94279-1045-3E4B-ACA0-3869422492F8}" srcOrd="1" destOrd="0" presId="urn:microsoft.com/office/officeart/2009/3/layout/HorizontalOrganizationChart"/>
    <dgm:cxn modelId="{BE6B1DAE-1F27-FC43-BDE3-5C1C41FF354A}" type="presParOf" srcId="{FABD5566-A1F1-7246-9E8D-F5880CAD9B6A}" destId="{CE463FA1-2842-9845-8F15-66C2A32FB2DF}" srcOrd="2" destOrd="0" presId="urn:microsoft.com/office/officeart/2009/3/layout/HorizontalOrganizationChart"/>
    <dgm:cxn modelId="{989EA32A-CDDE-B540-B6A5-0E4E16C81640}" type="presParOf" srcId="{C2640744-EFBC-904E-A7EC-B84CE63EAA5E}" destId="{56A9165A-AE66-B247-925C-5BAA9ECD4D91}" srcOrd="6" destOrd="0" presId="urn:microsoft.com/office/officeart/2009/3/layout/HorizontalOrganizationChart"/>
    <dgm:cxn modelId="{A6D59A53-B1E5-C240-9EAA-879DEECCCACF}" type="presParOf" srcId="{C2640744-EFBC-904E-A7EC-B84CE63EAA5E}" destId="{00ED2E60-A4FF-9A4F-AD72-759DA6836C5B}" srcOrd="7" destOrd="0" presId="urn:microsoft.com/office/officeart/2009/3/layout/HorizontalOrganizationChart"/>
    <dgm:cxn modelId="{8D715441-B9F4-A94F-81E4-594AF7B9D451}" type="presParOf" srcId="{00ED2E60-A4FF-9A4F-AD72-759DA6836C5B}" destId="{EE96A8CB-04A0-0A45-8F59-F7472A717CDC}" srcOrd="0" destOrd="0" presId="urn:microsoft.com/office/officeart/2009/3/layout/HorizontalOrganizationChart"/>
    <dgm:cxn modelId="{994019CD-7882-CF45-BFE8-EF84252F9B1C}" type="presParOf" srcId="{EE96A8CB-04A0-0A45-8F59-F7472A717CDC}" destId="{CEB098C8-0423-0A43-8FBA-E4C84ACDFF9D}" srcOrd="0" destOrd="0" presId="urn:microsoft.com/office/officeart/2009/3/layout/HorizontalOrganizationChart"/>
    <dgm:cxn modelId="{B3BCCAA2-E62C-2340-B3AB-C8939CA623E8}" type="presParOf" srcId="{EE96A8CB-04A0-0A45-8F59-F7472A717CDC}" destId="{3C7BA0D5-B473-1B4E-8CBE-9ED61F6D323C}" srcOrd="1" destOrd="0" presId="urn:microsoft.com/office/officeart/2009/3/layout/HorizontalOrganizationChart"/>
    <dgm:cxn modelId="{E7C6DC15-BDD7-A64B-BA59-31B561889992}" type="presParOf" srcId="{00ED2E60-A4FF-9A4F-AD72-759DA6836C5B}" destId="{50D28225-FA75-3C44-B95F-2021D40C18E9}" srcOrd="1" destOrd="0" presId="urn:microsoft.com/office/officeart/2009/3/layout/HorizontalOrganizationChart"/>
    <dgm:cxn modelId="{C8521E6F-F25B-9346-AA12-588B070A881C}" type="presParOf" srcId="{00ED2E60-A4FF-9A4F-AD72-759DA6836C5B}" destId="{2ABA0F6B-F3C9-3E46-B900-8BE2333B8183}" srcOrd="2" destOrd="0" presId="urn:microsoft.com/office/officeart/2009/3/layout/HorizontalOrganizationChart"/>
    <dgm:cxn modelId="{087267FE-AC37-C34C-A55A-40C249D5D808}" type="presParOf" srcId="{070CAC2F-9581-894B-ABC2-8F6F66122375}" destId="{59683BD3-AAD6-F14C-9A42-71FEBC69303F}" srcOrd="2" destOrd="0" presId="urn:microsoft.com/office/officeart/2009/3/layout/HorizontalOrganizationChart"/>
    <dgm:cxn modelId="{4B972CF9-C786-B747-A0F2-865BD93B3E3B}" type="presParOf" srcId="{40E711C6-BAE0-A645-AB2E-2DB188DA6227}" destId="{3391A7E8-54FA-A845-8985-FFC005F21D7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20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EE496392-4A55-E64B-8031-D90E0025C24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实践的概念</a:t>
          </a:r>
        </a:p>
      </dgm:t>
    </dgm:pt>
    <dgm:pt modelId="{3B3F0822-06EC-C545-AF18-3FA61E0D5560}" type="par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370F314C-9DE7-1B4D-9CBB-EC15A2ABE280}" type="sib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8733914D-91C0-1048-8DFE-09A69343688A}">
      <dgm:prSet custT="1"/>
      <dgm:spPr/>
      <dgm:t>
        <a:bodyPr/>
        <a:lstStyle/>
        <a:p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实践的特点</a:t>
          </a:r>
        </a:p>
      </dgm:t>
    </dgm:pt>
    <dgm:pt modelId="{441A000F-4F2A-7746-AE19-A00A988C7D40}" type="par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1ADF27E0-C68F-C34D-A147-9432996A3BFA}" type="sib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E4EB2DE9-62EE-D246-81F2-C6E6126618D3}">
      <dgm:prSet custT="1"/>
      <dgm:spPr/>
      <dgm:t>
        <a:bodyPr/>
        <a:lstStyle/>
        <a:p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实践的基本形式</a:t>
          </a:r>
        </a:p>
      </dgm:t>
    </dgm:pt>
    <dgm:pt modelId="{990BBE82-2F1C-3B44-B111-00F7451B5A05}" type="par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34D07A0A-2A90-4643-AC39-16DAFF01F6AD}" type="sib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F73633E6-767A-364E-99EE-84D61AE9B664}">
      <dgm:prSet custT="1"/>
      <dgm:spPr/>
      <dgm:t>
        <a:bodyPr/>
        <a:lstStyle/>
        <a:p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社会生活本质是实践</a:t>
          </a:r>
        </a:p>
      </dgm:t>
    </dgm:pt>
    <dgm:pt modelId="{4E5CC662-1D78-274B-9E11-77848F09EAA7}" type="parTrans" cxnId="{A63099DA-6A7E-CE4D-95F7-FD659F7C15C3}">
      <dgm:prSet/>
      <dgm:spPr/>
      <dgm:t>
        <a:bodyPr/>
        <a:lstStyle/>
        <a:p>
          <a:endParaRPr lang="zh-CN" altLang="en-US"/>
        </a:p>
      </dgm:t>
    </dgm:pt>
    <dgm:pt modelId="{9CFD7089-B430-C64B-8733-E77F914B457A}" type="sibTrans" cxnId="{A63099DA-6A7E-CE4D-95F7-FD659F7C15C3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</dgm:pt>
    <dgm:pt modelId="{95937EF8-34E2-B44F-92FC-4BA6EF46D724}" type="pres">
      <dgm:prSet presAssocID="{7AD6D7C0-2113-034C-A98D-0FB2064FFEC0}" presName="rootComposite1" presStyleCnt="0"/>
      <dgm:spPr/>
    </dgm:pt>
    <dgm:pt modelId="{0689A7AA-AAB8-BF4D-AC03-E3EEE0D528ED}" type="pres">
      <dgm:prSet presAssocID="{7AD6D7C0-2113-034C-A98D-0FB2064FFEC0}" presName="rootText1" presStyleLbl="node0" presStyleIdx="0" presStyleCnt="1" custScaleX="190414">
        <dgm:presLayoutVars>
          <dgm:chPref val="3"/>
        </dgm:presLayoutVars>
      </dgm:prSet>
      <dgm:spPr/>
    </dgm:pt>
    <dgm:pt modelId="{807FAAE7-C6D3-2E49-902E-EC9F42CBD8E5}" type="pres">
      <dgm:prSet presAssocID="{7AD6D7C0-2113-034C-A98D-0FB2064FFEC0}" presName="rootConnector1" presStyleLbl="node1" presStyleIdx="0" presStyleCnt="0"/>
      <dgm:spPr/>
    </dgm:pt>
    <dgm:pt modelId="{094E6990-CEEF-E74C-B199-23617A05FF8C}" type="pres">
      <dgm:prSet presAssocID="{7AD6D7C0-2113-034C-A98D-0FB2064FFEC0}" presName="hierChild2" presStyleCnt="0"/>
      <dgm:spPr/>
    </dgm:pt>
    <dgm:pt modelId="{891A9760-81AB-7C44-BCB3-D339F372DBEB}" type="pres">
      <dgm:prSet presAssocID="{DA621596-6D0B-7046-8CA3-B850D16931FB}" presName="Name64" presStyleLbl="parChTrans1D2" presStyleIdx="0" presStyleCnt="2"/>
      <dgm:spPr/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</dgm:pt>
    <dgm:pt modelId="{A5D5C038-DC9A-C740-BCF6-841E18433E6D}" type="pres">
      <dgm:prSet presAssocID="{66DC20E1-68E6-404E-9A00-620555ADC736}" presName="rootComposite" presStyleCnt="0"/>
      <dgm:spPr/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</dgm:pt>
    <dgm:pt modelId="{7CD10F79-70A0-BD4F-96A2-A8DE8BB8FE4A}" type="pres">
      <dgm:prSet presAssocID="{66DC20E1-68E6-404E-9A00-620555ADC736}" presName="rootConnector" presStyleLbl="node2" presStyleIdx="0" presStyleCnt="2"/>
      <dgm:spPr/>
    </dgm:pt>
    <dgm:pt modelId="{2C17FFF2-D6A9-4F4F-B24E-74EB227F6BE5}" type="pres">
      <dgm:prSet presAssocID="{66DC20E1-68E6-404E-9A00-620555ADC736}" presName="hierChild4" presStyleCnt="0"/>
      <dgm:spPr/>
    </dgm:pt>
    <dgm:pt modelId="{F3CB312B-0C5E-7041-AF8F-9D3258A6D297}" type="pres">
      <dgm:prSet presAssocID="{66DC20E1-68E6-404E-9A00-620555ADC736}" presName="hierChild5" presStyleCnt="0"/>
      <dgm:spPr/>
    </dgm:pt>
    <dgm:pt modelId="{6C8C047D-6AF5-6045-B803-82CA0E7E6E5D}" type="pres">
      <dgm:prSet presAssocID="{600E679A-96EB-DD4D-A209-156C2405B486}" presName="Name64" presStyleLbl="parChTrans1D2" presStyleIdx="1" presStyleCnt="2"/>
      <dgm:spPr/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</dgm:pt>
    <dgm:pt modelId="{36666728-C3A4-304B-8478-1F92DDE7F5EC}" type="pres">
      <dgm:prSet presAssocID="{E445B9A0-F379-6B44-BB9A-182597BC83FA}" presName="rootComposite" presStyleCnt="0"/>
      <dgm:spPr/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</dgm:pt>
    <dgm:pt modelId="{7608B60E-DE3A-D842-8F86-62CAE4494F97}" type="pres">
      <dgm:prSet presAssocID="{E445B9A0-F379-6B44-BB9A-182597BC83FA}" presName="rootConnector" presStyleLbl="node2" presStyleIdx="1" presStyleCnt="2"/>
      <dgm:spPr/>
    </dgm:pt>
    <dgm:pt modelId="{C2640744-EFBC-904E-A7EC-B84CE63EAA5E}" type="pres">
      <dgm:prSet presAssocID="{E445B9A0-F379-6B44-BB9A-182597BC83FA}" presName="hierChild4" presStyleCnt="0"/>
      <dgm:spPr/>
    </dgm:pt>
    <dgm:pt modelId="{EDE02160-8F71-CB44-B032-22A4C217FFAF}" type="pres">
      <dgm:prSet presAssocID="{3B3F0822-06EC-C545-AF18-3FA61E0D5560}" presName="Name64" presStyleLbl="parChTrans1D3" presStyleIdx="0" presStyleCnt="4"/>
      <dgm:spPr/>
    </dgm:pt>
    <dgm:pt modelId="{F3B4D9A8-723A-1847-87C0-0BEB0DCEA91B}" type="pres">
      <dgm:prSet presAssocID="{EE496392-4A55-E64B-8031-D90E0025C24E}" presName="hierRoot2" presStyleCnt="0">
        <dgm:presLayoutVars>
          <dgm:hierBranch val="init"/>
        </dgm:presLayoutVars>
      </dgm:prSet>
      <dgm:spPr/>
    </dgm:pt>
    <dgm:pt modelId="{65709784-4FA2-8A41-AB20-8CB6DB11E81B}" type="pres">
      <dgm:prSet presAssocID="{EE496392-4A55-E64B-8031-D90E0025C24E}" presName="rootComposite" presStyleCnt="0"/>
      <dgm:spPr/>
    </dgm:pt>
    <dgm:pt modelId="{FE5DC1DC-9B82-4C4C-8407-1FE7C808FED8}" type="pres">
      <dgm:prSet presAssocID="{EE496392-4A55-E64B-8031-D90E0025C24E}" presName="rootText" presStyleLbl="node3" presStyleIdx="0" presStyleCnt="4" custScaleX="159480" custScaleY="121168">
        <dgm:presLayoutVars>
          <dgm:chPref val="3"/>
        </dgm:presLayoutVars>
      </dgm:prSet>
      <dgm:spPr/>
    </dgm:pt>
    <dgm:pt modelId="{BA87A5A7-6A8E-524E-805E-80E73F56A27A}" type="pres">
      <dgm:prSet presAssocID="{EE496392-4A55-E64B-8031-D90E0025C24E}" presName="rootConnector" presStyleLbl="node3" presStyleIdx="0" presStyleCnt="4"/>
      <dgm:spPr/>
    </dgm:pt>
    <dgm:pt modelId="{02C51F21-FEF9-6247-8E50-0D8F2F43BF6A}" type="pres">
      <dgm:prSet presAssocID="{EE496392-4A55-E64B-8031-D90E0025C24E}" presName="hierChild4" presStyleCnt="0"/>
      <dgm:spPr/>
    </dgm:pt>
    <dgm:pt modelId="{BAFCAE8A-46B9-7845-AE0B-835B641A8388}" type="pres">
      <dgm:prSet presAssocID="{EE496392-4A55-E64B-8031-D90E0025C24E}" presName="hierChild5" presStyleCnt="0"/>
      <dgm:spPr/>
    </dgm:pt>
    <dgm:pt modelId="{A84E74B0-5EB4-8B47-AD99-51E6700C32B8}" type="pres">
      <dgm:prSet presAssocID="{441A000F-4F2A-7746-AE19-A00A988C7D40}" presName="Name64" presStyleLbl="parChTrans1D3" presStyleIdx="1" presStyleCnt="4"/>
      <dgm:spPr/>
    </dgm:pt>
    <dgm:pt modelId="{7A793D0C-6DDC-4C4C-9D30-78005922B784}" type="pres">
      <dgm:prSet presAssocID="{8733914D-91C0-1048-8DFE-09A69343688A}" presName="hierRoot2" presStyleCnt="0">
        <dgm:presLayoutVars>
          <dgm:hierBranch val="init"/>
        </dgm:presLayoutVars>
      </dgm:prSet>
      <dgm:spPr/>
    </dgm:pt>
    <dgm:pt modelId="{6AF59FB8-DF74-1748-B0E9-AF5DD1170027}" type="pres">
      <dgm:prSet presAssocID="{8733914D-91C0-1048-8DFE-09A69343688A}" presName="rootComposite" presStyleCnt="0"/>
      <dgm:spPr/>
    </dgm:pt>
    <dgm:pt modelId="{9A873B66-F6E1-7045-B91F-1D6B978715F3}" type="pres">
      <dgm:prSet presAssocID="{8733914D-91C0-1048-8DFE-09A69343688A}" presName="rootText" presStyleLbl="node3" presStyleIdx="1" presStyleCnt="4" custScaleX="156370" custScaleY="123538">
        <dgm:presLayoutVars>
          <dgm:chPref val="3"/>
        </dgm:presLayoutVars>
      </dgm:prSet>
      <dgm:spPr/>
    </dgm:pt>
    <dgm:pt modelId="{BA773289-5C59-764B-B02F-1A7AFAA7E19C}" type="pres">
      <dgm:prSet presAssocID="{8733914D-91C0-1048-8DFE-09A69343688A}" presName="rootConnector" presStyleLbl="node3" presStyleIdx="1" presStyleCnt="4"/>
      <dgm:spPr/>
    </dgm:pt>
    <dgm:pt modelId="{6B3E8F9C-9021-354F-B7D4-B2248D84FBEF}" type="pres">
      <dgm:prSet presAssocID="{8733914D-91C0-1048-8DFE-09A69343688A}" presName="hierChild4" presStyleCnt="0"/>
      <dgm:spPr/>
    </dgm:pt>
    <dgm:pt modelId="{9D3732C2-475C-D644-9B3B-E049B0B06785}" type="pres">
      <dgm:prSet presAssocID="{8733914D-91C0-1048-8DFE-09A69343688A}" presName="hierChild5" presStyleCnt="0"/>
      <dgm:spPr/>
    </dgm:pt>
    <dgm:pt modelId="{A53A17FE-8899-8E49-BEAD-7855063006F2}" type="pres">
      <dgm:prSet presAssocID="{990BBE82-2F1C-3B44-B111-00F7451B5A05}" presName="Name64" presStyleLbl="parChTrans1D3" presStyleIdx="2" presStyleCnt="4"/>
      <dgm:spPr/>
    </dgm:pt>
    <dgm:pt modelId="{FABD5566-A1F1-7246-9E8D-F5880CAD9B6A}" type="pres">
      <dgm:prSet presAssocID="{E4EB2DE9-62EE-D246-81F2-C6E6126618D3}" presName="hierRoot2" presStyleCnt="0">
        <dgm:presLayoutVars>
          <dgm:hierBranch val="init"/>
        </dgm:presLayoutVars>
      </dgm:prSet>
      <dgm:spPr/>
    </dgm:pt>
    <dgm:pt modelId="{C854DADD-055B-DF46-99E4-71A00104C8FC}" type="pres">
      <dgm:prSet presAssocID="{E4EB2DE9-62EE-D246-81F2-C6E6126618D3}" presName="rootComposite" presStyleCnt="0"/>
      <dgm:spPr/>
    </dgm:pt>
    <dgm:pt modelId="{D0EE542D-34F8-194C-A322-77B43778D115}" type="pres">
      <dgm:prSet presAssocID="{E4EB2DE9-62EE-D246-81F2-C6E6126618D3}" presName="rootText" presStyleLbl="node3" presStyleIdx="2" presStyleCnt="4" custScaleX="168169" custScaleY="123697">
        <dgm:presLayoutVars>
          <dgm:chPref val="3"/>
        </dgm:presLayoutVars>
      </dgm:prSet>
      <dgm:spPr/>
    </dgm:pt>
    <dgm:pt modelId="{F02527E5-44DB-954B-A30D-8ED1D45B0E8D}" type="pres">
      <dgm:prSet presAssocID="{E4EB2DE9-62EE-D246-81F2-C6E6126618D3}" presName="rootConnector" presStyleLbl="node3" presStyleIdx="2" presStyleCnt="4"/>
      <dgm:spPr/>
    </dgm:pt>
    <dgm:pt modelId="{E1D94279-1045-3E4B-ACA0-3869422492F8}" type="pres">
      <dgm:prSet presAssocID="{E4EB2DE9-62EE-D246-81F2-C6E6126618D3}" presName="hierChild4" presStyleCnt="0"/>
      <dgm:spPr/>
    </dgm:pt>
    <dgm:pt modelId="{CE463FA1-2842-9845-8F15-66C2A32FB2DF}" type="pres">
      <dgm:prSet presAssocID="{E4EB2DE9-62EE-D246-81F2-C6E6126618D3}" presName="hierChild5" presStyleCnt="0"/>
      <dgm:spPr/>
    </dgm:pt>
    <dgm:pt modelId="{56A9165A-AE66-B247-925C-5BAA9ECD4D91}" type="pres">
      <dgm:prSet presAssocID="{4E5CC662-1D78-274B-9E11-77848F09EAA7}" presName="Name64" presStyleLbl="parChTrans1D3" presStyleIdx="3" presStyleCnt="4"/>
      <dgm:spPr/>
    </dgm:pt>
    <dgm:pt modelId="{00ED2E60-A4FF-9A4F-AD72-759DA6836C5B}" type="pres">
      <dgm:prSet presAssocID="{F73633E6-767A-364E-99EE-84D61AE9B664}" presName="hierRoot2" presStyleCnt="0">
        <dgm:presLayoutVars>
          <dgm:hierBranch val="init"/>
        </dgm:presLayoutVars>
      </dgm:prSet>
      <dgm:spPr/>
    </dgm:pt>
    <dgm:pt modelId="{EE96A8CB-04A0-0A45-8F59-F7472A717CDC}" type="pres">
      <dgm:prSet presAssocID="{F73633E6-767A-364E-99EE-84D61AE9B664}" presName="rootComposite" presStyleCnt="0"/>
      <dgm:spPr/>
    </dgm:pt>
    <dgm:pt modelId="{CEB098C8-0423-0A43-8FBA-E4C84ACDFF9D}" type="pres">
      <dgm:prSet presAssocID="{F73633E6-767A-364E-99EE-84D61AE9B664}" presName="rootText" presStyleLbl="node3" presStyleIdx="3" presStyleCnt="4" custScaleX="236537" custScaleY="146530">
        <dgm:presLayoutVars>
          <dgm:chPref val="3"/>
        </dgm:presLayoutVars>
      </dgm:prSet>
      <dgm:spPr/>
    </dgm:pt>
    <dgm:pt modelId="{3C7BA0D5-B473-1B4E-8CBE-9ED61F6D323C}" type="pres">
      <dgm:prSet presAssocID="{F73633E6-767A-364E-99EE-84D61AE9B664}" presName="rootConnector" presStyleLbl="node3" presStyleIdx="3" presStyleCnt="4"/>
      <dgm:spPr/>
    </dgm:pt>
    <dgm:pt modelId="{50D28225-FA75-3C44-B95F-2021D40C18E9}" type="pres">
      <dgm:prSet presAssocID="{F73633E6-767A-364E-99EE-84D61AE9B664}" presName="hierChild4" presStyleCnt="0"/>
      <dgm:spPr/>
    </dgm:pt>
    <dgm:pt modelId="{2ABA0F6B-F3C9-3E46-B900-8BE2333B8183}" type="pres">
      <dgm:prSet presAssocID="{F73633E6-767A-364E-99EE-84D61AE9B664}" presName="hierChild5" presStyleCnt="0"/>
      <dgm:spPr/>
    </dgm:pt>
    <dgm:pt modelId="{59683BD3-AAD6-F14C-9A42-71FEBC69303F}" type="pres">
      <dgm:prSet presAssocID="{E445B9A0-F379-6B44-BB9A-182597BC83FA}" presName="hierChild5" presStyleCnt="0"/>
      <dgm:spPr/>
    </dgm:pt>
    <dgm:pt modelId="{3391A7E8-54FA-A845-8985-FFC005F21D77}" type="pres">
      <dgm:prSet presAssocID="{7AD6D7C0-2113-034C-A98D-0FB2064FFEC0}" presName="hierChild3" presStyleCnt="0"/>
      <dgm:spPr/>
    </dgm:pt>
  </dgm:ptLst>
  <dgm:cxnLst>
    <dgm:cxn modelId="{07A8B40B-82DF-AC47-8D7B-94A4868CCF3A}" type="presOf" srcId="{4E5CC662-1D78-274B-9E11-77848F09EAA7}" destId="{56A9165A-AE66-B247-925C-5BAA9ECD4D91}" srcOrd="0" destOrd="0" presId="urn:microsoft.com/office/officeart/2009/3/layout/HorizontalOrganizationChart"/>
    <dgm:cxn modelId="{C7D36610-0844-BB4C-B355-453CEB2B9679}" type="presOf" srcId="{E0E81B47-8AC3-1B43-AEBE-9D84A0F26F6C}" destId="{2906BD38-56B2-4A4D-9862-AB9EFA6E6823}" srcOrd="0" destOrd="0" presId="urn:microsoft.com/office/officeart/2009/3/layout/HorizontalOrganizationChart"/>
    <dgm:cxn modelId="{809F1C28-67F5-BE47-8696-B8E5980D8BB4}" type="presOf" srcId="{7AD6D7C0-2113-034C-A98D-0FB2064FFEC0}" destId="{807FAAE7-C6D3-2E49-902E-EC9F42CBD8E5}" srcOrd="1" destOrd="0" presId="urn:microsoft.com/office/officeart/2009/3/layout/HorizontalOrganizationChart"/>
    <dgm:cxn modelId="{24D45328-B65B-604B-9C35-4D6F08E84E01}" srcId="{E445B9A0-F379-6B44-BB9A-182597BC83FA}" destId="{EE496392-4A55-E64B-8031-D90E0025C24E}" srcOrd="0" destOrd="0" parTransId="{3B3F0822-06EC-C545-AF18-3FA61E0D5560}" sibTransId="{370F314C-9DE7-1B4D-9CBB-EC15A2ABE280}"/>
    <dgm:cxn modelId="{6204F13B-066B-4049-8813-C0AF0DB2712E}" type="presOf" srcId="{E4EB2DE9-62EE-D246-81F2-C6E6126618D3}" destId="{D0EE542D-34F8-194C-A322-77B43778D115}" srcOrd="0" destOrd="0" presId="urn:microsoft.com/office/officeart/2009/3/layout/HorizontalOrganizationChart"/>
    <dgm:cxn modelId="{773D544C-87FF-AA4E-B001-86C2A24A133E}" type="presOf" srcId="{E445B9A0-F379-6B44-BB9A-182597BC83FA}" destId="{A9CF1044-6D3D-CD43-8F93-5B76C9F47CE2}" srcOrd="0" destOrd="0" presId="urn:microsoft.com/office/officeart/2009/3/layout/HorizontalOrganizationChart"/>
    <dgm:cxn modelId="{F920CC4C-1B66-DB46-B553-390D7559E72C}" srcId="{E445B9A0-F379-6B44-BB9A-182597BC83FA}" destId="{E4EB2DE9-62EE-D246-81F2-C6E6126618D3}" srcOrd="2" destOrd="0" parTransId="{990BBE82-2F1C-3B44-B111-00F7451B5A05}" sibTransId="{34D07A0A-2A90-4643-AC39-16DAFF01F6AD}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1E80405E-392D-0341-8A41-96F94A161DD5}" type="presOf" srcId="{F73633E6-767A-364E-99EE-84D61AE9B664}" destId="{3C7BA0D5-B473-1B4E-8CBE-9ED61F6D323C}" srcOrd="1" destOrd="0" presId="urn:microsoft.com/office/officeart/2009/3/layout/HorizontalOrganizationChart"/>
    <dgm:cxn modelId="{1A9C6F60-D642-934E-9A45-1DC923F45D7B}" type="presOf" srcId="{DA621596-6D0B-7046-8CA3-B850D16931FB}" destId="{891A9760-81AB-7C44-BCB3-D339F372DBEB}" srcOrd="0" destOrd="0" presId="urn:microsoft.com/office/officeart/2009/3/layout/HorizontalOrganizationChart"/>
    <dgm:cxn modelId="{5ABB2561-02F4-4E4A-B132-D17498A9A68C}" type="presOf" srcId="{3B3F0822-06EC-C545-AF18-3FA61E0D5560}" destId="{EDE02160-8F71-CB44-B032-22A4C217FFAF}" srcOrd="0" destOrd="0" presId="urn:microsoft.com/office/officeart/2009/3/layout/HorizontalOrganizationChart"/>
    <dgm:cxn modelId="{23DFC062-FD14-4B4D-B2D2-9BBB0BBBAF72}" type="presOf" srcId="{E445B9A0-F379-6B44-BB9A-182597BC83FA}" destId="{7608B60E-DE3A-D842-8F86-62CAE4494F97}" srcOrd="1" destOrd="0" presId="urn:microsoft.com/office/officeart/2009/3/layout/HorizontalOrganizationChart"/>
    <dgm:cxn modelId="{98433F6A-3342-9147-8BA1-69335C367A2A}" type="presOf" srcId="{441A000F-4F2A-7746-AE19-A00A988C7D40}" destId="{A84E74B0-5EB4-8B47-AD99-51E6700C32B8}" srcOrd="0" destOrd="0" presId="urn:microsoft.com/office/officeart/2009/3/layout/HorizontalOrganizationChart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7291E781-A92D-5440-9A6C-D51EBA5032FA}" type="presOf" srcId="{8733914D-91C0-1048-8DFE-09A69343688A}" destId="{9A873B66-F6E1-7045-B91F-1D6B978715F3}" srcOrd="0" destOrd="0" presId="urn:microsoft.com/office/officeart/2009/3/layout/HorizontalOrganizationChart"/>
    <dgm:cxn modelId="{0F6B7C8A-0AD0-5F4C-986E-E5042ADEF103}" type="presOf" srcId="{7AD6D7C0-2113-034C-A98D-0FB2064FFEC0}" destId="{0689A7AA-AAB8-BF4D-AC03-E3EEE0D528ED}" srcOrd="0" destOrd="0" presId="urn:microsoft.com/office/officeart/2009/3/layout/HorizontalOrganizationChart"/>
    <dgm:cxn modelId="{C71AEF93-AFC5-9541-8910-8AE5EAB4D7EE}" type="presOf" srcId="{990BBE82-2F1C-3B44-B111-00F7451B5A05}" destId="{A53A17FE-8899-8E49-BEAD-7855063006F2}" srcOrd="0" destOrd="0" presId="urn:microsoft.com/office/officeart/2009/3/layout/HorizontalOrganizationChart"/>
    <dgm:cxn modelId="{0C987394-9FAA-2849-B4A6-C02C9F1F2FBD}" type="presOf" srcId="{EE496392-4A55-E64B-8031-D90E0025C24E}" destId="{FE5DC1DC-9B82-4C4C-8407-1FE7C808FED8}" srcOrd="0" destOrd="0" presId="urn:microsoft.com/office/officeart/2009/3/layout/HorizontalOrganizationChart"/>
    <dgm:cxn modelId="{C2C28694-ADB9-B24D-9448-169202768566}" type="presOf" srcId="{E4EB2DE9-62EE-D246-81F2-C6E6126618D3}" destId="{F02527E5-44DB-954B-A30D-8ED1D45B0E8D}" srcOrd="1" destOrd="0" presId="urn:microsoft.com/office/officeart/2009/3/layout/HorizontalOrganizationChart"/>
    <dgm:cxn modelId="{465EEC9F-A1AC-7144-BC9D-2EE79E66D6CA}" type="presOf" srcId="{EE496392-4A55-E64B-8031-D90E0025C24E}" destId="{BA87A5A7-6A8E-524E-805E-80E73F56A27A}" srcOrd="1" destOrd="0" presId="urn:microsoft.com/office/officeart/2009/3/layout/HorizontalOrganizationChart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85CE7FB8-8973-5D46-AAA5-ECA0C46E0D1F}" type="presOf" srcId="{66DC20E1-68E6-404E-9A00-620555ADC736}" destId="{7CD10F79-70A0-BD4F-96A2-A8DE8BB8FE4A}" srcOrd="1" destOrd="0" presId="urn:microsoft.com/office/officeart/2009/3/layout/HorizontalOrganizationChart"/>
    <dgm:cxn modelId="{1103CDBC-03D4-3E46-A123-C3322EF95EC9}" srcId="{E445B9A0-F379-6B44-BB9A-182597BC83FA}" destId="{8733914D-91C0-1048-8DFE-09A69343688A}" srcOrd="1" destOrd="0" parTransId="{441A000F-4F2A-7746-AE19-A00A988C7D40}" sibTransId="{1ADF27E0-C68F-C34D-A147-9432996A3BFA}"/>
    <dgm:cxn modelId="{04AD18CF-5FDF-654B-A2F6-C5C9D70E3DF4}" type="presOf" srcId="{600E679A-96EB-DD4D-A209-156C2405B486}" destId="{6C8C047D-6AF5-6045-B803-82CA0E7E6E5D}" srcOrd="0" destOrd="0" presId="urn:microsoft.com/office/officeart/2009/3/layout/HorizontalOrganizationChart"/>
    <dgm:cxn modelId="{6FC0D8D0-AC1F-5A4F-9D3E-FA4332866D00}" type="presOf" srcId="{66DC20E1-68E6-404E-9A00-620555ADC736}" destId="{023195D7-922C-4949-AA69-BC66853A2176}" srcOrd="0" destOrd="0" presId="urn:microsoft.com/office/officeart/2009/3/layout/HorizontalOrganizationChart"/>
    <dgm:cxn modelId="{CA08ECD6-208B-0D43-B370-037C5B860B92}" type="presOf" srcId="{8733914D-91C0-1048-8DFE-09A69343688A}" destId="{BA773289-5C59-764B-B02F-1A7AFAA7E19C}" srcOrd="1" destOrd="0" presId="urn:microsoft.com/office/officeart/2009/3/layout/HorizontalOrganizationChart"/>
    <dgm:cxn modelId="{A63099DA-6A7E-CE4D-95F7-FD659F7C15C3}" srcId="{E445B9A0-F379-6B44-BB9A-182597BC83FA}" destId="{F73633E6-767A-364E-99EE-84D61AE9B664}" srcOrd="3" destOrd="0" parTransId="{4E5CC662-1D78-274B-9E11-77848F09EAA7}" sibTransId="{9CFD7089-B430-C64B-8733-E77F914B457A}"/>
    <dgm:cxn modelId="{D68BA6EB-6F78-1D43-89AF-32CDEF2613FB}" type="presOf" srcId="{F73633E6-767A-364E-99EE-84D61AE9B664}" destId="{CEB098C8-0423-0A43-8FBA-E4C84ACDFF9D}" srcOrd="0" destOrd="0" presId="urn:microsoft.com/office/officeart/2009/3/layout/HorizontalOrganizationChart"/>
    <dgm:cxn modelId="{89DC38D8-BE63-0F4C-9B82-A620CFF9B410}" type="presParOf" srcId="{2906BD38-56B2-4A4D-9862-AB9EFA6E6823}" destId="{40E711C6-BAE0-A645-AB2E-2DB188DA6227}" srcOrd="0" destOrd="0" presId="urn:microsoft.com/office/officeart/2009/3/layout/HorizontalOrganizationChart"/>
    <dgm:cxn modelId="{FB3304A0-93F2-9E4D-A86D-FFBF75CB2B02}" type="presParOf" srcId="{40E711C6-BAE0-A645-AB2E-2DB188DA6227}" destId="{95937EF8-34E2-B44F-92FC-4BA6EF46D724}" srcOrd="0" destOrd="0" presId="urn:microsoft.com/office/officeart/2009/3/layout/HorizontalOrganizationChart"/>
    <dgm:cxn modelId="{EAC6B16D-7EB8-1E49-BDE1-95B2CA3B673A}" type="presParOf" srcId="{95937EF8-34E2-B44F-92FC-4BA6EF46D724}" destId="{0689A7AA-AAB8-BF4D-AC03-E3EEE0D528ED}" srcOrd="0" destOrd="0" presId="urn:microsoft.com/office/officeart/2009/3/layout/HorizontalOrganizationChart"/>
    <dgm:cxn modelId="{EDF7DB3D-DCCE-8A48-A41C-10886C8D8A97}" type="presParOf" srcId="{95937EF8-34E2-B44F-92FC-4BA6EF46D724}" destId="{807FAAE7-C6D3-2E49-902E-EC9F42CBD8E5}" srcOrd="1" destOrd="0" presId="urn:microsoft.com/office/officeart/2009/3/layout/HorizontalOrganizationChart"/>
    <dgm:cxn modelId="{0363D3E0-74EC-7F44-AC29-59A60F8170A1}" type="presParOf" srcId="{40E711C6-BAE0-A645-AB2E-2DB188DA6227}" destId="{094E6990-CEEF-E74C-B199-23617A05FF8C}" srcOrd="1" destOrd="0" presId="urn:microsoft.com/office/officeart/2009/3/layout/HorizontalOrganizationChart"/>
    <dgm:cxn modelId="{7828462C-858E-5F47-BCED-352B38AEB3BA}" type="presParOf" srcId="{094E6990-CEEF-E74C-B199-23617A05FF8C}" destId="{891A9760-81AB-7C44-BCB3-D339F372DBEB}" srcOrd="0" destOrd="0" presId="urn:microsoft.com/office/officeart/2009/3/layout/HorizontalOrganizationChart"/>
    <dgm:cxn modelId="{1F02AD0B-A27D-BB4E-9B5A-4F7012A734EB}" type="presParOf" srcId="{094E6990-CEEF-E74C-B199-23617A05FF8C}" destId="{1984B5E8-378A-A040-8071-E75AD3F14125}" srcOrd="1" destOrd="0" presId="urn:microsoft.com/office/officeart/2009/3/layout/HorizontalOrganizationChart"/>
    <dgm:cxn modelId="{39617AB0-F7DC-CB4B-B814-A589F6435CA6}" type="presParOf" srcId="{1984B5E8-378A-A040-8071-E75AD3F14125}" destId="{A5D5C038-DC9A-C740-BCF6-841E18433E6D}" srcOrd="0" destOrd="0" presId="urn:microsoft.com/office/officeart/2009/3/layout/HorizontalOrganizationChart"/>
    <dgm:cxn modelId="{E70EF93F-208F-2945-AAE3-761D2EB70C46}" type="presParOf" srcId="{A5D5C038-DC9A-C740-BCF6-841E18433E6D}" destId="{023195D7-922C-4949-AA69-BC66853A2176}" srcOrd="0" destOrd="0" presId="urn:microsoft.com/office/officeart/2009/3/layout/HorizontalOrganizationChart"/>
    <dgm:cxn modelId="{69CF0DD0-2612-6945-AD9B-272548DD69CB}" type="presParOf" srcId="{A5D5C038-DC9A-C740-BCF6-841E18433E6D}" destId="{7CD10F79-70A0-BD4F-96A2-A8DE8BB8FE4A}" srcOrd="1" destOrd="0" presId="urn:microsoft.com/office/officeart/2009/3/layout/HorizontalOrganizationChart"/>
    <dgm:cxn modelId="{3F857F73-6176-7949-9F41-9AE077427497}" type="presParOf" srcId="{1984B5E8-378A-A040-8071-E75AD3F14125}" destId="{2C17FFF2-D6A9-4F4F-B24E-74EB227F6BE5}" srcOrd="1" destOrd="0" presId="urn:microsoft.com/office/officeart/2009/3/layout/HorizontalOrganizationChart"/>
    <dgm:cxn modelId="{9B65700F-BD85-724E-9497-E4968AA29838}" type="presParOf" srcId="{1984B5E8-378A-A040-8071-E75AD3F14125}" destId="{F3CB312B-0C5E-7041-AF8F-9D3258A6D297}" srcOrd="2" destOrd="0" presId="urn:microsoft.com/office/officeart/2009/3/layout/HorizontalOrganizationChart"/>
    <dgm:cxn modelId="{66183965-D319-AB43-A95B-B5DCCD4D8208}" type="presParOf" srcId="{094E6990-CEEF-E74C-B199-23617A05FF8C}" destId="{6C8C047D-6AF5-6045-B803-82CA0E7E6E5D}" srcOrd="2" destOrd="0" presId="urn:microsoft.com/office/officeart/2009/3/layout/HorizontalOrganizationChart"/>
    <dgm:cxn modelId="{B91D3FD8-93C3-C748-8AEC-F7A9E8B6BFB1}" type="presParOf" srcId="{094E6990-CEEF-E74C-B199-23617A05FF8C}" destId="{070CAC2F-9581-894B-ABC2-8F6F66122375}" srcOrd="3" destOrd="0" presId="urn:microsoft.com/office/officeart/2009/3/layout/HorizontalOrganizationChart"/>
    <dgm:cxn modelId="{7E0FDE81-61E5-F740-A348-422A9BA7300D}" type="presParOf" srcId="{070CAC2F-9581-894B-ABC2-8F6F66122375}" destId="{36666728-C3A4-304B-8478-1F92DDE7F5EC}" srcOrd="0" destOrd="0" presId="urn:microsoft.com/office/officeart/2009/3/layout/HorizontalOrganizationChart"/>
    <dgm:cxn modelId="{D2C0B088-2F0A-A445-935D-3DEBF5079E93}" type="presParOf" srcId="{36666728-C3A4-304B-8478-1F92DDE7F5EC}" destId="{A9CF1044-6D3D-CD43-8F93-5B76C9F47CE2}" srcOrd="0" destOrd="0" presId="urn:microsoft.com/office/officeart/2009/3/layout/HorizontalOrganizationChart"/>
    <dgm:cxn modelId="{B61076DD-29A5-9B49-8F0D-166A184EDBF9}" type="presParOf" srcId="{36666728-C3A4-304B-8478-1F92DDE7F5EC}" destId="{7608B60E-DE3A-D842-8F86-62CAE4494F97}" srcOrd="1" destOrd="0" presId="urn:microsoft.com/office/officeart/2009/3/layout/HorizontalOrganizationChart"/>
    <dgm:cxn modelId="{1EE72D5C-83A1-F44E-AF85-D57D3D6C261F}" type="presParOf" srcId="{070CAC2F-9581-894B-ABC2-8F6F66122375}" destId="{C2640744-EFBC-904E-A7EC-B84CE63EAA5E}" srcOrd="1" destOrd="0" presId="urn:microsoft.com/office/officeart/2009/3/layout/HorizontalOrganizationChart"/>
    <dgm:cxn modelId="{0DB612FF-F949-0D4A-ABD2-5372DFB584B0}" type="presParOf" srcId="{C2640744-EFBC-904E-A7EC-B84CE63EAA5E}" destId="{EDE02160-8F71-CB44-B032-22A4C217FFAF}" srcOrd="0" destOrd="0" presId="urn:microsoft.com/office/officeart/2009/3/layout/HorizontalOrganizationChart"/>
    <dgm:cxn modelId="{92631641-14AA-6241-908A-9EB75BB38DBB}" type="presParOf" srcId="{C2640744-EFBC-904E-A7EC-B84CE63EAA5E}" destId="{F3B4D9A8-723A-1847-87C0-0BEB0DCEA91B}" srcOrd="1" destOrd="0" presId="urn:microsoft.com/office/officeart/2009/3/layout/HorizontalOrganizationChart"/>
    <dgm:cxn modelId="{8833C614-0D45-E647-A431-794604EFC998}" type="presParOf" srcId="{F3B4D9A8-723A-1847-87C0-0BEB0DCEA91B}" destId="{65709784-4FA2-8A41-AB20-8CB6DB11E81B}" srcOrd="0" destOrd="0" presId="urn:microsoft.com/office/officeart/2009/3/layout/HorizontalOrganizationChart"/>
    <dgm:cxn modelId="{99ACFA77-7A66-7F41-ADD4-933DC490CD80}" type="presParOf" srcId="{65709784-4FA2-8A41-AB20-8CB6DB11E81B}" destId="{FE5DC1DC-9B82-4C4C-8407-1FE7C808FED8}" srcOrd="0" destOrd="0" presId="urn:microsoft.com/office/officeart/2009/3/layout/HorizontalOrganizationChart"/>
    <dgm:cxn modelId="{48B082DE-2911-CE4A-AEA9-B592498B1854}" type="presParOf" srcId="{65709784-4FA2-8A41-AB20-8CB6DB11E81B}" destId="{BA87A5A7-6A8E-524E-805E-80E73F56A27A}" srcOrd="1" destOrd="0" presId="urn:microsoft.com/office/officeart/2009/3/layout/HorizontalOrganizationChart"/>
    <dgm:cxn modelId="{9FA326FA-B6D1-9F43-A805-522E301F5D6C}" type="presParOf" srcId="{F3B4D9A8-723A-1847-87C0-0BEB0DCEA91B}" destId="{02C51F21-FEF9-6247-8E50-0D8F2F43BF6A}" srcOrd="1" destOrd="0" presId="urn:microsoft.com/office/officeart/2009/3/layout/HorizontalOrganizationChart"/>
    <dgm:cxn modelId="{EDDBE707-7285-8B4A-BD51-985526439A36}" type="presParOf" srcId="{F3B4D9A8-723A-1847-87C0-0BEB0DCEA91B}" destId="{BAFCAE8A-46B9-7845-AE0B-835B641A8388}" srcOrd="2" destOrd="0" presId="urn:microsoft.com/office/officeart/2009/3/layout/HorizontalOrganizationChart"/>
    <dgm:cxn modelId="{8DFB1722-6E3C-F648-A7C8-C3C5A347A8FD}" type="presParOf" srcId="{C2640744-EFBC-904E-A7EC-B84CE63EAA5E}" destId="{A84E74B0-5EB4-8B47-AD99-51E6700C32B8}" srcOrd="2" destOrd="0" presId="urn:microsoft.com/office/officeart/2009/3/layout/HorizontalOrganizationChart"/>
    <dgm:cxn modelId="{E8DE37EE-C0A1-0445-A44F-F82EB488B8DB}" type="presParOf" srcId="{C2640744-EFBC-904E-A7EC-B84CE63EAA5E}" destId="{7A793D0C-6DDC-4C4C-9D30-78005922B784}" srcOrd="3" destOrd="0" presId="urn:microsoft.com/office/officeart/2009/3/layout/HorizontalOrganizationChart"/>
    <dgm:cxn modelId="{1D469D36-82E4-FC41-98E5-3617D07F8EFC}" type="presParOf" srcId="{7A793D0C-6DDC-4C4C-9D30-78005922B784}" destId="{6AF59FB8-DF74-1748-B0E9-AF5DD1170027}" srcOrd="0" destOrd="0" presId="urn:microsoft.com/office/officeart/2009/3/layout/HorizontalOrganizationChart"/>
    <dgm:cxn modelId="{7729A8CB-17A7-4C44-947B-0B8AFCE5ED3A}" type="presParOf" srcId="{6AF59FB8-DF74-1748-B0E9-AF5DD1170027}" destId="{9A873B66-F6E1-7045-B91F-1D6B978715F3}" srcOrd="0" destOrd="0" presId="urn:microsoft.com/office/officeart/2009/3/layout/HorizontalOrganizationChart"/>
    <dgm:cxn modelId="{963C03CF-C62F-FE43-99E9-0871F0321F2B}" type="presParOf" srcId="{6AF59FB8-DF74-1748-B0E9-AF5DD1170027}" destId="{BA773289-5C59-764B-B02F-1A7AFAA7E19C}" srcOrd="1" destOrd="0" presId="urn:microsoft.com/office/officeart/2009/3/layout/HorizontalOrganizationChart"/>
    <dgm:cxn modelId="{02DCF7FE-992B-DB44-9E38-1850184CD4BF}" type="presParOf" srcId="{7A793D0C-6DDC-4C4C-9D30-78005922B784}" destId="{6B3E8F9C-9021-354F-B7D4-B2248D84FBEF}" srcOrd="1" destOrd="0" presId="urn:microsoft.com/office/officeart/2009/3/layout/HorizontalOrganizationChart"/>
    <dgm:cxn modelId="{6D07FD59-0874-614A-A9A1-CC5BFC7F9E84}" type="presParOf" srcId="{7A793D0C-6DDC-4C4C-9D30-78005922B784}" destId="{9D3732C2-475C-D644-9B3B-E049B0B06785}" srcOrd="2" destOrd="0" presId="urn:microsoft.com/office/officeart/2009/3/layout/HorizontalOrganizationChart"/>
    <dgm:cxn modelId="{B81802CF-739B-064A-8808-FDA32D7E3AAD}" type="presParOf" srcId="{C2640744-EFBC-904E-A7EC-B84CE63EAA5E}" destId="{A53A17FE-8899-8E49-BEAD-7855063006F2}" srcOrd="4" destOrd="0" presId="urn:microsoft.com/office/officeart/2009/3/layout/HorizontalOrganizationChart"/>
    <dgm:cxn modelId="{0ED1419D-6CE2-E946-A9EC-882CA38AF2FC}" type="presParOf" srcId="{C2640744-EFBC-904E-A7EC-B84CE63EAA5E}" destId="{FABD5566-A1F1-7246-9E8D-F5880CAD9B6A}" srcOrd="5" destOrd="0" presId="urn:microsoft.com/office/officeart/2009/3/layout/HorizontalOrganizationChart"/>
    <dgm:cxn modelId="{CF397FC7-C882-824B-93CE-CC2EABCB1B46}" type="presParOf" srcId="{FABD5566-A1F1-7246-9E8D-F5880CAD9B6A}" destId="{C854DADD-055B-DF46-99E4-71A00104C8FC}" srcOrd="0" destOrd="0" presId="urn:microsoft.com/office/officeart/2009/3/layout/HorizontalOrganizationChart"/>
    <dgm:cxn modelId="{5D5735B6-D00A-4340-9249-BB3EE58E18ED}" type="presParOf" srcId="{C854DADD-055B-DF46-99E4-71A00104C8FC}" destId="{D0EE542D-34F8-194C-A322-77B43778D115}" srcOrd="0" destOrd="0" presId="urn:microsoft.com/office/officeart/2009/3/layout/HorizontalOrganizationChart"/>
    <dgm:cxn modelId="{4DE74915-AC7A-5D4A-B0A7-2D813F2332F7}" type="presParOf" srcId="{C854DADD-055B-DF46-99E4-71A00104C8FC}" destId="{F02527E5-44DB-954B-A30D-8ED1D45B0E8D}" srcOrd="1" destOrd="0" presId="urn:microsoft.com/office/officeart/2009/3/layout/HorizontalOrganizationChart"/>
    <dgm:cxn modelId="{F42847CD-5108-3740-92BC-324CB6A2F5D8}" type="presParOf" srcId="{FABD5566-A1F1-7246-9E8D-F5880CAD9B6A}" destId="{E1D94279-1045-3E4B-ACA0-3869422492F8}" srcOrd="1" destOrd="0" presId="urn:microsoft.com/office/officeart/2009/3/layout/HorizontalOrganizationChart"/>
    <dgm:cxn modelId="{AE12A719-F134-244F-932E-FFCCDF03788F}" type="presParOf" srcId="{FABD5566-A1F1-7246-9E8D-F5880CAD9B6A}" destId="{CE463FA1-2842-9845-8F15-66C2A32FB2DF}" srcOrd="2" destOrd="0" presId="urn:microsoft.com/office/officeart/2009/3/layout/HorizontalOrganizationChart"/>
    <dgm:cxn modelId="{E3A8A814-3E78-7346-A757-840D29273018}" type="presParOf" srcId="{C2640744-EFBC-904E-A7EC-B84CE63EAA5E}" destId="{56A9165A-AE66-B247-925C-5BAA9ECD4D91}" srcOrd="6" destOrd="0" presId="urn:microsoft.com/office/officeart/2009/3/layout/HorizontalOrganizationChart"/>
    <dgm:cxn modelId="{27317401-AEA9-3E45-8E5C-3A872A45D8E1}" type="presParOf" srcId="{C2640744-EFBC-904E-A7EC-B84CE63EAA5E}" destId="{00ED2E60-A4FF-9A4F-AD72-759DA6836C5B}" srcOrd="7" destOrd="0" presId="urn:microsoft.com/office/officeart/2009/3/layout/HorizontalOrganizationChart"/>
    <dgm:cxn modelId="{B5070D4D-9FB3-DA44-92A3-E7F21A14B373}" type="presParOf" srcId="{00ED2E60-A4FF-9A4F-AD72-759DA6836C5B}" destId="{EE96A8CB-04A0-0A45-8F59-F7472A717CDC}" srcOrd="0" destOrd="0" presId="urn:microsoft.com/office/officeart/2009/3/layout/HorizontalOrganizationChart"/>
    <dgm:cxn modelId="{9727B431-CE63-3F4C-87B5-51B93570178D}" type="presParOf" srcId="{EE96A8CB-04A0-0A45-8F59-F7472A717CDC}" destId="{CEB098C8-0423-0A43-8FBA-E4C84ACDFF9D}" srcOrd="0" destOrd="0" presId="urn:microsoft.com/office/officeart/2009/3/layout/HorizontalOrganizationChart"/>
    <dgm:cxn modelId="{429F213E-05AC-F542-930B-EBEA09AB67FA}" type="presParOf" srcId="{EE96A8CB-04A0-0A45-8F59-F7472A717CDC}" destId="{3C7BA0D5-B473-1B4E-8CBE-9ED61F6D323C}" srcOrd="1" destOrd="0" presId="urn:microsoft.com/office/officeart/2009/3/layout/HorizontalOrganizationChart"/>
    <dgm:cxn modelId="{A7281BD8-D3EF-7841-A66F-C20B8B63DE51}" type="presParOf" srcId="{00ED2E60-A4FF-9A4F-AD72-759DA6836C5B}" destId="{50D28225-FA75-3C44-B95F-2021D40C18E9}" srcOrd="1" destOrd="0" presId="urn:microsoft.com/office/officeart/2009/3/layout/HorizontalOrganizationChart"/>
    <dgm:cxn modelId="{6AB2EB7C-893F-FC4B-A131-7EBD130BBB04}" type="presParOf" srcId="{00ED2E60-A4FF-9A4F-AD72-759DA6836C5B}" destId="{2ABA0F6B-F3C9-3E46-B900-8BE2333B8183}" srcOrd="2" destOrd="0" presId="urn:microsoft.com/office/officeart/2009/3/layout/HorizontalOrganizationChart"/>
    <dgm:cxn modelId="{C9CE6A78-0AEB-8142-BF2D-34B1B2090022}" type="presParOf" srcId="{070CAC2F-9581-894B-ABC2-8F6F66122375}" destId="{59683BD3-AAD6-F14C-9A42-71FEBC69303F}" srcOrd="2" destOrd="0" presId="urn:microsoft.com/office/officeart/2009/3/layout/HorizontalOrganizationChart"/>
    <dgm:cxn modelId="{4E32E21E-070B-5544-951C-099762F709D7}" type="presParOf" srcId="{40E711C6-BAE0-A645-AB2E-2DB188DA6227}" destId="{3391A7E8-54FA-A845-8985-FFC005F21D7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34132D61-4D79-414F-A4B7-E39816984D53}">
      <dgm:prSet/>
      <dgm:spPr>
        <a:noFill/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唯物和唯心</a:t>
          </a:r>
        </a:p>
      </dgm:t>
    </dgm:pt>
    <dgm:pt modelId="{06DE2633-143C-B44C-ADAD-9E42EF2268B0}" type="par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4067663-6B76-244E-A413-2D7A2C2C5BBE}" type="sib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D65E109-E2D9-5245-A995-95443BDC2127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物质</a:t>
          </a:r>
        </a:p>
      </dgm:t>
    </dgm:pt>
    <dgm:pt modelId="{450B49EF-5F32-6341-B572-19C94EA8307D}" type="par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F99B0249-C181-8C46-8A8A-E03ECC92C966}" type="sib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98781D3-ABD1-6142-9EA2-5B6505E1055B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BAEFB812-19D6-104E-932A-81E72E80D2DC}" type="pres">
      <dgm:prSet presAssocID="{66DC20E1-68E6-404E-9A00-620555ADC736}" presName="rootComposite1" presStyleCnt="0"/>
      <dgm:spPr/>
    </dgm:pt>
    <dgm:pt modelId="{310EFFBE-6B14-CB43-A649-F2C0E39C02A0}" type="pres">
      <dgm:prSet presAssocID="{66DC20E1-68E6-404E-9A00-620555ADC736}" presName="rootText1" presStyleLbl="node0" presStyleIdx="0" presStyleCnt="1" custScaleX="155924" custScaleY="123697">
        <dgm:presLayoutVars>
          <dgm:chPref val="3"/>
        </dgm:presLayoutVars>
      </dgm:prSet>
      <dgm:spPr/>
    </dgm:pt>
    <dgm:pt modelId="{2257B149-65DF-5345-BB8F-BEA55F28ECFE}" type="pres">
      <dgm:prSet presAssocID="{66DC20E1-68E6-404E-9A00-620555ADC736}" presName="rootConnector1" presStyleLbl="node1" presStyleIdx="0" presStyleCnt="0"/>
      <dgm:spPr/>
    </dgm:pt>
    <dgm:pt modelId="{C399088F-CE50-BD4D-A981-AFAB27928CB2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</dgm:pt>
    <dgm:pt modelId="{5274CC5D-531E-3540-8738-46F7812F7922}" type="pres">
      <dgm:prSet presAssocID="{2E32BCC5-CF4F-4F47-9471-9B26A6BBEDB3}" presName="rootComposite" presStyleCnt="0"/>
      <dgm:spPr/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</dgm:pt>
    <dgm:pt modelId="{3EA0987E-106E-AD40-ABF1-791D6B80D19B}" type="pres">
      <dgm:prSet presAssocID="{2E32BCC5-CF4F-4F47-9471-9B26A6BBEDB3}" presName="rootConnector" presStyleLbl="node2" presStyleIdx="0" presStyleCnt="3"/>
      <dgm:spPr/>
    </dgm:pt>
    <dgm:pt modelId="{72E7D02C-EA41-184B-A8EA-64979B8EBEEE}" type="pres">
      <dgm:prSet presAssocID="{2E32BCC5-CF4F-4F47-9471-9B26A6BBEDB3}" presName="hierChild4" presStyleCnt="0"/>
      <dgm:spPr/>
    </dgm:pt>
    <dgm:pt modelId="{467603C6-46F5-7842-A5BB-A356C62CD752}" type="pres">
      <dgm:prSet presAssocID="{06DE2633-143C-B44C-ADAD-9E42EF2268B0}" presName="Name64" presStyleLbl="parChTrans1D3" presStyleIdx="0" presStyleCnt="2"/>
      <dgm:spPr/>
    </dgm:pt>
    <dgm:pt modelId="{A38A5E6B-06E6-7641-962C-92011459F9A0}" type="pres">
      <dgm:prSet presAssocID="{34132D61-4D79-414F-A4B7-E39816984D53}" presName="hierRoot2" presStyleCnt="0">
        <dgm:presLayoutVars>
          <dgm:hierBranch val="init"/>
        </dgm:presLayoutVars>
      </dgm:prSet>
      <dgm:spPr/>
    </dgm:pt>
    <dgm:pt modelId="{B98A05BA-F574-D742-BBD2-6D533A95DD92}" type="pres">
      <dgm:prSet presAssocID="{34132D61-4D79-414F-A4B7-E39816984D53}" presName="rootComposite" presStyleCnt="0"/>
      <dgm:spPr/>
    </dgm:pt>
    <dgm:pt modelId="{C974270C-A063-1F40-A440-8E1491B0147E}" type="pres">
      <dgm:prSet presAssocID="{34132D61-4D79-414F-A4B7-E39816984D53}" presName="rootText" presStyleLbl="node3" presStyleIdx="0" presStyleCnt="2">
        <dgm:presLayoutVars>
          <dgm:chPref val="3"/>
        </dgm:presLayoutVars>
      </dgm:prSet>
      <dgm:spPr/>
    </dgm:pt>
    <dgm:pt modelId="{A97C6F97-2B46-FD46-B564-7E7EB786A70A}" type="pres">
      <dgm:prSet presAssocID="{34132D61-4D79-414F-A4B7-E39816984D53}" presName="rootConnector" presStyleLbl="node3" presStyleIdx="0" presStyleCnt="2"/>
      <dgm:spPr/>
    </dgm:pt>
    <dgm:pt modelId="{E609E030-E63A-B04C-BC4B-DF4E16EED326}" type="pres">
      <dgm:prSet presAssocID="{34132D61-4D79-414F-A4B7-E39816984D53}" presName="hierChild4" presStyleCnt="0"/>
      <dgm:spPr/>
    </dgm:pt>
    <dgm:pt modelId="{2AD99557-7973-4847-9F0D-537EF5E7FAF2}" type="pres">
      <dgm:prSet presAssocID="{34132D61-4D79-414F-A4B7-E39816984D53}" presName="hierChild5" presStyleCnt="0"/>
      <dgm:spPr/>
    </dgm:pt>
    <dgm:pt modelId="{4BEB0283-437A-5344-8822-1B528AF9462F}" type="pres">
      <dgm:prSet presAssocID="{450B49EF-5F32-6341-B572-19C94EA8307D}" presName="Name64" presStyleLbl="parChTrans1D3" presStyleIdx="1" presStyleCnt="2"/>
      <dgm:spPr/>
    </dgm:pt>
    <dgm:pt modelId="{C4DB4389-D771-8347-A7C0-904342D84B4B}" type="pres">
      <dgm:prSet presAssocID="{0D65E109-E2D9-5245-A995-95443BDC2127}" presName="hierRoot2" presStyleCnt="0">
        <dgm:presLayoutVars>
          <dgm:hierBranch val="init"/>
        </dgm:presLayoutVars>
      </dgm:prSet>
      <dgm:spPr/>
    </dgm:pt>
    <dgm:pt modelId="{2BE79771-F9DA-714B-BC1C-AF2D3494E0C9}" type="pres">
      <dgm:prSet presAssocID="{0D65E109-E2D9-5245-A995-95443BDC2127}" presName="rootComposite" presStyleCnt="0"/>
      <dgm:spPr/>
    </dgm:pt>
    <dgm:pt modelId="{D0CD57B1-9CFF-5B44-A3FF-0300A045D841}" type="pres">
      <dgm:prSet presAssocID="{0D65E109-E2D9-5245-A995-95443BDC2127}" presName="rootText" presStyleLbl="node3" presStyleIdx="1" presStyleCnt="2">
        <dgm:presLayoutVars>
          <dgm:chPref val="3"/>
        </dgm:presLayoutVars>
      </dgm:prSet>
      <dgm:spPr/>
    </dgm:pt>
    <dgm:pt modelId="{912A2F67-96A5-554E-825C-4A8D200AD6B9}" type="pres">
      <dgm:prSet presAssocID="{0D65E109-E2D9-5245-A995-95443BDC2127}" presName="rootConnector" presStyleLbl="node3" presStyleIdx="1" presStyleCnt="2"/>
      <dgm:spPr/>
    </dgm:pt>
    <dgm:pt modelId="{95565D55-CF68-7346-A1BC-BDB2C40C06A5}" type="pres">
      <dgm:prSet presAssocID="{0D65E109-E2D9-5245-A995-95443BDC2127}" presName="hierChild4" presStyleCnt="0"/>
      <dgm:spPr/>
    </dgm:pt>
    <dgm:pt modelId="{F4C5735D-AB36-A14A-B199-24C79BDCCE04}" type="pres">
      <dgm:prSet presAssocID="{0D65E109-E2D9-5245-A995-95443BDC2127}" presName="hierChild5" presStyleCnt="0"/>
      <dgm:spPr/>
    </dgm:pt>
    <dgm:pt modelId="{04C73C2B-0D53-0447-8F82-DE7E2ABC2F5E}" type="pres">
      <dgm:prSet presAssocID="{2E32BCC5-CF4F-4F47-9471-9B26A6BBEDB3}" presName="hierChild5" presStyleCnt="0"/>
      <dgm:spPr/>
    </dgm:pt>
    <dgm:pt modelId="{83D7326F-BD9E-9346-9D31-47895C6B95C8}" type="pres">
      <dgm:prSet presAssocID="{90DBF32A-8108-8F45-AEE1-08FBCD6002CA}" presName="Name64" presStyleLbl="parChTrans1D2" presStyleIdx="1" presStyleCnt="3"/>
      <dgm:spPr/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</dgm:pt>
    <dgm:pt modelId="{FD3C68BB-D8CB-7747-BA67-E659945A456A}" type="pres">
      <dgm:prSet presAssocID="{79F416B7-7ECC-734D-8ECE-97032074E6B9}" presName="rootComposite" presStyleCnt="0"/>
      <dgm:spPr/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</dgm:pt>
    <dgm:pt modelId="{3DD5551E-483C-9743-8CCE-F48B7F507F0D}" type="pres">
      <dgm:prSet presAssocID="{79F416B7-7ECC-734D-8ECE-97032074E6B9}" presName="rootConnector" presStyleLbl="node2" presStyleIdx="1" presStyleCnt="3"/>
      <dgm:spPr/>
    </dgm:pt>
    <dgm:pt modelId="{F38A4705-CFAE-BB4A-811D-859D7DFC3980}" type="pres">
      <dgm:prSet presAssocID="{79F416B7-7ECC-734D-8ECE-97032074E6B9}" presName="hierChild4" presStyleCnt="0"/>
      <dgm:spPr/>
    </dgm:pt>
    <dgm:pt modelId="{D9465368-B3F1-B549-B325-33EE417B8163}" type="pres">
      <dgm:prSet presAssocID="{79F416B7-7ECC-734D-8ECE-97032074E6B9}" presName="hierChild5" presStyleCnt="0"/>
      <dgm:spPr/>
    </dgm:pt>
    <dgm:pt modelId="{3042DFE5-9735-744A-B3BB-3A0F9BAF8B24}" type="pres">
      <dgm:prSet presAssocID="{128112BF-4030-7947-9C53-6B0FE9F3ADAF}" presName="Name64" presStyleLbl="parChTrans1D2" presStyleIdx="2" presStyleCnt="3"/>
      <dgm:spPr/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</dgm:pt>
    <dgm:pt modelId="{EBCD5DA0-E14E-5C47-B914-DF662577CEFC}" type="pres">
      <dgm:prSet presAssocID="{AC8B9C64-BFF9-A944-9F48-6C37DDE9BAF4}" presName="rootComposite" presStyleCnt="0"/>
      <dgm:spPr/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</dgm:pt>
    <dgm:pt modelId="{6BE98E2D-14DE-1747-A87A-A7261AB160F8}" type="pres">
      <dgm:prSet presAssocID="{AC8B9C64-BFF9-A944-9F48-6C37DDE9BAF4}" presName="rootConnector" presStyleLbl="node2" presStyleIdx="2" presStyleCnt="3"/>
      <dgm:spPr/>
    </dgm:pt>
    <dgm:pt modelId="{8D65867D-5AF4-7546-9A08-8D24173160C8}" type="pres">
      <dgm:prSet presAssocID="{AC8B9C64-BFF9-A944-9F48-6C37DDE9BAF4}" presName="hierChild4" presStyleCnt="0"/>
      <dgm:spPr/>
    </dgm:pt>
    <dgm:pt modelId="{C3B9B0E3-E876-3944-87CE-0B0AD61FDF90}" type="pres">
      <dgm:prSet presAssocID="{AC8B9C64-BFF9-A944-9F48-6C37DDE9BAF4}" presName="hierChild5" presStyleCnt="0"/>
      <dgm:spPr/>
    </dgm:pt>
    <dgm:pt modelId="{6A8BC6FE-9998-2748-B960-368F9951ACD1}" type="pres">
      <dgm:prSet presAssocID="{66DC20E1-68E6-404E-9A00-620555ADC736}" presName="hierChild3" presStyleCnt="0"/>
      <dgm:spPr/>
    </dgm:pt>
  </dgm:ptLst>
  <dgm:cxnLst>
    <dgm:cxn modelId="{CA0A5C02-2371-304A-B84F-EAB13171445E}" type="presOf" srcId="{450B49EF-5F32-6341-B572-19C94EA8307D}" destId="{4BEB0283-437A-5344-8822-1B528AF9462F}" srcOrd="0" destOrd="0" presId="urn:microsoft.com/office/officeart/2009/3/layout/HorizontalOrganizationChart"/>
    <dgm:cxn modelId="{21FB3110-1D6F-CD45-9834-7E31FB56A60B}" type="presOf" srcId="{34132D61-4D79-414F-A4B7-E39816984D53}" destId="{C974270C-A063-1F40-A440-8E1491B0147E}" srcOrd="0" destOrd="0" presId="urn:microsoft.com/office/officeart/2009/3/layout/HorizontalOrganizationChart"/>
    <dgm:cxn modelId="{C0FEA810-91F7-2F4B-8A0B-002C3BEEE9DF}" type="presOf" srcId="{66DC20E1-68E6-404E-9A00-620555ADC736}" destId="{310EFFBE-6B14-CB43-A649-F2C0E39C02A0}" srcOrd="0" destOrd="0" presId="urn:microsoft.com/office/officeart/2009/3/layout/HorizontalOrganizationChart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DEA4502A-ED93-3246-B395-DE947C524960}" type="presOf" srcId="{06DE2633-143C-B44C-ADAD-9E42EF2268B0}" destId="{467603C6-46F5-7842-A5BB-A356C62CD752}" srcOrd="0" destOrd="0" presId="urn:microsoft.com/office/officeart/2009/3/layout/HorizontalOrganizationChart"/>
    <dgm:cxn modelId="{B3411732-6183-F849-BDEA-6F22B0A21E03}" type="presOf" srcId="{2E32BCC5-CF4F-4F47-9471-9B26A6BBEDB3}" destId="{141E662C-C174-534F-88CC-E3784BA55203}" srcOrd="0" destOrd="0" presId="urn:microsoft.com/office/officeart/2009/3/layout/HorizontalOrganizationChart"/>
    <dgm:cxn modelId="{19E5A550-9F33-704F-8D6F-9A592644D2B8}" type="presOf" srcId="{66DC20E1-68E6-404E-9A00-620555ADC736}" destId="{2257B149-65DF-5345-BB8F-BEA55F28ECFE}" srcOrd="1" destOrd="0" presId="urn:microsoft.com/office/officeart/2009/3/layout/HorizontalOrganizationChart"/>
    <dgm:cxn modelId="{A7604951-96B4-6547-803B-D273A8020046}" srcId="{2E32BCC5-CF4F-4F47-9471-9B26A6BBEDB3}" destId="{0D65E109-E2D9-5245-A995-95443BDC2127}" srcOrd="1" destOrd="0" parTransId="{450B49EF-5F32-6341-B572-19C94EA8307D}" sibTransId="{F99B0249-C181-8C46-8A8A-E03ECC92C966}"/>
    <dgm:cxn modelId="{95D8E558-031E-0F48-BAFE-6546EF5CA19F}" type="presOf" srcId="{0D65E109-E2D9-5245-A995-95443BDC2127}" destId="{912A2F67-96A5-554E-825C-4A8D200AD6B9}" srcOrd="1" destOrd="0" presId="urn:microsoft.com/office/officeart/2009/3/layout/HorizontalOrganizationChart"/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385E715C-5724-F348-A12E-D4F20D4B8869}" type="presOf" srcId="{AC8B9C64-BFF9-A944-9F48-6C37DDE9BAF4}" destId="{D4BE8BC5-9FAB-784D-9608-092FBC546049}" srcOrd="0" destOrd="0" presId="urn:microsoft.com/office/officeart/2009/3/layout/HorizontalOrganizationChart"/>
    <dgm:cxn modelId="{A51B7A6B-8F5D-C642-BB7E-B5B86852D27A}" type="presOf" srcId="{79F416B7-7ECC-734D-8ECE-97032074E6B9}" destId="{57F1799C-9E31-2740-BAA4-93B871B0A4C3}" srcOrd="0" destOrd="0" presId="urn:microsoft.com/office/officeart/2009/3/layout/HorizontalOrganizationChart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E0AB0873-9B73-6C49-A1B7-C401535CA583}" type="presOf" srcId="{90DBF32A-8108-8F45-AEE1-08FBCD6002CA}" destId="{83D7326F-BD9E-9346-9D31-47895C6B95C8}" srcOrd="0" destOrd="0" presId="urn:microsoft.com/office/officeart/2009/3/layout/HorizontalOrganizationChart"/>
    <dgm:cxn modelId="{6D415C7E-798A-6643-9E1C-ECB2CA4A4577}" type="presOf" srcId="{34132D61-4D79-414F-A4B7-E39816984D53}" destId="{A97C6F97-2B46-FD46-B564-7E7EB786A70A}" srcOrd="1" destOrd="0" presId="urn:microsoft.com/office/officeart/2009/3/layout/HorizontalOrganizationChart"/>
    <dgm:cxn modelId="{5E2A948A-27E4-594A-AD0C-8CC28DED0179}" type="presOf" srcId="{2E32BCC5-CF4F-4F47-9471-9B26A6BBEDB3}" destId="{3EA0987E-106E-AD40-ABF1-791D6B80D19B}" srcOrd="1" destOrd="0" presId="urn:microsoft.com/office/officeart/2009/3/layout/HorizontalOrganizationChart"/>
    <dgm:cxn modelId="{1FF0ACB3-3D22-CF4A-B7B2-DD5890E9FC91}" type="presOf" srcId="{AC8B9C64-BFF9-A944-9F48-6C37DDE9BAF4}" destId="{6BE98E2D-14DE-1747-A87A-A7261AB160F8}" srcOrd="1" destOrd="0" presId="urn:microsoft.com/office/officeart/2009/3/layout/HorizontalOrganizationChart"/>
    <dgm:cxn modelId="{46AEA3BB-5D95-654E-8E38-62ABBD492AB2}" type="presOf" srcId="{79F416B7-7ECC-734D-8ECE-97032074E6B9}" destId="{3DD5551E-483C-9743-8CCE-F48B7F507F0D}" srcOrd="1" destOrd="0" presId="urn:microsoft.com/office/officeart/2009/3/layout/HorizontalOrganizationChart"/>
    <dgm:cxn modelId="{0A1AF3C9-379F-0E41-A6DA-DC4BBFA41388}" type="presOf" srcId="{E0E81B47-8AC3-1B43-AEBE-9D84A0F26F6C}" destId="{2906BD38-56B2-4A4D-9862-AB9EFA6E6823}" srcOrd="0" destOrd="0" presId="urn:microsoft.com/office/officeart/2009/3/layout/HorizontalOrganizationChart"/>
    <dgm:cxn modelId="{82D597D9-08B7-924F-8D53-82FC1EADCBA6}" type="presOf" srcId="{128112BF-4030-7947-9C53-6B0FE9F3ADAF}" destId="{3042DFE5-9735-744A-B3BB-3A0F9BAF8B24}" srcOrd="0" destOrd="0" presId="urn:microsoft.com/office/officeart/2009/3/layout/HorizontalOrganizationChart"/>
    <dgm:cxn modelId="{80AF9ADD-CB21-F24A-99CB-1B24F8873FEE}" type="presOf" srcId="{459F7B76-1F3F-044D-85C9-817C04DCDAF1}" destId="{4E7B51FF-05C8-AC47-996F-2FD76AEA9516}" srcOrd="0" destOrd="0" presId="urn:microsoft.com/office/officeart/2009/3/layout/HorizontalOrganizationChart"/>
    <dgm:cxn modelId="{64C323F2-9EE7-DF46-A124-EEE8E00D571B}" type="presOf" srcId="{0D65E109-E2D9-5245-A995-95443BDC2127}" destId="{D0CD57B1-9CFF-5B44-A3FF-0300A045D841}" srcOrd="0" destOrd="0" presId="urn:microsoft.com/office/officeart/2009/3/layout/HorizontalOrganizationChart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97D26EFF-B7FD-F143-A140-D98943522DFC}" srcId="{2E32BCC5-CF4F-4F47-9471-9B26A6BBEDB3}" destId="{34132D61-4D79-414F-A4B7-E39816984D53}" srcOrd="0" destOrd="0" parTransId="{06DE2633-143C-B44C-ADAD-9E42EF2268B0}" sibTransId="{04067663-6B76-244E-A413-2D7A2C2C5BBE}"/>
    <dgm:cxn modelId="{B8635AAB-0751-2147-BF8C-F9B3BE4A48C5}" type="presParOf" srcId="{2906BD38-56B2-4A4D-9862-AB9EFA6E6823}" destId="{698781D3-ABD1-6142-9EA2-5B6505E1055B}" srcOrd="0" destOrd="0" presId="urn:microsoft.com/office/officeart/2009/3/layout/HorizontalOrganizationChart"/>
    <dgm:cxn modelId="{A227B051-5BC5-C74E-B7C3-7E62D2045E52}" type="presParOf" srcId="{698781D3-ABD1-6142-9EA2-5B6505E1055B}" destId="{BAEFB812-19D6-104E-932A-81E72E80D2DC}" srcOrd="0" destOrd="0" presId="urn:microsoft.com/office/officeart/2009/3/layout/HorizontalOrganizationChart"/>
    <dgm:cxn modelId="{26CF1543-4E98-5E4C-ABEA-5EC4029CD4E0}" type="presParOf" srcId="{BAEFB812-19D6-104E-932A-81E72E80D2DC}" destId="{310EFFBE-6B14-CB43-A649-F2C0E39C02A0}" srcOrd="0" destOrd="0" presId="urn:microsoft.com/office/officeart/2009/3/layout/HorizontalOrganizationChart"/>
    <dgm:cxn modelId="{B99B2369-C9D0-5A40-9F9F-84ABBECD8704}" type="presParOf" srcId="{BAEFB812-19D6-104E-932A-81E72E80D2DC}" destId="{2257B149-65DF-5345-BB8F-BEA55F28ECFE}" srcOrd="1" destOrd="0" presId="urn:microsoft.com/office/officeart/2009/3/layout/HorizontalOrganizationChart"/>
    <dgm:cxn modelId="{F89BFB1A-47DF-EF49-BF85-518EDFDCA85B}" type="presParOf" srcId="{698781D3-ABD1-6142-9EA2-5B6505E1055B}" destId="{C399088F-CE50-BD4D-A981-AFAB27928CB2}" srcOrd="1" destOrd="0" presId="urn:microsoft.com/office/officeart/2009/3/layout/HorizontalOrganizationChart"/>
    <dgm:cxn modelId="{D55C62E8-781C-374F-ABFD-8B509DD38C98}" type="presParOf" srcId="{C399088F-CE50-BD4D-A981-AFAB27928CB2}" destId="{4E7B51FF-05C8-AC47-996F-2FD76AEA9516}" srcOrd="0" destOrd="0" presId="urn:microsoft.com/office/officeart/2009/3/layout/HorizontalOrganizationChart"/>
    <dgm:cxn modelId="{034D130A-373B-474D-883D-77E4C19A9A34}" type="presParOf" srcId="{C399088F-CE50-BD4D-A981-AFAB27928CB2}" destId="{C1A271BD-7C8C-2641-90CB-21EBFA71428D}" srcOrd="1" destOrd="0" presId="urn:microsoft.com/office/officeart/2009/3/layout/HorizontalOrganizationChart"/>
    <dgm:cxn modelId="{B0B28050-B006-7849-BB41-BBDFA09B77DD}" type="presParOf" srcId="{C1A271BD-7C8C-2641-90CB-21EBFA71428D}" destId="{5274CC5D-531E-3540-8738-46F7812F7922}" srcOrd="0" destOrd="0" presId="urn:microsoft.com/office/officeart/2009/3/layout/HorizontalOrganizationChart"/>
    <dgm:cxn modelId="{F5BBC5FB-20D2-2A41-BC0F-2160A6C36EE4}" type="presParOf" srcId="{5274CC5D-531E-3540-8738-46F7812F7922}" destId="{141E662C-C174-534F-88CC-E3784BA55203}" srcOrd="0" destOrd="0" presId="urn:microsoft.com/office/officeart/2009/3/layout/HorizontalOrganizationChart"/>
    <dgm:cxn modelId="{B23E68CA-2702-174D-9B05-6007FC1117DB}" type="presParOf" srcId="{5274CC5D-531E-3540-8738-46F7812F7922}" destId="{3EA0987E-106E-AD40-ABF1-791D6B80D19B}" srcOrd="1" destOrd="0" presId="urn:microsoft.com/office/officeart/2009/3/layout/HorizontalOrganizationChart"/>
    <dgm:cxn modelId="{9BB27614-D0C6-EC44-9276-DCCDFA44FC1B}" type="presParOf" srcId="{C1A271BD-7C8C-2641-90CB-21EBFA71428D}" destId="{72E7D02C-EA41-184B-A8EA-64979B8EBEEE}" srcOrd="1" destOrd="0" presId="urn:microsoft.com/office/officeart/2009/3/layout/HorizontalOrganizationChart"/>
    <dgm:cxn modelId="{4900760A-D364-C745-AF6E-26C4EA7D0E88}" type="presParOf" srcId="{72E7D02C-EA41-184B-A8EA-64979B8EBEEE}" destId="{467603C6-46F5-7842-A5BB-A356C62CD752}" srcOrd="0" destOrd="0" presId="urn:microsoft.com/office/officeart/2009/3/layout/HorizontalOrganizationChart"/>
    <dgm:cxn modelId="{7001B86A-FC9A-4C4C-A29D-09D185A3F996}" type="presParOf" srcId="{72E7D02C-EA41-184B-A8EA-64979B8EBEEE}" destId="{A38A5E6B-06E6-7641-962C-92011459F9A0}" srcOrd="1" destOrd="0" presId="urn:microsoft.com/office/officeart/2009/3/layout/HorizontalOrganizationChart"/>
    <dgm:cxn modelId="{66A1EE7A-948B-C24B-AAEE-DB9A621EC745}" type="presParOf" srcId="{A38A5E6B-06E6-7641-962C-92011459F9A0}" destId="{B98A05BA-F574-D742-BBD2-6D533A95DD92}" srcOrd="0" destOrd="0" presId="urn:microsoft.com/office/officeart/2009/3/layout/HorizontalOrganizationChart"/>
    <dgm:cxn modelId="{0E6F5EED-2F47-B449-B207-25B3D78145D1}" type="presParOf" srcId="{B98A05BA-F574-D742-BBD2-6D533A95DD92}" destId="{C974270C-A063-1F40-A440-8E1491B0147E}" srcOrd="0" destOrd="0" presId="urn:microsoft.com/office/officeart/2009/3/layout/HorizontalOrganizationChart"/>
    <dgm:cxn modelId="{493A8998-CB43-E34D-81A9-86A12C3605F6}" type="presParOf" srcId="{B98A05BA-F574-D742-BBD2-6D533A95DD92}" destId="{A97C6F97-2B46-FD46-B564-7E7EB786A70A}" srcOrd="1" destOrd="0" presId="urn:microsoft.com/office/officeart/2009/3/layout/HorizontalOrganizationChart"/>
    <dgm:cxn modelId="{7E172222-E31C-A64C-8CDE-074ED0426C69}" type="presParOf" srcId="{A38A5E6B-06E6-7641-962C-92011459F9A0}" destId="{E609E030-E63A-B04C-BC4B-DF4E16EED326}" srcOrd="1" destOrd="0" presId="urn:microsoft.com/office/officeart/2009/3/layout/HorizontalOrganizationChart"/>
    <dgm:cxn modelId="{2679C0B9-9D9E-BB4A-91B5-F3239CC649F5}" type="presParOf" srcId="{A38A5E6B-06E6-7641-962C-92011459F9A0}" destId="{2AD99557-7973-4847-9F0D-537EF5E7FAF2}" srcOrd="2" destOrd="0" presId="urn:microsoft.com/office/officeart/2009/3/layout/HorizontalOrganizationChart"/>
    <dgm:cxn modelId="{D91FB2E8-3F9F-A442-B80A-48771CCBCDB3}" type="presParOf" srcId="{72E7D02C-EA41-184B-A8EA-64979B8EBEEE}" destId="{4BEB0283-437A-5344-8822-1B528AF9462F}" srcOrd="2" destOrd="0" presId="urn:microsoft.com/office/officeart/2009/3/layout/HorizontalOrganizationChart"/>
    <dgm:cxn modelId="{5F319CBF-3D3E-C14C-B4DC-0979B52FE23C}" type="presParOf" srcId="{72E7D02C-EA41-184B-A8EA-64979B8EBEEE}" destId="{C4DB4389-D771-8347-A7C0-904342D84B4B}" srcOrd="3" destOrd="0" presId="urn:microsoft.com/office/officeart/2009/3/layout/HorizontalOrganizationChart"/>
    <dgm:cxn modelId="{74919DB8-9503-7542-98FA-8587CF60B936}" type="presParOf" srcId="{C4DB4389-D771-8347-A7C0-904342D84B4B}" destId="{2BE79771-F9DA-714B-BC1C-AF2D3494E0C9}" srcOrd="0" destOrd="0" presId="urn:microsoft.com/office/officeart/2009/3/layout/HorizontalOrganizationChart"/>
    <dgm:cxn modelId="{A6EBE833-0896-F64D-B1A1-F8695F1E652A}" type="presParOf" srcId="{2BE79771-F9DA-714B-BC1C-AF2D3494E0C9}" destId="{D0CD57B1-9CFF-5B44-A3FF-0300A045D841}" srcOrd="0" destOrd="0" presId="urn:microsoft.com/office/officeart/2009/3/layout/HorizontalOrganizationChart"/>
    <dgm:cxn modelId="{28EA613F-A4AC-864D-B9E4-EDFA53FD4A74}" type="presParOf" srcId="{2BE79771-F9DA-714B-BC1C-AF2D3494E0C9}" destId="{912A2F67-96A5-554E-825C-4A8D200AD6B9}" srcOrd="1" destOrd="0" presId="urn:microsoft.com/office/officeart/2009/3/layout/HorizontalOrganizationChart"/>
    <dgm:cxn modelId="{A117A7FD-E854-1F42-9444-BE8BE65A773E}" type="presParOf" srcId="{C4DB4389-D771-8347-A7C0-904342D84B4B}" destId="{95565D55-CF68-7346-A1BC-BDB2C40C06A5}" srcOrd="1" destOrd="0" presId="urn:microsoft.com/office/officeart/2009/3/layout/HorizontalOrganizationChart"/>
    <dgm:cxn modelId="{AC090D50-DF6D-5F40-8294-9A955770E43A}" type="presParOf" srcId="{C4DB4389-D771-8347-A7C0-904342D84B4B}" destId="{F4C5735D-AB36-A14A-B199-24C79BDCCE04}" srcOrd="2" destOrd="0" presId="urn:microsoft.com/office/officeart/2009/3/layout/HorizontalOrganizationChart"/>
    <dgm:cxn modelId="{9FD28FD2-ED71-FF4F-8C53-43C227AA56B8}" type="presParOf" srcId="{C1A271BD-7C8C-2641-90CB-21EBFA71428D}" destId="{04C73C2B-0D53-0447-8F82-DE7E2ABC2F5E}" srcOrd="2" destOrd="0" presId="urn:microsoft.com/office/officeart/2009/3/layout/HorizontalOrganizationChart"/>
    <dgm:cxn modelId="{4A30394A-0A2C-BB45-9931-55B369590C65}" type="presParOf" srcId="{C399088F-CE50-BD4D-A981-AFAB27928CB2}" destId="{83D7326F-BD9E-9346-9D31-47895C6B95C8}" srcOrd="2" destOrd="0" presId="urn:microsoft.com/office/officeart/2009/3/layout/HorizontalOrganizationChart"/>
    <dgm:cxn modelId="{EC96805C-B593-D34F-9070-8B9E491A0FE7}" type="presParOf" srcId="{C399088F-CE50-BD4D-A981-AFAB27928CB2}" destId="{064AE4FB-4D02-2746-911E-DB2EB3858A9B}" srcOrd="3" destOrd="0" presId="urn:microsoft.com/office/officeart/2009/3/layout/HorizontalOrganizationChart"/>
    <dgm:cxn modelId="{E468AF1C-5056-FF45-B66A-EDD1C948D3F7}" type="presParOf" srcId="{064AE4FB-4D02-2746-911E-DB2EB3858A9B}" destId="{FD3C68BB-D8CB-7747-BA67-E659945A456A}" srcOrd="0" destOrd="0" presId="urn:microsoft.com/office/officeart/2009/3/layout/HorizontalOrganizationChart"/>
    <dgm:cxn modelId="{11D6B435-30DD-FB42-B87E-6FFFD976B439}" type="presParOf" srcId="{FD3C68BB-D8CB-7747-BA67-E659945A456A}" destId="{57F1799C-9E31-2740-BAA4-93B871B0A4C3}" srcOrd="0" destOrd="0" presId="urn:microsoft.com/office/officeart/2009/3/layout/HorizontalOrganizationChart"/>
    <dgm:cxn modelId="{86B0E3D3-D616-2C43-A87E-5ECD963A6ACE}" type="presParOf" srcId="{FD3C68BB-D8CB-7747-BA67-E659945A456A}" destId="{3DD5551E-483C-9743-8CCE-F48B7F507F0D}" srcOrd="1" destOrd="0" presId="urn:microsoft.com/office/officeart/2009/3/layout/HorizontalOrganizationChart"/>
    <dgm:cxn modelId="{C0DD3F2C-8842-0246-AAB9-BF42B88B21F5}" type="presParOf" srcId="{064AE4FB-4D02-2746-911E-DB2EB3858A9B}" destId="{F38A4705-CFAE-BB4A-811D-859D7DFC3980}" srcOrd="1" destOrd="0" presId="urn:microsoft.com/office/officeart/2009/3/layout/HorizontalOrganizationChart"/>
    <dgm:cxn modelId="{4BB0B927-182F-D74D-A15C-AD4EFEDD002B}" type="presParOf" srcId="{064AE4FB-4D02-2746-911E-DB2EB3858A9B}" destId="{D9465368-B3F1-B549-B325-33EE417B8163}" srcOrd="2" destOrd="0" presId="urn:microsoft.com/office/officeart/2009/3/layout/HorizontalOrganizationChart"/>
    <dgm:cxn modelId="{78E12451-7E14-0844-9670-0971890D1ED2}" type="presParOf" srcId="{C399088F-CE50-BD4D-A981-AFAB27928CB2}" destId="{3042DFE5-9735-744A-B3BB-3A0F9BAF8B24}" srcOrd="4" destOrd="0" presId="urn:microsoft.com/office/officeart/2009/3/layout/HorizontalOrganizationChart"/>
    <dgm:cxn modelId="{19A92B78-241A-924B-941E-FC078041EBC1}" type="presParOf" srcId="{C399088F-CE50-BD4D-A981-AFAB27928CB2}" destId="{3E607B34-A92E-AB48-B453-CAD18C4A1DB3}" srcOrd="5" destOrd="0" presId="urn:microsoft.com/office/officeart/2009/3/layout/HorizontalOrganizationChart"/>
    <dgm:cxn modelId="{0018649B-809C-8B47-B5AB-F7D043543320}" type="presParOf" srcId="{3E607B34-A92E-AB48-B453-CAD18C4A1DB3}" destId="{EBCD5DA0-E14E-5C47-B914-DF662577CEFC}" srcOrd="0" destOrd="0" presId="urn:microsoft.com/office/officeart/2009/3/layout/HorizontalOrganizationChart"/>
    <dgm:cxn modelId="{CE40754A-94A0-E34F-937F-3EB15AF64DAC}" type="presParOf" srcId="{EBCD5DA0-E14E-5C47-B914-DF662577CEFC}" destId="{D4BE8BC5-9FAB-784D-9608-092FBC546049}" srcOrd="0" destOrd="0" presId="urn:microsoft.com/office/officeart/2009/3/layout/HorizontalOrganizationChart"/>
    <dgm:cxn modelId="{03FABA43-3F8C-0147-BD89-67EA66986CFA}" type="presParOf" srcId="{EBCD5DA0-E14E-5C47-B914-DF662577CEFC}" destId="{6BE98E2D-14DE-1747-A87A-A7261AB160F8}" srcOrd="1" destOrd="0" presId="urn:microsoft.com/office/officeart/2009/3/layout/HorizontalOrganizationChart"/>
    <dgm:cxn modelId="{477187EE-D224-EA4A-A2F0-9864CCDBB978}" type="presParOf" srcId="{3E607B34-A92E-AB48-B453-CAD18C4A1DB3}" destId="{8D65867D-5AF4-7546-9A08-8D24173160C8}" srcOrd="1" destOrd="0" presId="urn:microsoft.com/office/officeart/2009/3/layout/HorizontalOrganizationChart"/>
    <dgm:cxn modelId="{1DD8E40E-E0AE-8444-A6D7-B31AC81D9ED7}" type="presParOf" srcId="{3E607B34-A92E-AB48-B453-CAD18C4A1DB3}" destId="{C3B9B0E3-E876-3944-87CE-0B0AD61FDF90}" srcOrd="2" destOrd="0" presId="urn:microsoft.com/office/officeart/2009/3/layout/HorizontalOrganizationChart"/>
    <dgm:cxn modelId="{36681B7C-637F-2048-B55B-FF6C51884923}" type="presParOf" srcId="{698781D3-ABD1-6142-9EA2-5B6505E1055B}" destId="{6A8BC6FE-9998-2748-B960-368F9951ACD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20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EE496392-4A55-E64B-8031-D90E0025C24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实践的概念</a:t>
          </a:r>
        </a:p>
      </dgm:t>
    </dgm:pt>
    <dgm:pt modelId="{3B3F0822-06EC-C545-AF18-3FA61E0D5560}" type="par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370F314C-9DE7-1B4D-9CBB-EC15A2ABE280}" type="sib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8733914D-91C0-1048-8DFE-09A69343688A}">
      <dgm:prSet custT="1"/>
      <dgm:spPr/>
      <dgm:t>
        <a:bodyPr/>
        <a:lstStyle/>
        <a:p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实践的特点</a:t>
          </a:r>
        </a:p>
      </dgm:t>
    </dgm:pt>
    <dgm:pt modelId="{441A000F-4F2A-7746-AE19-A00A988C7D40}" type="par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1ADF27E0-C68F-C34D-A147-9432996A3BFA}" type="sib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E4EB2DE9-62EE-D246-81F2-C6E6126618D3}">
      <dgm:prSet custT="1"/>
      <dgm:spPr/>
      <dgm:t>
        <a:bodyPr/>
        <a:lstStyle/>
        <a:p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实践的基本形式</a:t>
          </a:r>
        </a:p>
      </dgm:t>
    </dgm:pt>
    <dgm:pt modelId="{990BBE82-2F1C-3B44-B111-00F7451B5A05}" type="par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34D07A0A-2A90-4643-AC39-16DAFF01F6AD}" type="sib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F73633E6-767A-364E-99EE-84D61AE9B664}">
      <dgm:prSet custT="1"/>
      <dgm:spPr/>
      <dgm:t>
        <a:bodyPr/>
        <a:lstStyle/>
        <a:p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社会生活本质是实践</a:t>
          </a:r>
        </a:p>
      </dgm:t>
    </dgm:pt>
    <dgm:pt modelId="{4E5CC662-1D78-274B-9E11-77848F09EAA7}" type="parTrans" cxnId="{A63099DA-6A7E-CE4D-95F7-FD659F7C15C3}">
      <dgm:prSet/>
      <dgm:spPr/>
      <dgm:t>
        <a:bodyPr/>
        <a:lstStyle/>
        <a:p>
          <a:endParaRPr lang="zh-CN" altLang="en-US"/>
        </a:p>
      </dgm:t>
    </dgm:pt>
    <dgm:pt modelId="{9CFD7089-B430-C64B-8733-E77F914B457A}" type="sibTrans" cxnId="{A63099DA-6A7E-CE4D-95F7-FD659F7C15C3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</dgm:pt>
    <dgm:pt modelId="{95937EF8-34E2-B44F-92FC-4BA6EF46D724}" type="pres">
      <dgm:prSet presAssocID="{7AD6D7C0-2113-034C-A98D-0FB2064FFEC0}" presName="rootComposite1" presStyleCnt="0"/>
      <dgm:spPr/>
    </dgm:pt>
    <dgm:pt modelId="{0689A7AA-AAB8-BF4D-AC03-E3EEE0D528ED}" type="pres">
      <dgm:prSet presAssocID="{7AD6D7C0-2113-034C-A98D-0FB2064FFEC0}" presName="rootText1" presStyleLbl="node0" presStyleIdx="0" presStyleCnt="1" custScaleX="190414">
        <dgm:presLayoutVars>
          <dgm:chPref val="3"/>
        </dgm:presLayoutVars>
      </dgm:prSet>
      <dgm:spPr/>
    </dgm:pt>
    <dgm:pt modelId="{807FAAE7-C6D3-2E49-902E-EC9F42CBD8E5}" type="pres">
      <dgm:prSet presAssocID="{7AD6D7C0-2113-034C-A98D-0FB2064FFEC0}" presName="rootConnector1" presStyleLbl="node1" presStyleIdx="0" presStyleCnt="0"/>
      <dgm:spPr/>
    </dgm:pt>
    <dgm:pt modelId="{094E6990-CEEF-E74C-B199-23617A05FF8C}" type="pres">
      <dgm:prSet presAssocID="{7AD6D7C0-2113-034C-A98D-0FB2064FFEC0}" presName="hierChild2" presStyleCnt="0"/>
      <dgm:spPr/>
    </dgm:pt>
    <dgm:pt modelId="{891A9760-81AB-7C44-BCB3-D339F372DBEB}" type="pres">
      <dgm:prSet presAssocID="{DA621596-6D0B-7046-8CA3-B850D16931FB}" presName="Name64" presStyleLbl="parChTrans1D2" presStyleIdx="0" presStyleCnt="2"/>
      <dgm:spPr/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</dgm:pt>
    <dgm:pt modelId="{A5D5C038-DC9A-C740-BCF6-841E18433E6D}" type="pres">
      <dgm:prSet presAssocID="{66DC20E1-68E6-404E-9A00-620555ADC736}" presName="rootComposite" presStyleCnt="0"/>
      <dgm:spPr/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</dgm:pt>
    <dgm:pt modelId="{7CD10F79-70A0-BD4F-96A2-A8DE8BB8FE4A}" type="pres">
      <dgm:prSet presAssocID="{66DC20E1-68E6-404E-9A00-620555ADC736}" presName="rootConnector" presStyleLbl="node2" presStyleIdx="0" presStyleCnt="2"/>
      <dgm:spPr/>
    </dgm:pt>
    <dgm:pt modelId="{2C17FFF2-D6A9-4F4F-B24E-74EB227F6BE5}" type="pres">
      <dgm:prSet presAssocID="{66DC20E1-68E6-404E-9A00-620555ADC736}" presName="hierChild4" presStyleCnt="0"/>
      <dgm:spPr/>
    </dgm:pt>
    <dgm:pt modelId="{F3CB312B-0C5E-7041-AF8F-9D3258A6D297}" type="pres">
      <dgm:prSet presAssocID="{66DC20E1-68E6-404E-9A00-620555ADC736}" presName="hierChild5" presStyleCnt="0"/>
      <dgm:spPr/>
    </dgm:pt>
    <dgm:pt modelId="{6C8C047D-6AF5-6045-B803-82CA0E7E6E5D}" type="pres">
      <dgm:prSet presAssocID="{600E679A-96EB-DD4D-A209-156C2405B486}" presName="Name64" presStyleLbl="parChTrans1D2" presStyleIdx="1" presStyleCnt="2"/>
      <dgm:spPr/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</dgm:pt>
    <dgm:pt modelId="{36666728-C3A4-304B-8478-1F92DDE7F5EC}" type="pres">
      <dgm:prSet presAssocID="{E445B9A0-F379-6B44-BB9A-182597BC83FA}" presName="rootComposite" presStyleCnt="0"/>
      <dgm:spPr/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</dgm:pt>
    <dgm:pt modelId="{7608B60E-DE3A-D842-8F86-62CAE4494F97}" type="pres">
      <dgm:prSet presAssocID="{E445B9A0-F379-6B44-BB9A-182597BC83FA}" presName="rootConnector" presStyleLbl="node2" presStyleIdx="1" presStyleCnt="2"/>
      <dgm:spPr/>
    </dgm:pt>
    <dgm:pt modelId="{C2640744-EFBC-904E-A7EC-B84CE63EAA5E}" type="pres">
      <dgm:prSet presAssocID="{E445B9A0-F379-6B44-BB9A-182597BC83FA}" presName="hierChild4" presStyleCnt="0"/>
      <dgm:spPr/>
    </dgm:pt>
    <dgm:pt modelId="{EDE02160-8F71-CB44-B032-22A4C217FFAF}" type="pres">
      <dgm:prSet presAssocID="{3B3F0822-06EC-C545-AF18-3FA61E0D5560}" presName="Name64" presStyleLbl="parChTrans1D3" presStyleIdx="0" presStyleCnt="4"/>
      <dgm:spPr/>
    </dgm:pt>
    <dgm:pt modelId="{F3B4D9A8-723A-1847-87C0-0BEB0DCEA91B}" type="pres">
      <dgm:prSet presAssocID="{EE496392-4A55-E64B-8031-D90E0025C24E}" presName="hierRoot2" presStyleCnt="0">
        <dgm:presLayoutVars>
          <dgm:hierBranch val="init"/>
        </dgm:presLayoutVars>
      </dgm:prSet>
      <dgm:spPr/>
    </dgm:pt>
    <dgm:pt modelId="{65709784-4FA2-8A41-AB20-8CB6DB11E81B}" type="pres">
      <dgm:prSet presAssocID="{EE496392-4A55-E64B-8031-D90E0025C24E}" presName="rootComposite" presStyleCnt="0"/>
      <dgm:spPr/>
    </dgm:pt>
    <dgm:pt modelId="{FE5DC1DC-9B82-4C4C-8407-1FE7C808FED8}" type="pres">
      <dgm:prSet presAssocID="{EE496392-4A55-E64B-8031-D90E0025C24E}" presName="rootText" presStyleLbl="node3" presStyleIdx="0" presStyleCnt="4" custScaleX="159480" custScaleY="121168">
        <dgm:presLayoutVars>
          <dgm:chPref val="3"/>
        </dgm:presLayoutVars>
      </dgm:prSet>
      <dgm:spPr/>
    </dgm:pt>
    <dgm:pt modelId="{BA87A5A7-6A8E-524E-805E-80E73F56A27A}" type="pres">
      <dgm:prSet presAssocID="{EE496392-4A55-E64B-8031-D90E0025C24E}" presName="rootConnector" presStyleLbl="node3" presStyleIdx="0" presStyleCnt="4"/>
      <dgm:spPr/>
    </dgm:pt>
    <dgm:pt modelId="{02C51F21-FEF9-6247-8E50-0D8F2F43BF6A}" type="pres">
      <dgm:prSet presAssocID="{EE496392-4A55-E64B-8031-D90E0025C24E}" presName="hierChild4" presStyleCnt="0"/>
      <dgm:spPr/>
    </dgm:pt>
    <dgm:pt modelId="{BAFCAE8A-46B9-7845-AE0B-835B641A8388}" type="pres">
      <dgm:prSet presAssocID="{EE496392-4A55-E64B-8031-D90E0025C24E}" presName="hierChild5" presStyleCnt="0"/>
      <dgm:spPr/>
    </dgm:pt>
    <dgm:pt modelId="{A84E74B0-5EB4-8B47-AD99-51E6700C32B8}" type="pres">
      <dgm:prSet presAssocID="{441A000F-4F2A-7746-AE19-A00A988C7D40}" presName="Name64" presStyleLbl="parChTrans1D3" presStyleIdx="1" presStyleCnt="4"/>
      <dgm:spPr/>
    </dgm:pt>
    <dgm:pt modelId="{7A793D0C-6DDC-4C4C-9D30-78005922B784}" type="pres">
      <dgm:prSet presAssocID="{8733914D-91C0-1048-8DFE-09A69343688A}" presName="hierRoot2" presStyleCnt="0">
        <dgm:presLayoutVars>
          <dgm:hierBranch val="init"/>
        </dgm:presLayoutVars>
      </dgm:prSet>
      <dgm:spPr/>
    </dgm:pt>
    <dgm:pt modelId="{6AF59FB8-DF74-1748-B0E9-AF5DD1170027}" type="pres">
      <dgm:prSet presAssocID="{8733914D-91C0-1048-8DFE-09A69343688A}" presName="rootComposite" presStyleCnt="0"/>
      <dgm:spPr/>
    </dgm:pt>
    <dgm:pt modelId="{9A873B66-F6E1-7045-B91F-1D6B978715F3}" type="pres">
      <dgm:prSet presAssocID="{8733914D-91C0-1048-8DFE-09A69343688A}" presName="rootText" presStyleLbl="node3" presStyleIdx="1" presStyleCnt="4" custScaleX="156370" custScaleY="123538">
        <dgm:presLayoutVars>
          <dgm:chPref val="3"/>
        </dgm:presLayoutVars>
      </dgm:prSet>
      <dgm:spPr/>
    </dgm:pt>
    <dgm:pt modelId="{BA773289-5C59-764B-B02F-1A7AFAA7E19C}" type="pres">
      <dgm:prSet presAssocID="{8733914D-91C0-1048-8DFE-09A69343688A}" presName="rootConnector" presStyleLbl="node3" presStyleIdx="1" presStyleCnt="4"/>
      <dgm:spPr/>
    </dgm:pt>
    <dgm:pt modelId="{6B3E8F9C-9021-354F-B7D4-B2248D84FBEF}" type="pres">
      <dgm:prSet presAssocID="{8733914D-91C0-1048-8DFE-09A69343688A}" presName="hierChild4" presStyleCnt="0"/>
      <dgm:spPr/>
    </dgm:pt>
    <dgm:pt modelId="{9D3732C2-475C-D644-9B3B-E049B0B06785}" type="pres">
      <dgm:prSet presAssocID="{8733914D-91C0-1048-8DFE-09A69343688A}" presName="hierChild5" presStyleCnt="0"/>
      <dgm:spPr/>
    </dgm:pt>
    <dgm:pt modelId="{A53A17FE-8899-8E49-BEAD-7855063006F2}" type="pres">
      <dgm:prSet presAssocID="{990BBE82-2F1C-3B44-B111-00F7451B5A05}" presName="Name64" presStyleLbl="parChTrans1D3" presStyleIdx="2" presStyleCnt="4"/>
      <dgm:spPr/>
    </dgm:pt>
    <dgm:pt modelId="{FABD5566-A1F1-7246-9E8D-F5880CAD9B6A}" type="pres">
      <dgm:prSet presAssocID="{E4EB2DE9-62EE-D246-81F2-C6E6126618D3}" presName="hierRoot2" presStyleCnt="0">
        <dgm:presLayoutVars>
          <dgm:hierBranch val="init"/>
        </dgm:presLayoutVars>
      </dgm:prSet>
      <dgm:spPr/>
    </dgm:pt>
    <dgm:pt modelId="{C854DADD-055B-DF46-99E4-71A00104C8FC}" type="pres">
      <dgm:prSet presAssocID="{E4EB2DE9-62EE-D246-81F2-C6E6126618D3}" presName="rootComposite" presStyleCnt="0"/>
      <dgm:spPr/>
    </dgm:pt>
    <dgm:pt modelId="{D0EE542D-34F8-194C-A322-77B43778D115}" type="pres">
      <dgm:prSet presAssocID="{E4EB2DE9-62EE-D246-81F2-C6E6126618D3}" presName="rootText" presStyleLbl="node3" presStyleIdx="2" presStyleCnt="4" custScaleX="168169" custScaleY="123697">
        <dgm:presLayoutVars>
          <dgm:chPref val="3"/>
        </dgm:presLayoutVars>
      </dgm:prSet>
      <dgm:spPr/>
    </dgm:pt>
    <dgm:pt modelId="{F02527E5-44DB-954B-A30D-8ED1D45B0E8D}" type="pres">
      <dgm:prSet presAssocID="{E4EB2DE9-62EE-D246-81F2-C6E6126618D3}" presName="rootConnector" presStyleLbl="node3" presStyleIdx="2" presStyleCnt="4"/>
      <dgm:spPr/>
    </dgm:pt>
    <dgm:pt modelId="{E1D94279-1045-3E4B-ACA0-3869422492F8}" type="pres">
      <dgm:prSet presAssocID="{E4EB2DE9-62EE-D246-81F2-C6E6126618D3}" presName="hierChild4" presStyleCnt="0"/>
      <dgm:spPr/>
    </dgm:pt>
    <dgm:pt modelId="{CE463FA1-2842-9845-8F15-66C2A32FB2DF}" type="pres">
      <dgm:prSet presAssocID="{E4EB2DE9-62EE-D246-81F2-C6E6126618D3}" presName="hierChild5" presStyleCnt="0"/>
      <dgm:spPr/>
    </dgm:pt>
    <dgm:pt modelId="{56A9165A-AE66-B247-925C-5BAA9ECD4D91}" type="pres">
      <dgm:prSet presAssocID="{4E5CC662-1D78-274B-9E11-77848F09EAA7}" presName="Name64" presStyleLbl="parChTrans1D3" presStyleIdx="3" presStyleCnt="4"/>
      <dgm:spPr/>
    </dgm:pt>
    <dgm:pt modelId="{00ED2E60-A4FF-9A4F-AD72-759DA6836C5B}" type="pres">
      <dgm:prSet presAssocID="{F73633E6-767A-364E-99EE-84D61AE9B664}" presName="hierRoot2" presStyleCnt="0">
        <dgm:presLayoutVars>
          <dgm:hierBranch val="init"/>
        </dgm:presLayoutVars>
      </dgm:prSet>
      <dgm:spPr/>
    </dgm:pt>
    <dgm:pt modelId="{EE96A8CB-04A0-0A45-8F59-F7472A717CDC}" type="pres">
      <dgm:prSet presAssocID="{F73633E6-767A-364E-99EE-84D61AE9B664}" presName="rootComposite" presStyleCnt="0"/>
      <dgm:spPr/>
    </dgm:pt>
    <dgm:pt modelId="{CEB098C8-0423-0A43-8FBA-E4C84ACDFF9D}" type="pres">
      <dgm:prSet presAssocID="{F73633E6-767A-364E-99EE-84D61AE9B664}" presName="rootText" presStyleLbl="node3" presStyleIdx="3" presStyleCnt="4" custScaleX="236537" custScaleY="146530">
        <dgm:presLayoutVars>
          <dgm:chPref val="3"/>
        </dgm:presLayoutVars>
      </dgm:prSet>
      <dgm:spPr/>
    </dgm:pt>
    <dgm:pt modelId="{3C7BA0D5-B473-1B4E-8CBE-9ED61F6D323C}" type="pres">
      <dgm:prSet presAssocID="{F73633E6-767A-364E-99EE-84D61AE9B664}" presName="rootConnector" presStyleLbl="node3" presStyleIdx="3" presStyleCnt="4"/>
      <dgm:spPr/>
    </dgm:pt>
    <dgm:pt modelId="{50D28225-FA75-3C44-B95F-2021D40C18E9}" type="pres">
      <dgm:prSet presAssocID="{F73633E6-767A-364E-99EE-84D61AE9B664}" presName="hierChild4" presStyleCnt="0"/>
      <dgm:spPr/>
    </dgm:pt>
    <dgm:pt modelId="{2ABA0F6B-F3C9-3E46-B900-8BE2333B8183}" type="pres">
      <dgm:prSet presAssocID="{F73633E6-767A-364E-99EE-84D61AE9B664}" presName="hierChild5" presStyleCnt="0"/>
      <dgm:spPr/>
    </dgm:pt>
    <dgm:pt modelId="{59683BD3-AAD6-F14C-9A42-71FEBC69303F}" type="pres">
      <dgm:prSet presAssocID="{E445B9A0-F379-6B44-BB9A-182597BC83FA}" presName="hierChild5" presStyleCnt="0"/>
      <dgm:spPr/>
    </dgm:pt>
    <dgm:pt modelId="{3391A7E8-54FA-A845-8985-FFC005F21D77}" type="pres">
      <dgm:prSet presAssocID="{7AD6D7C0-2113-034C-A98D-0FB2064FFEC0}" presName="hierChild3" presStyleCnt="0"/>
      <dgm:spPr/>
    </dgm:pt>
  </dgm:ptLst>
  <dgm:cxnLst>
    <dgm:cxn modelId="{0B3F881C-BD68-164C-9A2E-5B00EB4970D4}" type="presOf" srcId="{3B3F0822-06EC-C545-AF18-3FA61E0D5560}" destId="{EDE02160-8F71-CB44-B032-22A4C217FFAF}" srcOrd="0" destOrd="0" presId="urn:microsoft.com/office/officeart/2009/3/layout/HorizontalOrganizationChart"/>
    <dgm:cxn modelId="{16B34823-3DF3-6942-9AA9-86DB2763FB0B}" type="presOf" srcId="{EE496392-4A55-E64B-8031-D90E0025C24E}" destId="{BA87A5A7-6A8E-524E-805E-80E73F56A27A}" srcOrd="1" destOrd="0" presId="urn:microsoft.com/office/officeart/2009/3/layout/HorizontalOrganizationChart"/>
    <dgm:cxn modelId="{24D45328-B65B-604B-9C35-4D6F08E84E01}" srcId="{E445B9A0-F379-6B44-BB9A-182597BC83FA}" destId="{EE496392-4A55-E64B-8031-D90E0025C24E}" srcOrd="0" destOrd="0" parTransId="{3B3F0822-06EC-C545-AF18-3FA61E0D5560}" sibTransId="{370F314C-9DE7-1B4D-9CBB-EC15A2ABE280}"/>
    <dgm:cxn modelId="{DA9D982C-A3B2-EB4D-85FA-AC7CFB2A154E}" type="presOf" srcId="{7AD6D7C0-2113-034C-A98D-0FB2064FFEC0}" destId="{807FAAE7-C6D3-2E49-902E-EC9F42CBD8E5}" srcOrd="1" destOrd="0" presId="urn:microsoft.com/office/officeart/2009/3/layout/HorizontalOrganizationChart"/>
    <dgm:cxn modelId="{6934EA38-1DCA-0345-95FA-4C1F2718AF79}" type="presOf" srcId="{8733914D-91C0-1048-8DFE-09A69343688A}" destId="{BA773289-5C59-764B-B02F-1A7AFAA7E19C}" srcOrd="1" destOrd="0" presId="urn:microsoft.com/office/officeart/2009/3/layout/HorizontalOrganizationChart"/>
    <dgm:cxn modelId="{FDADC649-AEA2-7B4C-B1F2-99574AD6BAA6}" type="presOf" srcId="{7AD6D7C0-2113-034C-A98D-0FB2064FFEC0}" destId="{0689A7AA-AAB8-BF4D-AC03-E3EEE0D528ED}" srcOrd="0" destOrd="0" presId="urn:microsoft.com/office/officeart/2009/3/layout/HorizontalOrganizationChart"/>
    <dgm:cxn modelId="{F920CC4C-1B66-DB46-B553-390D7559E72C}" srcId="{E445B9A0-F379-6B44-BB9A-182597BC83FA}" destId="{E4EB2DE9-62EE-D246-81F2-C6E6126618D3}" srcOrd="2" destOrd="0" parTransId="{990BBE82-2F1C-3B44-B111-00F7451B5A05}" sibTransId="{34D07A0A-2A90-4643-AC39-16DAFF01F6AD}"/>
    <dgm:cxn modelId="{86F5F84C-B045-674E-BE72-2D0390ED5BC0}" type="presOf" srcId="{600E679A-96EB-DD4D-A209-156C2405B486}" destId="{6C8C047D-6AF5-6045-B803-82CA0E7E6E5D}" srcOrd="0" destOrd="0" presId="urn:microsoft.com/office/officeart/2009/3/layout/HorizontalOrganizationChart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FCDAD35D-178B-D048-BD8C-9620837023F3}" type="presOf" srcId="{E0E81B47-8AC3-1B43-AEBE-9D84A0F26F6C}" destId="{2906BD38-56B2-4A4D-9862-AB9EFA6E6823}" srcOrd="0" destOrd="0" presId="urn:microsoft.com/office/officeart/2009/3/layout/HorizontalOrganizationChart"/>
    <dgm:cxn modelId="{0E343C60-345A-1F4C-B8BA-103500260AE6}" type="presOf" srcId="{66DC20E1-68E6-404E-9A00-620555ADC736}" destId="{7CD10F79-70A0-BD4F-96A2-A8DE8BB8FE4A}" srcOrd="1" destOrd="0" presId="urn:microsoft.com/office/officeart/2009/3/layout/HorizontalOrganizationChart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53FFE06C-275C-2343-8678-63E12E3A0A8B}" type="presOf" srcId="{E445B9A0-F379-6B44-BB9A-182597BC83FA}" destId="{7608B60E-DE3A-D842-8F86-62CAE4494F97}" srcOrd="1" destOrd="0" presId="urn:microsoft.com/office/officeart/2009/3/layout/HorizontalOrganizationChart"/>
    <dgm:cxn modelId="{1B091B79-73AB-E240-BCA6-4CAEA597A8E1}" type="presOf" srcId="{E4EB2DE9-62EE-D246-81F2-C6E6126618D3}" destId="{D0EE542D-34F8-194C-A322-77B43778D115}" srcOrd="0" destOrd="0" presId="urn:microsoft.com/office/officeart/2009/3/layout/HorizontalOrganizationChart"/>
    <dgm:cxn modelId="{F60DDC89-762B-3B48-AA87-37B39CD1ACB4}" type="presOf" srcId="{990BBE82-2F1C-3B44-B111-00F7451B5A05}" destId="{A53A17FE-8899-8E49-BEAD-7855063006F2}" srcOrd="0" destOrd="0" presId="urn:microsoft.com/office/officeart/2009/3/layout/HorizontalOrganizationChart"/>
    <dgm:cxn modelId="{0B6B8294-56ED-FB40-B226-65DBD9605712}" type="presOf" srcId="{4E5CC662-1D78-274B-9E11-77848F09EAA7}" destId="{56A9165A-AE66-B247-925C-5BAA9ECD4D91}" srcOrd="0" destOrd="0" presId="urn:microsoft.com/office/officeart/2009/3/layout/HorizontalOrganizationChart"/>
    <dgm:cxn modelId="{96C0DDA6-F46A-4942-BDDD-E5DF25A760EB}" type="presOf" srcId="{66DC20E1-68E6-404E-9A00-620555ADC736}" destId="{023195D7-922C-4949-AA69-BC66853A2176}" srcOrd="0" destOrd="0" presId="urn:microsoft.com/office/officeart/2009/3/layout/HorizontalOrganizationChart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4E7A3CB7-B351-1940-A99B-C7CE1A53747C}" type="presOf" srcId="{E4EB2DE9-62EE-D246-81F2-C6E6126618D3}" destId="{F02527E5-44DB-954B-A30D-8ED1D45B0E8D}" srcOrd="1" destOrd="0" presId="urn:microsoft.com/office/officeart/2009/3/layout/HorizontalOrganizationChart"/>
    <dgm:cxn modelId="{1103CDBC-03D4-3E46-A123-C3322EF95EC9}" srcId="{E445B9A0-F379-6B44-BB9A-182597BC83FA}" destId="{8733914D-91C0-1048-8DFE-09A69343688A}" srcOrd="1" destOrd="0" parTransId="{441A000F-4F2A-7746-AE19-A00A988C7D40}" sibTransId="{1ADF27E0-C68F-C34D-A147-9432996A3BFA}"/>
    <dgm:cxn modelId="{5B1837BD-18DE-9D44-99CE-3496247E5800}" type="presOf" srcId="{DA621596-6D0B-7046-8CA3-B850D16931FB}" destId="{891A9760-81AB-7C44-BCB3-D339F372DBEB}" srcOrd="0" destOrd="0" presId="urn:microsoft.com/office/officeart/2009/3/layout/HorizontalOrganizationChart"/>
    <dgm:cxn modelId="{BD67D3BE-2FF0-E343-8D1C-4FEC0A7CD4A1}" type="presOf" srcId="{EE496392-4A55-E64B-8031-D90E0025C24E}" destId="{FE5DC1DC-9B82-4C4C-8407-1FE7C808FED8}" srcOrd="0" destOrd="0" presId="urn:microsoft.com/office/officeart/2009/3/layout/HorizontalOrganizationChart"/>
    <dgm:cxn modelId="{A63099DA-6A7E-CE4D-95F7-FD659F7C15C3}" srcId="{E445B9A0-F379-6B44-BB9A-182597BC83FA}" destId="{F73633E6-767A-364E-99EE-84D61AE9B664}" srcOrd="3" destOrd="0" parTransId="{4E5CC662-1D78-274B-9E11-77848F09EAA7}" sibTransId="{9CFD7089-B430-C64B-8733-E77F914B457A}"/>
    <dgm:cxn modelId="{05ADE1DF-F91A-CE4B-9D54-A4B2EE321B35}" type="presOf" srcId="{F73633E6-767A-364E-99EE-84D61AE9B664}" destId="{3C7BA0D5-B473-1B4E-8CBE-9ED61F6D323C}" srcOrd="1" destOrd="0" presId="urn:microsoft.com/office/officeart/2009/3/layout/HorizontalOrganizationChart"/>
    <dgm:cxn modelId="{3361B2E2-B38F-CB44-B227-FD1D6E01EFB4}" type="presOf" srcId="{441A000F-4F2A-7746-AE19-A00A988C7D40}" destId="{A84E74B0-5EB4-8B47-AD99-51E6700C32B8}" srcOrd="0" destOrd="0" presId="urn:microsoft.com/office/officeart/2009/3/layout/HorizontalOrganizationChart"/>
    <dgm:cxn modelId="{1995F6F5-CD20-4A4B-9E71-8025B267B1E1}" type="presOf" srcId="{E445B9A0-F379-6B44-BB9A-182597BC83FA}" destId="{A9CF1044-6D3D-CD43-8F93-5B76C9F47CE2}" srcOrd="0" destOrd="0" presId="urn:microsoft.com/office/officeart/2009/3/layout/HorizontalOrganizationChart"/>
    <dgm:cxn modelId="{C619E8F8-BE46-CE42-81BD-D6F554516AB0}" type="presOf" srcId="{F73633E6-767A-364E-99EE-84D61AE9B664}" destId="{CEB098C8-0423-0A43-8FBA-E4C84ACDFF9D}" srcOrd="0" destOrd="0" presId="urn:microsoft.com/office/officeart/2009/3/layout/HorizontalOrganizationChart"/>
    <dgm:cxn modelId="{CC3D27F9-80D7-F346-8B6B-33B46E041906}" type="presOf" srcId="{8733914D-91C0-1048-8DFE-09A69343688A}" destId="{9A873B66-F6E1-7045-B91F-1D6B978715F3}" srcOrd="0" destOrd="0" presId="urn:microsoft.com/office/officeart/2009/3/layout/HorizontalOrganizationChart"/>
    <dgm:cxn modelId="{B3CBAA75-DFDC-C943-9896-225982368344}" type="presParOf" srcId="{2906BD38-56B2-4A4D-9862-AB9EFA6E6823}" destId="{40E711C6-BAE0-A645-AB2E-2DB188DA6227}" srcOrd="0" destOrd="0" presId="urn:microsoft.com/office/officeart/2009/3/layout/HorizontalOrganizationChart"/>
    <dgm:cxn modelId="{83051E6E-B5C0-8B4A-8AB6-8DEC4F382719}" type="presParOf" srcId="{40E711C6-BAE0-A645-AB2E-2DB188DA6227}" destId="{95937EF8-34E2-B44F-92FC-4BA6EF46D724}" srcOrd="0" destOrd="0" presId="urn:microsoft.com/office/officeart/2009/3/layout/HorizontalOrganizationChart"/>
    <dgm:cxn modelId="{666D3313-FE5D-DC47-AD37-0300B68C27ED}" type="presParOf" srcId="{95937EF8-34E2-B44F-92FC-4BA6EF46D724}" destId="{0689A7AA-AAB8-BF4D-AC03-E3EEE0D528ED}" srcOrd="0" destOrd="0" presId="urn:microsoft.com/office/officeart/2009/3/layout/HorizontalOrganizationChart"/>
    <dgm:cxn modelId="{611D60DE-5F5C-4C4D-82DC-D6006AE1A70F}" type="presParOf" srcId="{95937EF8-34E2-B44F-92FC-4BA6EF46D724}" destId="{807FAAE7-C6D3-2E49-902E-EC9F42CBD8E5}" srcOrd="1" destOrd="0" presId="urn:microsoft.com/office/officeart/2009/3/layout/HorizontalOrganizationChart"/>
    <dgm:cxn modelId="{247BBB49-3FBA-CB4A-9049-19CD46790917}" type="presParOf" srcId="{40E711C6-BAE0-A645-AB2E-2DB188DA6227}" destId="{094E6990-CEEF-E74C-B199-23617A05FF8C}" srcOrd="1" destOrd="0" presId="urn:microsoft.com/office/officeart/2009/3/layout/HorizontalOrganizationChart"/>
    <dgm:cxn modelId="{F1C02C51-5079-2D46-BCB1-ADF827F91A11}" type="presParOf" srcId="{094E6990-CEEF-E74C-B199-23617A05FF8C}" destId="{891A9760-81AB-7C44-BCB3-D339F372DBEB}" srcOrd="0" destOrd="0" presId="urn:microsoft.com/office/officeart/2009/3/layout/HorizontalOrganizationChart"/>
    <dgm:cxn modelId="{299A387D-2BBF-1842-B2F1-E527723483C1}" type="presParOf" srcId="{094E6990-CEEF-E74C-B199-23617A05FF8C}" destId="{1984B5E8-378A-A040-8071-E75AD3F14125}" srcOrd="1" destOrd="0" presId="urn:microsoft.com/office/officeart/2009/3/layout/HorizontalOrganizationChart"/>
    <dgm:cxn modelId="{C9829B04-01F4-2A4F-9382-B1BECF319B44}" type="presParOf" srcId="{1984B5E8-378A-A040-8071-E75AD3F14125}" destId="{A5D5C038-DC9A-C740-BCF6-841E18433E6D}" srcOrd="0" destOrd="0" presId="urn:microsoft.com/office/officeart/2009/3/layout/HorizontalOrganizationChart"/>
    <dgm:cxn modelId="{DAA76660-EAD0-3249-B455-DCE8362CE4F6}" type="presParOf" srcId="{A5D5C038-DC9A-C740-BCF6-841E18433E6D}" destId="{023195D7-922C-4949-AA69-BC66853A2176}" srcOrd="0" destOrd="0" presId="urn:microsoft.com/office/officeart/2009/3/layout/HorizontalOrganizationChart"/>
    <dgm:cxn modelId="{82D114E9-9A08-C047-BAD3-2CF8341187B1}" type="presParOf" srcId="{A5D5C038-DC9A-C740-BCF6-841E18433E6D}" destId="{7CD10F79-70A0-BD4F-96A2-A8DE8BB8FE4A}" srcOrd="1" destOrd="0" presId="urn:microsoft.com/office/officeart/2009/3/layout/HorizontalOrganizationChart"/>
    <dgm:cxn modelId="{F9DDC4ED-5818-8E48-8949-E160CBF86B72}" type="presParOf" srcId="{1984B5E8-378A-A040-8071-E75AD3F14125}" destId="{2C17FFF2-D6A9-4F4F-B24E-74EB227F6BE5}" srcOrd="1" destOrd="0" presId="urn:microsoft.com/office/officeart/2009/3/layout/HorizontalOrganizationChart"/>
    <dgm:cxn modelId="{99F608BC-785E-6645-A5D6-688A718D0F31}" type="presParOf" srcId="{1984B5E8-378A-A040-8071-E75AD3F14125}" destId="{F3CB312B-0C5E-7041-AF8F-9D3258A6D297}" srcOrd="2" destOrd="0" presId="urn:microsoft.com/office/officeart/2009/3/layout/HorizontalOrganizationChart"/>
    <dgm:cxn modelId="{F3A9688D-A2D0-DA4B-91D3-4612A100B225}" type="presParOf" srcId="{094E6990-CEEF-E74C-B199-23617A05FF8C}" destId="{6C8C047D-6AF5-6045-B803-82CA0E7E6E5D}" srcOrd="2" destOrd="0" presId="urn:microsoft.com/office/officeart/2009/3/layout/HorizontalOrganizationChart"/>
    <dgm:cxn modelId="{2A4EFDA4-5A93-DD4A-BE0E-4A5EDE759AE6}" type="presParOf" srcId="{094E6990-CEEF-E74C-B199-23617A05FF8C}" destId="{070CAC2F-9581-894B-ABC2-8F6F66122375}" srcOrd="3" destOrd="0" presId="urn:microsoft.com/office/officeart/2009/3/layout/HorizontalOrganizationChart"/>
    <dgm:cxn modelId="{45016742-540F-E646-BA97-61DFB7E5ADFC}" type="presParOf" srcId="{070CAC2F-9581-894B-ABC2-8F6F66122375}" destId="{36666728-C3A4-304B-8478-1F92DDE7F5EC}" srcOrd="0" destOrd="0" presId="urn:microsoft.com/office/officeart/2009/3/layout/HorizontalOrganizationChart"/>
    <dgm:cxn modelId="{EDF4DF71-9797-3B44-94EF-4A447F63406F}" type="presParOf" srcId="{36666728-C3A4-304B-8478-1F92DDE7F5EC}" destId="{A9CF1044-6D3D-CD43-8F93-5B76C9F47CE2}" srcOrd="0" destOrd="0" presId="urn:microsoft.com/office/officeart/2009/3/layout/HorizontalOrganizationChart"/>
    <dgm:cxn modelId="{2611D02E-B012-A641-887B-E3FE8BA7967B}" type="presParOf" srcId="{36666728-C3A4-304B-8478-1F92DDE7F5EC}" destId="{7608B60E-DE3A-D842-8F86-62CAE4494F97}" srcOrd="1" destOrd="0" presId="urn:microsoft.com/office/officeart/2009/3/layout/HorizontalOrganizationChart"/>
    <dgm:cxn modelId="{446337AF-9DBA-A243-A11F-6C40D3322C1D}" type="presParOf" srcId="{070CAC2F-9581-894B-ABC2-8F6F66122375}" destId="{C2640744-EFBC-904E-A7EC-B84CE63EAA5E}" srcOrd="1" destOrd="0" presId="urn:microsoft.com/office/officeart/2009/3/layout/HorizontalOrganizationChart"/>
    <dgm:cxn modelId="{A037E507-460C-1440-A334-DEF49BDF8CC8}" type="presParOf" srcId="{C2640744-EFBC-904E-A7EC-B84CE63EAA5E}" destId="{EDE02160-8F71-CB44-B032-22A4C217FFAF}" srcOrd="0" destOrd="0" presId="urn:microsoft.com/office/officeart/2009/3/layout/HorizontalOrganizationChart"/>
    <dgm:cxn modelId="{AA98D643-D3E7-7748-813B-9A6DFC738192}" type="presParOf" srcId="{C2640744-EFBC-904E-A7EC-B84CE63EAA5E}" destId="{F3B4D9A8-723A-1847-87C0-0BEB0DCEA91B}" srcOrd="1" destOrd="0" presId="urn:microsoft.com/office/officeart/2009/3/layout/HorizontalOrganizationChart"/>
    <dgm:cxn modelId="{137784E1-F0D8-B347-B344-E65C1481C55F}" type="presParOf" srcId="{F3B4D9A8-723A-1847-87C0-0BEB0DCEA91B}" destId="{65709784-4FA2-8A41-AB20-8CB6DB11E81B}" srcOrd="0" destOrd="0" presId="urn:microsoft.com/office/officeart/2009/3/layout/HorizontalOrganizationChart"/>
    <dgm:cxn modelId="{00970F6A-D0C8-2749-80D8-1E29F993CA26}" type="presParOf" srcId="{65709784-4FA2-8A41-AB20-8CB6DB11E81B}" destId="{FE5DC1DC-9B82-4C4C-8407-1FE7C808FED8}" srcOrd="0" destOrd="0" presId="urn:microsoft.com/office/officeart/2009/3/layout/HorizontalOrganizationChart"/>
    <dgm:cxn modelId="{3B51AF0A-BFDD-234D-80A1-6E13651724AB}" type="presParOf" srcId="{65709784-4FA2-8A41-AB20-8CB6DB11E81B}" destId="{BA87A5A7-6A8E-524E-805E-80E73F56A27A}" srcOrd="1" destOrd="0" presId="urn:microsoft.com/office/officeart/2009/3/layout/HorizontalOrganizationChart"/>
    <dgm:cxn modelId="{A696BD46-9F00-5543-BD55-1D86C0F977A2}" type="presParOf" srcId="{F3B4D9A8-723A-1847-87C0-0BEB0DCEA91B}" destId="{02C51F21-FEF9-6247-8E50-0D8F2F43BF6A}" srcOrd="1" destOrd="0" presId="urn:microsoft.com/office/officeart/2009/3/layout/HorizontalOrganizationChart"/>
    <dgm:cxn modelId="{59D48EB7-A0B5-7B49-B67C-04BE243932FE}" type="presParOf" srcId="{F3B4D9A8-723A-1847-87C0-0BEB0DCEA91B}" destId="{BAFCAE8A-46B9-7845-AE0B-835B641A8388}" srcOrd="2" destOrd="0" presId="urn:microsoft.com/office/officeart/2009/3/layout/HorizontalOrganizationChart"/>
    <dgm:cxn modelId="{4D3A2D3C-C676-B248-81EE-648A84509362}" type="presParOf" srcId="{C2640744-EFBC-904E-A7EC-B84CE63EAA5E}" destId="{A84E74B0-5EB4-8B47-AD99-51E6700C32B8}" srcOrd="2" destOrd="0" presId="urn:microsoft.com/office/officeart/2009/3/layout/HorizontalOrganizationChart"/>
    <dgm:cxn modelId="{8F91668B-FA82-EF45-B1A4-A05BC2E0A9A6}" type="presParOf" srcId="{C2640744-EFBC-904E-A7EC-B84CE63EAA5E}" destId="{7A793D0C-6DDC-4C4C-9D30-78005922B784}" srcOrd="3" destOrd="0" presId="urn:microsoft.com/office/officeart/2009/3/layout/HorizontalOrganizationChart"/>
    <dgm:cxn modelId="{FFBA0800-EE00-1540-A3A1-3378A4AFDB4F}" type="presParOf" srcId="{7A793D0C-6DDC-4C4C-9D30-78005922B784}" destId="{6AF59FB8-DF74-1748-B0E9-AF5DD1170027}" srcOrd="0" destOrd="0" presId="urn:microsoft.com/office/officeart/2009/3/layout/HorizontalOrganizationChart"/>
    <dgm:cxn modelId="{C35A4EFC-9D6C-0841-B4E0-33C5DD6C2DE3}" type="presParOf" srcId="{6AF59FB8-DF74-1748-B0E9-AF5DD1170027}" destId="{9A873B66-F6E1-7045-B91F-1D6B978715F3}" srcOrd="0" destOrd="0" presId="urn:microsoft.com/office/officeart/2009/3/layout/HorizontalOrganizationChart"/>
    <dgm:cxn modelId="{2F60E530-5B5D-4E4B-B9E2-08E38AC46AD1}" type="presParOf" srcId="{6AF59FB8-DF74-1748-B0E9-AF5DD1170027}" destId="{BA773289-5C59-764B-B02F-1A7AFAA7E19C}" srcOrd="1" destOrd="0" presId="urn:microsoft.com/office/officeart/2009/3/layout/HorizontalOrganizationChart"/>
    <dgm:cxn modelId="{C0D80BD3-95D1-3843-A4D7-1546CC7C1A4E}" type="presParOf" srcId="{7A793D0C-6DDC-4C4C-9D30-78005922B784}" destId="{6B3E8F9C-9021-354F-B7D4-B2248D84FBEF}" srcOrd="1" destOrd="0" presId="urn:microsoft.com/office/officeart/2009/3/layout/HorizontalOrganizationChart"/>
    <dgm:cxn modelId="{6B4289CC-55F5-664F-96FF-1946EFF110C4}" type="presParOf" srcId="{7A793D0C-6DDC-4C4C-9D30-78005922B784}" destId="{9D3732C2-475C-D644-9B3B-E049B0B06785}" srcOrd="2" destOrd="0" presId="urn:microsoft.com/office/officeart/2009/3/layout/HorizontalOrganizationChart"/>
    <dgm:cxn modelId="{640E22F6-5C15-2246-8ABC-802B15581D9F}" type="presParOf" srcId="{C2640744-EFBC-904E-A7EC-B84CE63EAA5E}" destId="{A53A17FE-8899-8E49-BEAD-7855063006F2}" srcOrd="4" destOrd="0" presId="urn:microsoft.com/office/officeart/2009/3/layout/HorizontalOrganizationChart"/>
    <dgm:cxn modelId="{F55C8706-A7E8-E84B-B072-5DACEC999022}" type="presParOf" srcId="{C2640744-EFBC-904E-A7EC-B84CE63EAA5E}" destId="{FABD5566-A1F1-7246-9E8D-F5880CAD9B6A}" srcOrd="5" destOrd="0" presId="urn:microsoft.com/office/officeart/2009/3/layout/HorizontalOrganizationChart"/>
    <dgm:cxn modelId="{DE8E3377-221F-3143-8132-4185BCE1EE39}" type="presParOf" srcId="{FABD5566-A1F1-7246-9E8D-F5880CAD9B6A}" destId="{C854DADD-055B-DF46-99E4-71A00104C8FC}" srcOrd="0" destOrd="0" presId="urn:microsoft.com/office/officeart/2009/3/layout/HorizontalOrganizationChart"/>
    <dgm:cxn modelId="{DD67E591-1825-DB45-8D96-84427F506373}" type="presParOf" srcId="{C854DADD-055B-DF46-99E4-71A00104C8FC}" destId="{D0EE542D-34F8-194C-A322-77B43778D115}" srcOrd="0" destOrd="0" presId="urn:microsoft.com/office/officeart/2009/3/layout/HorizontalOrganizationChart"/>
    <dgm:cxn modelId="{23C87109-FA3C-CB44-9BFE-A5E026E13517}" type="presParOf" srcId="{C854DADD-055B-DF46-99E4-71A00104C8FC}" destId="{F02527E5-44DB-954B-A30D-8ED1D45B0E8D}" srcOrd="1" destOrd="0" presId="urn:microsoft.com/office/officeart/2009/3/layout/HorizontalOrganizationChart"/>
    <dgm:cxn modelId="{1B14C587-AE45-FB42-B7F7-65061F82C932}" type="presParOf" srcId="{FABD5566-A1F1-7246-9E8D-F5880CAD9B6A}" destId="{E1D94279-1045-3E4B-ACA0-3869422492F8}" srcOrd="1" destOrd="0" presId="urn:microsoft.com/office/officeart/2009/3/layout/HorizontalOrganizationChart"/>
    <dgm:cxn modelId="{ABF7A48F-7BE9-4048-8BE3-3C45BBC07A0A}" type="presParOf" srcId="{FABD5566-A1F1-7246-9E8D-F5880CAD9B6A}" destId="{CE463FA1-2842-9845-8F15-66C2A32FB2DF}" srcOrd="2" destOrd="0" presId="urn:microsoft.com/office/officeart/2009/3/layout/HorizontalOrganizationChart"/>
    <dgm:cxn modelId="{DA018E23-C830-BB46-9AA1-EC675CD58BB7}" type="presParOf" srcId="{C2640744-EFBC-904E-A7EC-B84CE63EAA5E}" destId="{56A9165A-AE66-B247-925C-5BAA9ECD4D91}" srcOrd="6" destOrd="0" presId="urn:microsoft.com/office/officeart/2009/3/layout/HorizontalOrganizationChart"/>
    <dgm:cxn modelId="{CE017AB8-0631-C144-A751-F8C1E0314AF0}" type="presParOf" srcId="{C2640744-EFBC-904E-A7EC-B84CE63EAA5E}" destId="{00ED2E60-A4FF-9A4F-AD72-759DA6836C5B}" srcOrd="7" destOrd="0" presId="urn:microsoft.com/office/officeart/2009/3/layout/HorizontalOrganizationChart"/>
    <dgm:cxn modelId="{C1DF5F00-1695-1C49-B09A-48F0E4B5C2F5}" type="presParOf" srcId="{00ED2E60-A4FF-9A4F-AD72-759DA6836C5B}" destId="{EE96A8CB-04A0-0A45-8F59-F7472A717CDC}" srcOrd="0" destOrd="0" presId="urn:microsoft.com/office/officeart/2009/3/layout/HorizontalOrganizationChart"/>
    <dgm:cxn modelId="{5DE65E23-22E2-2B47-85BA-C76CBD8C0131}" type="presParOf" srcId="{EE96A8CB-04A0-0A45-8F59-F7472A717CDC}" destId="{CEB098C8-0423-0A43-8FBA-E4C84ACDFF9D}" srcOrd="0" destOrd="0" presId="urn:microsoft.com/office/officeart/2009/3/layout/HorizontalOrganizationChart"/>
    <dgm:cxn modelId="{7A74EBC4-9E20-7644-A508-3F2C4C06712B}" type="presParOf" srcId="{EE96A8CB-04A0-0A45-8F59-F7472A717CDC}" destId="{3C7BA0D5-B473-1B4E-8CBE-9ED61F6D323C}" srcOrd="1" destOrd="0" presId="urn:microsoft.com/office/officeart/2009/3/layout/HorizontalOrganizationChart"/>
    <dgm:cxn modelId="{1A534B23-999F-3848-8962-4E9812BB0FA0}" type="presParOf" srcId="{00ED2E60-A4FF-9A4F-AD72-759DA6836C5B}" destId="{50D28225-FA75-3C44-B95F-2021D40C18E9}" srcOrd="1" destOrd="0" presId="urn:microsoft.com/office/officeart/2009/3/layout/HorizontalOrganizationChart"/>
    <dgm:cxn modelId="{9D74F783-DF4D-AB4E-BC73-45D3409EF4CE}" type="presParOf" srcId="{00ED2E60-A4FF-9A4F-AD72-759DA6836C5B}" destId="{2ABA0F6B-F3C9-3E46-B900-8BE2333B8183}" srcOrd="2" destOrd="0" presId="urn:microsoft.com/office/officeart/2009/3/layout/HorizontalOrganizationChart"/>
    <dgm:cxn modelId="{C36393FA-F223-FC46-AB3E-679C786DBBAD}" type="presParOf" srcId="{070CAC2F-9581-894B-ABC2-8F6F66122375}" destId="{59683BD3-AAD6-F14C-9A42-71FEBC69303F}" srcOrd="2" destOrd="0" presId="urn:microsoft.com/office/officeart/2009/3/layout/HorizontalOrganizationChart"/>
    <dgm:cxn modelId="{7640E516-1AFA-B44A-AF70-49333C52A09D}" type="presParOf" srcId="{40E711C6-BAE0-A645-AB2E-2DB188DA6227}" destId="{3391A7E8-54FA-A845-8985-FFC005F21D7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20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EE496392-4A55-E64B-8031-D90E0025C24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实践的概念</a:t>
          </a:r>
        </a:p>
      </dgm:t>
    </dgm:pt>
    <dgm:pt modelId="{3B3F0822-06EC-C545-AF18-3FA61E0D5560}" type="par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370F314C-9DE7-1B4D-9CBB-EC15A2ABE280}" type="sib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8733914D-91C0-1048-8DFE-09A69343688A}">
      <dgm:prSet custT="1"/>
      <dgm:spPr/>
      <dgm:t>
        <a:bodyPr/>
        <a:lstStyle/>
        <a:p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实践的特点</a:t>
          </a:r>
        </a:p>
      </dgm:t>
    </dgm:pt>
    <dgm:pt modelId="{441A000F-4F2A-7746-AE19-A00A988C7D40}" type="par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1ADF27E0-C68F-C34D-A147-9432996A3BFA}" type="sib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E4EB2DE9-62EE-D246-81F2-C6E6126618D3}">
      <dgm:prSet custT="1"/>
      <dgm:spPr/>
      <dgm:t>
        <a:bodyPr/>
        <a:lstStyle/>
        <a:p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实践的基本形式</a:t>
          </a:r>
        </a:p>
      </dgm:t>
    </dgm:pt>
    <dgm:pt modelId="{990BBE82-2F1C-3B44-B111-00F7451B5A05}" type="par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34D07A0A-2A90-4643-AC39-16DAFF01F6AD}" type="sib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F73633E6-767A-364E-99EE-84D61AE9B664}">
      <dgm:prSet custT="1"/>
      <dgm:spPr/>
      <dgm:t>
        <a:bodyPr/>
        <a:lstStyle/>
        <a:p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社会生活本质是实践</a:t>
          </a:r>
        </a:p>
      </dgm:t>
    </dgm:pt>
    <dgm:pt modelId="{4E5CC662-1D78-274B-9E11-77848F09EAA7}" type="parTrans" cxnId="{A63099DA-6A7E-CE4D-95F7-FD659F7C15C3}">
      <dgm:prSet/>
      <dgm:spPr/>
      <dgm:t>
        <a:bodyPr/>
        <a:lstStyle/>
        <a:p>
          <a:endParaRPr lang="zh-CN" altLang="en-US"/>
        </a:p>
      </dgm:t>
    </dgm:pt>
    <dgm:pt modelId="{9CFD7089-B430-C64B-8733-E77F914B457A}" type="sibTrans" cxnId="{A63099DA-6A7E-CE4D-95F7-FD659F7C15C3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</dgm:pt>
    <dgm:pt modelId="{95937EF8-34E2-B44F-92FC-4BA6EF46D724}" type="pres">
      <dgm:prSet presAssocID="{7AD6D7C0-2113-034C-A98D-0FB2064FFEC0}" presName="rootComposite1" presStyleCnt="0"/>
      <dgm:spPr/>
    </dgm:pt>
    <dgm:pt modelId="{0689A7AA-AAB8-BF4D-AC03-E3EEE0D528ED}" type="pres">
      <dgm:prSet presAssocID="{7AD6D7C0-2113-034C-A98D-0FB2064FFEC0}" presName="rootText1" presStyleLbl="node0" presStyleIdx="0" presStyleCnt="1" custScaleX="190414">
        <dgm:presLayoutVars>
          <dgm:chPref val="3"/>
        </dgm:presLayoutVars>
      </dgm:prSet>
      <dgm:spPr/>
    </dgm:pt>
    <dgm:pt modelId="{807FAAE7-C6D3-2E49-902E-EC9F42CBD8E5}" type="pres">
      <dgm:prSet presAssocID="{7AD6D7C0-2113-034C-A98D-0FB2064FFEC0}" presName="rootConnector1" presStyleLbl="node1" presStyleIdx="0" presStyleCnt="0"/>
      <dgm:spPr/>
    </dgm:pt>
    <dgm:pt modelId="{094E6990-CEEF-E74C-B199-23617A05FF8C}" type="pres">
      <dgm:prSet presAssocID="{7AD6D7C0-2113-034C-A98D-0FB2064FFEC0}" presName="hierChild2" presStyleCnt="0"/>
      <dgm:spPr/>
    </dgm:pt>
    <dgm:pt modelId="{891A9760-81AB-7C44-BCB3-D339F372DBEB}" type="pres">
      <dgm:prSet presAssocID="{DA621596-6D0B-7046-8CA3-B850D16931FB}" presName="Name64" presStyleLbl="parChTrans1D2" presStyleIdx="0" presStyleCnt="2"/>
      <dgm:spPr/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</dgm:pt>
    <dgm:pt modelId="{A5D5C038-DC9A-C740-BCF6-841E18433E6D}" type="pres">
      <dgm:prSet presAssocID="{66DC20E1-68E6-404E-9A00-620555ADC736}" presName="rootComposite" presStyleCnt="0"/>
      <dgm:spPr/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</dgm:pt>
    <dgm:pt modelId="{7CD10F79-70A0-BD4F-96A2-A8DE8BB8FE4A}" type="pres">
      <dgm:prSet presAssocID="{66DC20E1-68E6-404E-9A00-620555ADC736}" presName="rootConnector" presStyleLbl="node2" presStyleIdx="0" presStyleCnt="2"/>
      <dgm:spPr/>
    </dgm:pt>
    <dgm:pt modelId="{2C17FFF2-D6A9-4F4F-B24E-74EB227F6BE5}" type="pres">
      <dgm:prSet presAssocID="{66DC20E1-68E6-404E-9A00-620555ADC736}" presName="hierChild4" presStyleCnt="0"/>
      <dgm:spPr/>
    </dgm:pt>
    <dgm:pt modelId="{F3CB312B-0C5E-7041-AF8F-9D3258A6D297}" type="pres">
      <dgm:prSet presAssocID="{66DC20E1-68E6-404E-9A00-620555ADC736}" presName="hierChild5" presStyleCnt="0"/>
      <dgm:spPr/>
    </dgm:pt>
    <dgm:pt modelId="{6C8C047D-6AF5-6045-B803-82CA0E7E6E5D}" type="pres">
      <dgm:prSet presAssocID="{600E679A-96EB-DD4D-A209-156C2405B486}" presName="Name64" presStyleLbl="parChTrans1D2" presStyleIdx="1" presStyleCnt="2"/>
      <dgm:spPr/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</dgm:pt>
    <dgm:pt modelId="{36666728-C3A4-304B-8478-1F92DDE7F5EC}" type="pres">
      <dgm:prSet presAssocID="{E445B9A0-F379-6B44-BB9A-182597BC83FA}" presName="rootComposite" presStyleCnt="0"/>
      <dgm:spPr/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</dgm:pt>
    <dgm:pt modelId="{7608B60E-DE3A-D842-8F86-62CAE4494F97}" type="pres">
      <dgm:prSet presAssocID="{E445B9A0-F379-6B44-BB9A-182597BC83FA}" presName="rootConnector" presStyleLbl="node2" presStyleIdx="1" presStyleCnt="2"/>
      <dgm:spPr/>
    </dgm:pt>
    <dgm:pt modelId="{C2640744-EFBC-904E-A7EC-B84CE63EAA5E}" type="pres">
      <dgm:prSet presAssocID="{E445B9A0-F379-6B44-BB9A-182597BC83FA}" presName="hierChild4" presStyleCnt="0"/>
      <dgm:spPr/>
    </dgm:pt>
    <dgm:pt modelId="{EDE02160-8F71-CB44-B032-22A4C217FFAF}" type="pres">
      <dgm:prSet presAssocID="{3B3F0822-06EC-C545-AF18-3FA61E0D5560}" presName="Name64" presStyleLbl="parChTrans1D3" presStyleIdx="0" presStyleCnt="4"/>
      <dgm:spPr/>
    </dgm:pt>
    <dgm:pt modelId="{F3B4D9A8-723A-1847-87C0-0BEB0DCEA91B}" type="pres">
      <dgm:prSet presAssocID="{EE496392-4A55-E64B-8031-D90E0025C24E}" presName="hierRoot2" presStyleCnt="0">
        <dgm:presLayoutVars>
          <dgm:hierBranch val="init"/>
        </dgm:presLayoutVars>
      </dgm:prSet>
      <dgm:spPr/>
    </dgm:pt>
    <dgm:pt modelId="{65709784-4FA2-8A41-AB20-8CB6DB11E81B}" type="pres">
      <dgm:prSet presAssocID="{EE496392-4A55-E64B-8031-D90E0025C24E}" presName="rootComposite" presStyleCnt="0"/>
      <dgm:spPr/>
    </dgm:pt>
    <dgm:pt modelId="{FE5DC1DC-9B82-4C4C-8407-1FE7C808FED8}" type="pres">
      <dgm:prSet presAssocID="{EE496392-4A55-E64B-8031-D90E0025C24E}" presName="rootText" presStyleLbl="node3" presStyleIdx="0" presStyleCnt="4" custScaleX="159480" custScaleY="121168">
        <dgm:presLayoutVars>
          <dgm:chPref val="3"/>
        </dgm:presLayoutVars>
      </dgm:prSet>
      <dgm:spPr/>
    </dgm:pt>
    <dgm:pt modelId="{BA87A5A7-6A8E-524E-805E-80E73F56A27A}" type="pres">
      <dgm:prSet presAssocID="{EE496392-4A55-E64B-8031-D90E0025C24E}" presName="rootConnector" presStyleLbl="node3" presStyleIdx="0" presStyleCnt="4"/>
      <dgm:spPr/>
    </dgm:pt>
    <dgm:pt modelId="{02C51F21-FEF9-6247-8E50-0D8F2F43BF6A}" type="pres">
      <dgm:prSet presAssocID="{EE496392-4A55-E64B-8031-D90E0025C24E}" presName="hierChild4" presStyleCnt="0"/>
      <dgm:spPr/>
    </dgm:pt>
    <dgm:pt modelId="{BAFCAE8A-46B9-7845-AE0B-835B641A8388}" type="pres">
      <dgm:prSet presAssocID="{EE496392-4A55-E64B-8031-D90E0025C24E}" presName="hierChild5" presStyleCnt="0"/>
      <dgm:spPr/>
    </dgm:pt>
    <dgm:pt modelId="{A84E74B0-5EB4-8B47-AD99-51E6700C32B8}" type="pres">
      <dgm:prSet presAssocID="{441A000F-4F2A-7746-AE19-A00A988C7D40}" presName="Name64" presStyleLbl="parChTrans1D3" presStyleIdx="1" presStyleCnt="4"/>
      <dgm:spPr/>
    </dgm:pt>
    <dgm:pt modelId="{7A793D0C-6DDC-4C4C-9D30-78005922B784}" type="pres">
      <dgm:prSet presAssocID="{8733914D-91C0-1048-8DFE-09A69343688A}" presName="hierRoot2" presStyleCnt="0">
        <dgm:presLayoutVars>
          <dgm:hierBranch val="init"/>
        </dgm:presLayoutVars>
      </dgm:prSet>
      <dgm:spPr/>
    </dgm:pt>
    <dgm:pt modelId="{6AF59FB8-DF74-1748-B0E9-AF5DD1170027}" type="pres">
      <dgm:prSet presAssocID="{8733914D-91C0-1048-8DFE-09A69343688A}" presName="rootComposite" presStyleCnt="0"/>
      <dgm:spPr/>
    </dgm:pt>
    <dgm:pt modelId="{9A873B66-F6E1-7045-B91F-1D6B978715F3}" type="pres">
      <dgm:prSet presAssocID="{8733914D-91C0-1048-8DFE-09A69343688A}" presName="rootText" presStyleLbl="node3" presStyleIdx="1" presStyleCnt="4" custScaleX="156370" custScaleY="123538">
        <dgm:presLayoutVars>
          <dgm:chPref val="3"/>
        </dgm:presLayoutVars>
      </dgm:prSet>
      <dgm:spPr/>
    </dgm:pt>
    <dgm:pt modelId="{BA773289-5C59-764B-B02F-1A7AFAA7E19C}" type="pres">
      <dgm:prSet presAssocID="{8733914D-91C0-1048-8DFE-09A69343688A}" presName="rootConnector" presStyleLbl="node3" presStyleIdx="1" presStyleCnt="4"/>
      <dgm:spPr/>
    </dgm:pt>
    <dgm:pt modelId="{6B3E8F9C-9021-354F-B7D4-B2248D84FBEF}" type="pres">
      <dgm:prSet presAssocID="{8733914D-91C0-1048-8DFE-09A69343688A}" presName="hierChild4" presStyleCnt="0"/>
      <dgm:spPr/>
    </dgm:pt>
    <dgm:pt modelId="{9D3732C2-475C-D644-9B3B-E049B0B06785}" type="pres">
      <dgm:prSet presAssocID="{8733914D-91C0-1048-8DFE-09A69343688A}" presName="hierChild5" presStyleCnt="0"/>
      <dgm:spPr/>
    </dgm:pt>
    <dgm:pt modelId="{A53A17FE-8899-8E49-BEAD-7855063006F2}" type="pres">
      <dgm:prSet presAssocID="{990BBE82-2F1C-3B44-B111-00F7451B5A05}" presName="Name64" presStyleLbl="parChTrans1D3" presStyleIdx="2" presStyleCnt="4"/>
      <dgm:spPr/>
    </dgm:pt>
    <dgm:pt modelId="{FABD5566-A1F1-7246-9E8D-F5880CAD9B6A}" type="pres">
      <dgm:prSet presAssocID="{E4EB2DE9-62EE-D246-81F2-C6E6126618D3}" presName="hierRoot2" presStyleCnt="0">
        <dgm:presLayoutVars>
          <dgm:hierBranch val="init"/>
        </dgm:presLayoutVars>
      </dgm:prSet>
      <dgm:spPr/>
    </dgm:pt>
    <dgm:pt modelId="{C854DADD-055B-DF46-99E4-71A00104C8FC}" type="pres">
      <dgm:prSet presAssocID="{E4EB2DE9-62EE-D246-81F2-C6E6126618D3}" presName="rootComposite" presStyleCnt="0"/>
      <dgm:spPr/>
    </dgm:pt>
    <dgm:pt modelId="{D0EE542D-34F8-194C-A322-77B43778D115}" type="pres">
      <dgm:prSet presAssocID="{E4EB2DE9-62EE-D246-81F2-C6E6126618D3}" presName="rootText" presStyleLbl="node3" presStyleIdx="2" presStyleCnt="4" custScaleX="168169" custScaleY="123697">
        <dgm:presLayoutVars>
          <dgm:chPref val="3"/>
        </dgm:presLayoutVars>
      </dgm:prSet>
      <dgm:spPr/>
    </dgm:pt>
    <dgm:pt modelId="{F02527E5-44DB-954B-A30D-8ED1D45B0E8D}" type="pres">
      <dgm:prSet presAssocID="{E4EB2DE9-62EE-D246-81F2-C6E6126618D3}" presName="rootConnector" presStyleLbl="node3" presStyleIdx="2" presStyleCnt="4"/>
      <dgm:spPr/>
    </dgm:pt>
    <dgm:pt modelId="{E1D94279-1045-3E4B-ACA0-3869422492F8}" type="pres">
      <dgm:prSet presAssocID="{E4EB2DE9-62EE-D246-81F2-C6E6126618D3}" presName="hierChild4" presStyleCnt="0"/>
      <dgm:spPr/>
    </dgm:pt>
    <dgm:pt modelId="{CE463FA1-2842-9845-8F15-66C2A32FB2DF}" type="pres">
      <dgm:prSet presAssocID="{E4EB2DE9-62EE-D246-81F2-C6E6126618D3}" presName="hierChild5" presStyleCnt="0"/>
      <dgm:spPr/>
    </dgm:pt>
    <dgm:pt modelId="{56A9165A-AE66-B247-925C-5BAA9ECD4D91}" type="pres">
      <dgm:prSet presAssocID="{4E5CC662-1D78-274B-9E11-77848F09EAA7}" presName="Name64" presStyleLbl="parChTrans1D3" presStyleIdx="3" presStyleCnt="4"/>
      <dgm:spPr/>
    </dgm:pt>
    <dgm:pt modelId="{00ED2E60-A4FF-9A4F-AD72-759DA6836C5B}" type="pres">
      <dgm:prSet presAssocID="{F73633E6-767A-364E-99EE-84D61AE9B664}" presName="hierRoot2" presStyleCnt="0">
        <dgm:presLayoutVars>
          <dgm:hierBranch val="init"/>
        </dgm:presLayoutVars>
      </dgm:prSet>
      <dgm:spPr/>
    </dgm:pt>
    <dgm:pt modelId="{EE96A8CB-04A0-0A45-8F59-F7472A717CDC}" type="pres">
      <dgm:prSet presAssocID="{F73633E6-767A-364E-99EE-84D61AE9B664}" presName="rootComposite" presStyleCnt="0"/>
      <dgm:spPr/>
    </dgm:pt>
    <dgm:pt modelId="{CEB098C8-0423-0A43-8FBA-E4C84ACDFF9D}" type="pres">
      <dgm:prSet presAssocID="{F73633E6-767A-364E-99EE-84D61AE9B664}" presName="rootText" presStyleLbl="node3" presStyleIdx="3" presStyleCnt="4" custScaleX="236537" custScaleY="146530">
        <dgm:presLayoutVars>
          <dgm:chPref val="3"/>
        </dgm:presLayoutVars>
      </dgm:prSet>
      <dgm:spPr/>
    </dgm:pt>
    <dgm:pt modelId="{3C7BA0D5-B473-1B4E-8CBE-9ED61F6D323C}" type="pres">
      <dgm:prSet presAssocID="{F73633E6-767A-364E-99EE-84D61AE9B664}" presName="rootConnector" presStyleLbl="node3" presStyleIdx="3" presStyleCnt="4"/>
      <dgm:spPr/>
    </dgm:pt>
    <dgm:pt modelId="{50D28225-FA75-3C44-B95F-2021D40C18E9}" type="pres">
      <dgm:prSet presAssocID="{F73633E6-767A-364E-99EE-84D61AE9B664}" presName="hierChild4" presStyleCnt="0"/>
      <dgm:spPr/>
    </dgm:pt>
    <dgm:pt modelId="{2ABA0F6B-F3C9-3E46-B900-8BE2333B8183}" type="pres">
      <dgm:prSet presAssocID="{F73633E6-767A-364E-99EE-84D61AE9B664}" presName="hierChild5" presStyleCnt="0"/>
      <dgm:spPr/>
    </dgm:pt>
    <dgm:pt modelId="{59683BD3-AAD6-F14C-9A42-71FEBC69303F}" type="pres">
      <dgm:prSet presAssocID="{E445B9A0-F379-6B44-BB9A-182597BC83FA}" presName="hierChild5" presStyleCnt="0"/>
      <dgm:spPr/>
    </dgm:pt>
    <dgm:pt modelId="{3391A7E8-54FA-A845-8985-FFC005F21D77}" type="pres">
      <dgm:prSet presAssocID="{7AD6D7C0-2113-034C-A98D-0FB2064FFEC0}" presName="hierChild3" presStyleCnt="0"/>
      <dgm:spPr/>
    </dgm:pt>
  </dgm:ptLst>
  <dgm:cxnLst>
    <dgm:cxn modelId="{0D5D1C13-8223-8E4B-9D0B-9413793785A8}" type="presOf" srcId="{600E679A-96EB-DD4D-A209-156C2405B486}" destId="{6C8C047D-6AF5-6045-B803-82CA0E7E6E5D}" srcOrd="0" destOrd="0" presId="urn:microsoft.com/office/officeart/2009/3/layout/HorizontalOrganizationChart"/>
    <dgm:cxn modelId="{D41BC718-FBBB-924E-ACF0-A42C74C654A1}" type="presOf" srcId="{3B3F0822-06EC-C545-AF18-3FA61E0D5560}" destId="{EDE02160-8F71-CB44-B032-22A4C217FFAF}" srcOrd="0" destOrd="0" presId="urn:microsoft.com/office/officeart/2009/3/layout/HorizontalOrganizationChart"/>
    <dgm:cxn modelId="{24D45328-B65B-604B-9C35-4D6F08E84E01}" srcId="{E445B9A0-F379-6B44-BB9A-182597BC83FA}" destId="{EE496392-4A55-E64B-8031-D90E0025C24E}" srcOrd="0" destOrd="0" parTransId="{3B3F0822-06EC-C545-AF18-3FA61E0D5560}" sibTransId="{370F314C-9DE7-1B4D-9CBB-EC15A2ABE280}"/>
    <dgm:cxn modelId="{98F9D13C-C37A-A141-B63B-C8063823D92D}" type="presOf" srcId="{E4EB2DE9-62EE-D246-81F2-C6E6126618D3}" destId="{F02527E5-44DB-954B-A30D-8ED1D45B0E8D}" srcOrd="1" destOrd="0" presId="urn:microsoft.com/office/officeart/2009/3/layout/HorizontalOrganizationChart"/>
    <dgm:cxn modelId="{7C501047-C494-9242-A66F-75E51E8E5B5E}" type="presOf" srcId="{E4EB2DE9-62EE-D246-81F2-C6E6126618D3}" destId="{D0EE542D-34F8-194C-A322-77B43778D115}" srcOrd="0" destOrd="0" presId="urn:microsoft.com/office/officeart/2009/3/layout/HorizontalOrganizationChart"/>
    <dgm:cxn modelId="{F920CC4C-1B66-DB46-B553-390D7559E72C}" srcId="{E445B9A0-F379-6B44-BB9A-182597BC83FA}" destId="{E4EB2DE9-62EE-D246-81F2-C6E6126618D3}" srcOrd="2" destOrd="0" parTransId="{990BBE82-2F1C-3B44-B111-00F7451B5A05}" sibTransId="{34D07A0A-2A90-4643-AC39-16DAFF01F6AD}"/>
    <dgm:cxn modelId="{19A8EC4E-D859-4B4C-AA5E-1C51E21A4BA9}" type="presOf" srcId="{66DC20E1-68E6-404E-9A00-620555ADC736}" destId="{7CD10F79-70A0-BD4F-96A2-A8DE8BB8FE4A}" srcOrd="1" destOrd="0" presId="urn:microsoft.com/office/officeart/2009/3/layout/HorizontalOrganizationChart"/>
    <dgm:cxn modelId="{8E2C4D57-6410-994E-817F-FECD0395CB9D}" type="presOf" srcId="{E445B9A0-F379-6B44-BB9A-182597BC83FA}" destId="{7608B60E-DE3A-D842-8F86-62CAE4494F97}" srcOrd="1" destOrd="0" presId="urn:microsoft.com/office/officeart/2009/3/layout/HorizontalOrganizationChart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7D886D7A-397A-C340-B7F6-692BEBD0B215}" type="presOf" srcId="{8733914D-91C0-1048-8DFE-09A69343688A}" destId="{9A873B66-F6E1-7045-B91F-1D6B978715F3}" srcOrd="0" destOrd="0" presId="urn:microsoft.com/office/officeart/2009/3/layout/HorizontalOrganizationChart"/>
    <dgm:cxn modelId="{BC7C9380-9EF2-E044-B8B5-F870DE7595BB}" type="presOf" srcId="{F73633E6-767A-364E-99EE-84D61AE9B664}" destId="{3C7BA0D5-B473-1B4E-8CBE-9ED61F6D323C}" srcOrd="1" destOrd="0" presId="urn:microsoft.com/office/officeart/2009/3/layout/HorizontalOrganizationChart"/>
    <dgm:cxn modelId="{752D9480-D481-E145-A78D-75AA2B78B867}" type="presOf" srcId="{4E5CC662-1D78-274B-9E11-77848F09EAA7}" destId="{56A9165A-AE66-B247-925C-5BAA9ECD4D91}" srcOrd="0" destOrd="0" presId="urn:microsoft.com/office/officeart/2009/3/layout/HorizontalOrganizationChart"/>
    <dgm:cxn modelId="{F0580E83-523F-6D49-BEB2-F3549E598CEB}" type="presOf" srcId="{DA621596-6D0B-7046-8CA3-B850D16931FB}" destId="{891A9760-81AB-7C44-BCB3-D339F372DBEB}" srcOrd="0" destOrd="0" presId="urn:microsoft.com/office/officeart/2009/3/layout/HorizontalOrganizationChart"/>
    <dgm:cxn modelId="{02FD7E8D-9463-E945-B767-2FADA81EFF9E}" type="presOf" srcId="{E0E81B47-8AC3-1B43-AEBE-9D84A0F26F6C}" destId="{2906BD38-56B2-4A4D-9862-AB9EFA6E6823}" srcOrd="0" destOrd="0" presId="urn:microsoft.com/office/officeart/2009/3/layout/HorizontalOrganizationChart"/>
    <dgm:cxn modelId="{2DA8F394-6C44-3F4B-B2BF-18B08F09DC1A}" type="presOf" srcId="{7AD6D7C0-2113-034C-A98D-0FB2064FFEC0}" destId="{807FAAE7-C6D3-2E49-902E-EC9F42CBD8E5}" srcOrd="1" destOrd="0" presId="urn:microsoft.com/office/officeart/2009/3/layout/HorizontalOrganizationChart"/>
    <dgm:cxn modelId="{BB2B149B-A39E-7742-9152-7808DCA03E8B}" type="presOf" srcId="{990BBE82-2F1C-3B44-B111-00F7451B5A05}" destId="{A53A17FE-8899-8E49-BEAD-7855063006F2}" srcOrd="0" destOrd="0" presId="urn:microsoft.com/office/officeart/2009/3/layout/HorizontalOrganizationChart"/>
    <dgm:cxn modelId="{EB9970A4-40EF-9846-8042-3103703B6DAD}" type="presOf" srcId="{66DC20E1-68E6-404E-9A00-620555ADC736}" destId="{023195D7-922C-4949-AA69-BC66853A2176}" srcOrd="0" destOrd="0" presId="urn:microsoft.com/office/officeart/2009/3/layout/HorizontalOrganizationChart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CF88E3AE-8CB4-D241-A5ED-688614A27C7B}" type="presOf" srcId="{F73633E6-767A-364E-99EE-84D61AE9B664}" destId="{CEB098C8-0423-0A43-8FBA-E4C84ACDFF9D}" srcOrd="0" destOrd="0" presId="urn:microsoft.com/office/officeart/2009/3/layout/HorizontalOrganizationChart"/>
    <dgm:cxn modelId="{1103CDBC-03D4-3E46-A123-C3322EF95EC9}" srcId="{E445B9A0-F379-6B44-BB9A-182597BC83FA}" destId="{8733914D-91C0-1048-8DFE-09A69343688A}" srcOrd="1" destOrd="0" parTransId="{441A000F-4F2A-7746-AE19-A00A988C7D40}" sibTransId="{1ADF27E0-C68F-C34D-A147-9432996A3BFA}"/>
    <dgm:cxn modelId="{996788CD-9FEA-244D-BE10-EB95C18CCB6F}" type="presOf" srcId="{8733914D-91C0-1048-8DFE-09A69343688A}" destId="{BA773289-5C59-764B-B02F-1A7AFAA7E19C}" srcOrd="1" destOrd="0" presId="urn:microsoft.com/office/officeart/2009/3/layout/HorizontalOrganizationChart"/>
    <dgm:cxn modelId="{FBB777D2-09D2-B046-80D5-E4E3090B29C3}" type="presOf" srcId="{7AD6D7C0-2113-034C-A98D-0FB2064FFEC0}" destId="{0689A7AA-AAB8-BF4D-AC03-E3EEE0D528ED}" srcOrd="0" destOrd="0" presId="urn:microsoft.com/office/officeart/2009/3/layout/HorizontalOrganizationChart"/>
    <dgm:cxn modelId="{C1E1C6D8-BE90-0343-A2C9-D778B82ECC72}" type="presOf" srcId="{EE496392-4A55-E64B-8031-D90E0025C24E}" destId="{FE5DC1DC-9B82-4C4C-8407-1FE7C808FED8}" srcOrd="0" destOrd="0" presId="urn:microsoft.com/office/officeart/2009/3/layout/HorizontalOrganizationChart"/>
    <dgm:cxn modelId="{426F1FD9-A2AC-3D45-9B29-2C217E587A8C}" type="presOf" srcId="{EE496392-4A55-E64B-8031-D90E0025C24E}" destId="{BA87A5A7-6A8E-524E-805E-80E73F56A27A}" srcOrd="1" destOrd="0" presId="urn:microsoft.com/office/officeart/2009/3/layout/HorizontalOrganizationChart"/>
    <dgm:cxn modelId="{A63099DA-6A7E-CE4D-95F7-FD659F7C15C3}" srcId="{E445B9A0-F379-6B44-BB9A-182597BC83FA}" destId="{F73633E6-767A-364E-99EE-84D61AE9B664}" srcOrd="3" destOrd="0" parTransId="{4E5CC662-1D78-274B-9E11-77848F09EAA7}" sibTransId="{9CFD7089-B430-C64B-8733-E77F914B457A}"/>
    <dgm:cxn modelId="{1EA3E9E8-955F-264E-9120-2F7994A330ED}" type="presOf" srcId="{441A000F-4F2A-7746-AE19-A00A988C7D40}" destId="{A84E74B0-5EB4-8B47-AD99-51E6700C32B8}" srcOrd="0" destOrd="0" presId="urn:microsoft.com/office/officeart/2009/3/layout/HorizontalOrganizationChart"/>
    <dgm:cxn modelId="{F5C77CF9-DE1A-9D4F-B2EA-98E5573BBE03}" type="presOf" srcId="{E445B9A0-F379-6B44-BB9A-182597BC83FA}" destId="{A9CF1044-6D3D-CD43-8F93-5B76C9F47CE2}" srcOrd="0" destOrd="0" presId="urn:microsoft.com/office/officeart/2009/3/layout/HorizontalOrganizationChart"/>
    <dgm:cxn modelId="{37B72706-DCE2-524F-B223-E788AFA71A3E}" type="presParOf" srcId="{2906BD38-56B2-4A4D-9862-AB9EFA6E6823}" destId="{40E711C6-BAE0-A645-AB2E-2DB188DA6227}" srcOrd="0" destOrd="0" presId="urn:microsoft.com/office/officeart/2009/3/layout/HorizontalOrganizationChart"/>
    <dgm:cxn modelId="{A4F8F8E6-B141-804B-9B6D-1970F1BA99CC}" type="presParOf" srcId="{40E711C6-BAE0-A645-AB2E-2DB188DA6227}" destId="{95937EF8-34E2-B44F-92FC-4BA6EF46D724}" srcOrd="0" destOrd="0" presId="urn:microsoft.com/office/officeart/2009/3/layout/HorizontalOrganizationChart"/>
    <dgm:cxn modelId="{A092EC28-7686-8E4F-8C9B-31EFB8AA02CA}" type="presParOf" srcId="{95937EF8-34E2-B44F-92FC-4BA6EF46D724}" destId="{0689A7AA-AAB8-BF4D-AC03-E3EEE0D528ED}" srcOrd="0" destOrd="0" presId="urn:microsoft.com/office/officeart/2009/3/layout/HorizontalOrganizationChart"/>
    <dgm:cxn modelId="{6C8482F4-ABD8-C743-B9F0-95581D19B7A8}" type="presParOf" srcId="{95937EF8-34E2-B44F-92FC-4BA6EF46D724}" destId="{807FAAE7-C6D3-2E49-902E-EC9F42CBD8E5}" srcOrd="1" destOrd="0" presId="urn:microsoft.com/office/officeart/2009/3/layout/HorizontalOrganizationChart"/>
    <dgm:cxn modelId="{6C1EB55E-5E6D-4C49-ABA2-6227DA593B1E}" type="presParOf" srcId="{40E711C6-BAE0-A645-AB2E-2DB188DA6227}" destId="{094E6990-CEEF-E74C-B199-23617A05FF8C}" srcOrd="1" destOrd="0" presId="urn:microsoft.com/office/officeart/2009/3/layout/HorizontalOrganizationChart"/>
    <dgm:cxn modelId="{D916BF30-A5B7-5F4F-8034-0DC796025456}" type="presParOf" srcId="{094E6990-CEEF-E74C-B199-23617A05FF8C}" destId="{891A9760-81AB-7C44-BCB3-D339F372DBEB}" srcOrd="0" destOrd="0" presId="urn:microsoft.com/office/officeart/2009/3/layout/HorizontalOrganizationChart"/>
    <dgm:cxn modelId="{801C86EC-2C7D-954D-98BA-22BFB26A20A4}" type="presParOf" srcId="{094E6990-CEEF-E74C-B199-23617A05FF8C}" destId="{1984B5E8-378A-A040-8071-E75AD3F14125}" srcOrd="1" destOrd="0" presId="urn:microsoft.com/office/officeart/2009/3/layout/HorizontalOrganizationChart"/>
    <dgm:cxn modelId="{5F7F31A4-B08B-444B-AF77-C0C76D96FFA8}" type="presParOf" srcId="{1984B5E8-378A-A040-8071-E75AD3F14125}" destId="{A5D5C038-DC9A-C740-BCF6-841E18433E6D}" srcOrd="0" destOrd="0" presId="urn:microsoft.com/office/officeart/2009/3/layout/HorizontalOrganizationChart"/>
    <dgm:cxn modelId="{26E78D35-AC5F-3A46-BD94-42042FF38B56}" type="presParOf" srcId="{A5D5C038-DC9A-C740-BCF6-841E18433E6D}" destId="{023195D7-922C-4949-AA69-BC66853A2176}" srcOrd="0" destOrd="0" presId="urn:microsoft.com/office/officeart/2009/3/layout/HorizontalOrganizationChart"/>
    <dgm:cxn modelId="{E1991E9E-687A-F547-91DE-A600EAABFC3E}" type="presParOf" srcId="{A5D5C038-DC9A-C740-BCF6-841E18433E6D}" destId="{7CD10F79-70A0-BD4F-96A2-A8DE8BB8FE4A}" srcOrd="1" destOrd="0" presId="urn:microsoft.com/office/officeart/2009/3/layout/HorizontalOrganizationChart"/>
    <dgm:cxn modelId="{93FBF15C-7608-E144-B4B9-538045A09CF4}" type="presParOf" srcId="{1984B5E8-378A-A040-8071-E75AD3F14125}" destId="{2C17FFF2-D6A9-4F4F-B24E-74EB227F6BE5}" srcOrd="1" destOrd="0" presId="urn:microsoft.com/office/officeart/2009/3/layout/HorizontalOrganizationChart"/>
    <dgm:cxn modelId="{8EE26CCB-0749-D44B-8CE1-9283BE1AA245}" type="presParOf" srcId="{1984B5E8-378A-A040-8071-E75AD3F14125}" destId="{F3CB312B-0C5E-7041-AF8F-9D3258A6D297}" srcOrd="2" destOrd="0" presId="urn:microsoft.com/office/officeart/2009/3/layout/HorizontalOrganizationChart"/>
    <dgm:cxn modelId="{A1DA948E-F408-9541-B801-621475E3B6CA}" type="presParOf" srcId="{094E6990-CEEF-E74C-B199-23617A05FF8C}" destId="{6C8C047D-6AF5-6045-B803-82CA0E7E6E5D}" srcOrd="2" destOrd="0" presId="urn:microsoft.com/office/officeart/2009/3/layout/HorizontalOrganizationChart"/>
    <dgm:cxn modelId="{E587E794-7AE8-B944-AE54-59DD9507A974}" type="presParOf" srcId="{094E6990-CEEF-E74C-B199-23617A05FF8C}" destId="{070CAC2F-9581-894B-ABC2-8F6F66122375}" srcOrd="3" destOrd="0" presId="urn:microsoft.com/office/officeart/2009/3/layout/HorizontalOrganizationChart"/>
    <dgm:cxn modelId="{B29EFFF1-C93D-E14F-A526-7A841E581559}" type="presParOf" srcId="{070CAC2F-9581-894B-ABC2-8F6F66122375}" destId="{36666728-C3A4-304B-8478-1F92DDE7F5EC}" srcOrd="0" destOrd="0" presId="urn:microsoft.com/office/officeart/2009/3/layout/HorizontalOrganizationChart"/>
    <dgm:cxn modelId="{B8AD9E18-3E1A-DC43-B62C-32A2854B321F}" type="presParOf" srcId="{36666728-C3A4-304B-8478-1F92DDE7F5EC}" destId="{A9CF1044-6D3D-CD43-8F93-5B76C9F47CE2}" srcOrd="0" destOrd="0" presId="urn:microsoft.com/office/officeart/2009/3/layout/HorizontalOrganizationChart"/>
    <dgm:cxn modelId="{8601A455-18AF-2A49-931F-76AB3C3DCACB}" type="presParOf" srcId="{36666728-C3A4-304B-8478-1F92DDE7F5EC}" destId="{7608B60E-DE3A-D842-8F86-62CAE4494F97}" srcOrd="1" destOrd="0" presId="urn:microsoft.com/office/officeart/2009/3/layout/HorizontalOrganizationChart"/>
    <dgm:cxn modelId="{9D7393DD-E983-CA48-AFA4-C366760088F9}" type="presParOf" srcId="{070CAC2F-9581-894B-ABC2-8F6F66122375}" destId="{C2640744-EFBC-904E-A7EC-B84CE63EAA5E}" srcOrd="1" destOrd="0" presId="urn:microsoft.com/office/officeart/2009/3/layout/HorizontalOrganizationChart"/>
    <dgm:cxn modelId="{E4F7B334-1217-F44C-8428-3B1A472B9DF5}" type="presParOf" srcId="{C2640744-EFBC-904E-A7EC-B84CE63EAA5E}" destId="{EDE02160-8F71-CB44-B032-22A4C217FFAF}" srcOrd="0" destOrd="0" presId="urn:microsoft.com/office/officeart/2009/3/layout/HorizontalOrganizationChart"/>
    <dgm:cxn modelId="{63D3D836-88FC-BE4C-9489-3C10B6E30CC8}" type="presParOf" srcId="{C2640744-EFBC-904E-A7EC-B84CE63EAA5E}" destId="{F3B4D9A8-723A-1847-87C0-0BEB0DCEA91B}" srcOrd="1" destOrd="0" presId="urn:microsoft.com/office/officeart/2009/3/layout/HorizontalOrganizationChart"/>
    <dgm:cxn modelId="{E9A791C0-2B1B-D343-A92A-3DC592983638}" type="presParOf" srcId="{F3B4D9A8-723A-1847-87C0-0BEB0DCEA91B}" destId="{65709784-4FA2-8A41-AB20-8CB6DB11E81B}" srcOrd="0" destOrd="0" presId="urn:microsoft.com/office/officeart/2009/3/layout/HorizontalOrganizationChart"/>
    <dgm:cxn modelId="{2C2F5BFD-6386-B34A-9939-162B51DBF2FC}" type="presParOf" srcId="{65709784-4FA2-8A41-AB20-8CB6DB11E81B}" destId="{FE5DC1DC-9B82-4C4C-8407-1FE7C808FED8}" srcOrd="0" destOrd="0" presId="urn:microsoft.com/office/officeart/2009/3/layout/HorizontalOrganizationChart"/>
    <dgm:cxn modelId="{D73A57B3-4A71-9140-A051-CBE6499EE300}" type="presParOf" srcId="{65709784-4FA2-8A41-AB20-8CB6DB11E81B}" destId="{BA87A5A7-6A8E-524E-805E-80E73F56A27A}" srcOrd="1" destOrd="0" presId="urn:microsoft.com/office/officeart/2009/3/layout/HorizontalOrganizationChart"/>
    <dgm:cxn modelId="{7C6B2D6D-5327-0340-BA8E-7531DBEB5471}" type="presParOf" srcId="{F3B4D9A8-723A-1847-87C0-0BEB0DCEA91B}" destId="{02C51F21-FEF9-6247-8E50-0D8F2F43BF6A}" srcOrd="1" destOrd="0" presId="urn:microsoft.com/office/officeart/2009/3/layout/HorizontalOrganizationChart"/>
    <dgm:cxn modelId="{AD616958-33A9-D545-8B40-EC9310CE8F18}" type="presParOf" srcId="{F3B4D9A8-723A-1847-87C0-0BEB0DCEA91B}" destId="{BAFCAE8A-46B9-7845-AE0B-835B641A8388}" srcOrd="2" destOrd="0" presId="urn:microsoft.com/office/officeart/2009/3/layout/HorizontalOrganizationChart"/>
    <dgm:cxn modelId="{279B0D0D-0074-9B43-82D3-15E607DF1E55}" type="presParOf" srcId="{C2640744-EFBC-904E-A7EC-B84CE63EAA5E}" destId="{A84E74B0-5EB4-8B47-AD99-51E6700C32B8}" srcOrd="2" destOrd="0" presId="urn:microsoft.com/office/officeart/2009/3/layout/HorizontalOrganizationChart"/>
    <dgm:cxn modelId="{7822F1AB-5692-C84E-AA6F-1D1C19BCCDE6}" type="presParOf" srcId="{C2640744-EFBC-904E-A7EC-B84CE63EAA5E}" destId="{7A793D0C-6DDC-4C4C-9D30-78005922B784}" srcOrd="3" destOrd="0" presId="urn:microsoft.com/office/officeart/2009/3/layout/HorizontalOrganizationChart"/>
    <dgm:cxn modelId="{F76C42C6-02E8-814D-BFBF-CE11A406A3B3}" type="presParOf" srcId="{7A793D0C-6DDC-4C4C-9D30-78005922B784}" destId="{6AF59FB8-DF74-1748-B0E9-AF5DD1170027}" srcOrd="0" destOrd="0" presId="urn:microsoft.com/office/officeart/2009/3/layout/HorizontalOrganizationChart"/>
    <dgm:cxn modelId="{4892DC65-6BD3-C449-824D-F06ADD0FE2C8}" type="presParOf" srcId="{6AF59FB8-DF74-1748-B0E9-AF5DD1170027}" destId="{9A873B66-F6E1-7045-B91F-1D6B978715F3}" srcOrd="0" destOrd="0" presId="urn:microsoft.com/office/officeart/2009/3/layout/HorizontalOrganizationChart"/>
    <dgm:cxn modelId="{DDF6E744-D8A6-DF47-A63A-AD8791589233}" type="presParOf" srcId="{6AF59FB8-DF74-1748-B0E9-AF5DD1170027}" destId="{BA773289-5C59-764B-B02F-1A7AFAA7E19C}" srcOrd="1" destOrd="0" presId="urn:microsoft.com/office/officeart/2009/3/layout/HorizontalOrganizationChart"/>
    <dgm:cxn modelId="{64552EA6-9F82-DD46-9A14-86BF0317F418}" type="presParOf" srcId="{7A793D0C-6DDC-4C4C-9D30-78005922B784}" destId="{6B3E8F9C-9021-354F-B7D4-B2248D84FBEF}" srcOrd="1" destOrd="0" presId="urn:microsoft.com/office/officeart/2009/3/layout/HorizontalOrganizationChart"/>
    <dgm:cxn modelId="{AA7593BD-D314-A846-B59D-5571AF0A79DD}" type="presParOf" srcId="{7A793D0C-6DDC-4C4C-9D30-78005922B784}" destId="{9D3732C2-475C-D644-9B3B-E049B0B06785}" srcOrd="2" destOrd="0" presId="urn:microsoft.com/office/officeart/2009/3/layout/HorizontalOrganizationChart"/>
    <dgm:cxn modelId="{86DCB823-E9DB-AB45-934C-8F0CFEEE93E8}" type="presParOf" srcId="{C2640744-EFBC-904E-A7EC-B84CE63EAA5E}" destId="{A53A17FE-8899-8E49-BEAD-7855063006F2}" srcOrd="4" destOrd="0" presId="urn:microsoft.com/office/officeart/2009/3/layout/HorizontalOrganizationChart"/>
    <dgm:cxn modelId="{3E65CF0C-F5C7-6F4B-851D-ED27365E4A1D}" type="presParOf" srcId="{C2640744-EFBC-904E-A7EC-B84CE63EAA5E}" destId="{FABD5566-A1F1-7246-9E8D-F5880CAD9B6A}" srcOrd="5" destOrd="0" presId="urn:microsoft.com/office/officeart/2009/3/layout/HorizontalOrganizationChart"/>
    <dgm:cxn modelId="{5A9ABA0C-E803-1F45-9F9A-B12A21EDA5C5}" type="presParOf" srcId="{FABD5566-A1F1-7246-9E8D-F5880CAD9B6A}" destId="{C854DADD-055B-DF46-99E4-71A00104C8FC}" srcOrd="0" destOrd="0" presId="urn:microsoft.com/office/officeart/2009/3/layout/HorizontalOrganizationChart"/>
    <dgm:cxn modelId="{440DE6BC-E3F5-8645-AE43-1AB5AC16E098}" type="presParOf" srcId="{C854DADD-055B-DF46-99E4-71A00104C8FC}" destId="{D0EE542D-34F8-194C-A322-77B43778D115}" srcOrd="0" destOrd="0" presId="urn:microsoft.com/office/officeart/2009/3/layout/HorizontalOrganizationChart"/>
    <dgm:cxn modelId="{CC7A8E03-0648-F942-8D5A-16851552A3C1}" type="presParOf" srcId="{C854DADD-055B-DF46-99E4-71A00104C8FC}" destId="{F02527E5-44DB-954B-A30D-8ED1D45B0E8D}" srcOrd="1" destOrd="0" presId="urn:microsoft.com/office/officeart/2009/3/layout/HorizontalOrganizationChart"/>
    <dgm:cxn modelId="{8A7729EE-B732-7D49-A645-E055915202AA}" type="presParOf" srcId="{FABD5566-A1F1-7246-9E8D-F5880CAD9B6A}" destId="{E1D94279-1045-3E4B-ACA0-3869422492F8}" srcOrd="1" destOrd="0" presId="urn:microsoft.com/office/officeart/2009/3/layout/HorizontalOrganizationChart"/>
    <dgm:cxn modelId="{C471D8D7-CBEC-CC4A-9C17-1BF88907269F}" type="presParOf" srcId="{FABD5566-A1F1-7246-9E8D-F5880CAD9B6A}" destId="{CE463FA1-2842-9845-8F15-66C2A32FB2DF}" srcOrd="2" destOrd="0" presId="urn:microsoft.com/office/officeart/2009/3/layout/HorizontalOrganizationChart"/>
    <dgm:cxn modelId="{5D3B1259-9FB5-A149-A45E-EDAF82561F60}" type="presParOf" srcId="{C2640744-EFBC-904E-A7EC-B84CE63EAA5E}" destId="{56A9165A-AE66-B247-925C-5BAA9ECD4D91}" srcOrd="6" destOrd="0" presId="urn:microsoft.com/office/officeart/2009/3/layout/HorizontalOrganizationChart"/>
    <dgm:cxn modelId="{F049D2E8-EDD0-9349-979F-CE34C1CE7A8C}" type="presParOf" srcId="{C2640744-EFBC-904E-A7EC-B84CE63EAA5E}" destId="{00ED2E60-A4FF-9A4F-AD72-759DA6836C5B}" srcOrd="7" destOrd="0" presId="urn:microsoft.com/office/officeart/2009/3/layout/HorizontalOrganizationChart"/>
    <dgm:cxn modelId="{BB4B30E4-6956-2A40-99B1-82B6DDD96368}" type="presParOf" srcId="{00ED2E60-A4FF-9A4F-AD72-759DA6836C5B}" destId="{EE96A8CB-04A0-0A45-8F59-F7472A717CDC}" srcOrd="0" destOrd="0" presId="urn:microsoft.com/office/officeart/2009/3/layout/HorizontalOrganizationChart"/>
    <dgm:cxn modelId="{779D832F-B1B3-BA4A-A411-654CD532D133}" type="presParOf" srcId="{EE96A8CB-04A0-0A45-8F59-F7472A717CDC}" destId="{CEB098C8-0423-0A43-8FBA-E4C84ACDFF9D}" srcOrd="0" destOrd="0" presId="urn:microsoft.com/office/officeart/2009/3/layout/HorizontalOrganizationChart"/>
    <dgm:cxn modelId="{F2F852D2-4E1F-6249-A643-3F2327C7F118}" type="presParOf" srcId="{EE96A8CB-04A0-0A45-8F59-F7472A717CDC}" destId="{3C7BA0D5-B473-1B4E-8CBE-9ED61F6D323C}" srcOrd="1" destOrd="0" presId="urn:microsoft.com/office/officeart/2009/3/layout/HorizontalOrganizationChart"/>
    <dgm:cxn modelId="{256036DD-745F-D347-88CB-4BB6F3F51EEB}" type="presParOf" srcId="{00ED2E60-A4FF-9A4F-AD72-759DA6836C5B}" destId="{50D28225-FA75-3C44-B95F-2021D40C18E9}" srcOrd="1" destOrd="0" presId="urn:microsoft.com/office/officeart/2009/3/layout/HorizontalOrganizationChart"/>
    <dgm:cxn modelId="{1B2B7E3E-E07F-0E4A-A3CB-A9B4DB8334FC}" type="presParOf" srcId="{00ED2E60-A4FF-9A4F-AD72-759DA6836C5B}" destId="{2ABA0F6B-F3C9-3E46-B900-8BE2333B8183}" srcOrd="2" destOrd="0" presId="urn:microsoft.com/office/officeart/2009/3/layout/HorizontalOrganizationChart"/>
    <dgm:cxn modelId="{46502469-C042-E049-8EEF-A48A023E518E}" type="presParOf" srcId="{070CAC2F-9581-894B-ABC2-8F6F66122375}" destId="{59683BD3-AAD6-F14C-9A42-71FEBC69303F}" srcOrd="2" destOrd="0" presId="urn:microsoft.com/office/officeart/2009/3/layout/HorizontalOrganizationChart"/>
    <dgm:cxn modelId="{E76726BA-6FDD-6742-94FB-63A1792D8810}" type="presParOf" srcId="{40E711C6-BAE0-A645-AB2E-2DB188DA6227}" destId="{3391A7E8-54FA-A845-8985-FFC005F21D7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20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EE496392-4A55-E64B-8031-D90E0025C24E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实践的概念</a:t>
          </a:r>
        </a:p>
      </dgm:t>
    </dgm:pt>
    <dgm:pt modelId="{3B3F0822-06EC-C545-AF18-3FA61E0D5560}" type="par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370F314C-9DE7-1B4D-9CBB-EC15A2ABE280}" type="sib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8733914D-91C0-1048-8DFE-09A69343688A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实践的特点</a:t>
          </a:r>
        </a:p>
      </dgm:t>
    </dgm:pt>
    <dgm:pt modelId="{441A000F-4F2A-7746-AE19-A00A988C7D40}" type="par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1ADF27E0-C68F-C34D-A147-9432996A3BFA}" type="sib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E4EB2DE9-62EE-D246-81F2-C6E6126618D3}">
      <dgm:prSet custT="1"/>
      <dgm:spPr/>
      <dgm:t>
        <a:bodyPr/>
        <a:lstStyle/>
        <a:p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实践的基本形式</a:t>
          </a:r>
        </a:p>
      </dgm:t>
    </dgm:pt>
    <dgm:pt modelId="{990BBE82-2F1C-3B44-B111-00F7451B5A05}" type="par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34D07A0A-2A90-4643-AC39-16DAFF01F6AD}" type="sib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F73633E6-767A-364E-99EE-84D61AE9B664}">
      <dgm:prSet custT="1"/>
      <dgm:spPr/>
      <dgm:t>
        <a:bodyPr/>
        <a:lstStyle/>
        <a:p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社会生活本质是实践</a:t>
          </a:r>
        </a:p>
      </dgm:t>
    </dgm:pt>
    <dgm:pt modelId="{4E5CC662-1D78-274B-9E11-77848F09EAA7}" type="parTrans" cxnId="{A63099DA-6A7E-CE4D-95F7-FD659F7C15C3}">
      <dgm:prSet/>
      <dgm:spPr/>
      <dgm:t>
        <a:bodyPr/>
        <a:lstStyle/>
        <a:p>
          <a:endParaRPr lang="zh-CN" altLang="en-US"/>
        </a:p>
      </dgm:t>
    </dgm:pt>
    <dgm:pt modelId="{9CFD7089-B430-C64B-8733-E77F914B457A}" type="sibTrans" cxnId="{A63099DA-6A7E-CE4D-95F7-FD659F7C15C3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</dgm:pt>
    <dgm:pt modelId="{95937EF8-34E2-B44F-92FC-4BA6EF46D724}" type="pres">
      <dgm:prSet presAssocID="{7AD6D7C0-2113-034C-A98D-0FB2064FFEC0}" presName="rootComposite1" presStyleCnt="0"/>
      <dgm:spPr/>
    </dgm:pt>
    <dgm:pt modelId="{0689A7AA-AAB8-BF4D-AC03-E3EEE0D528ED}" type="pres">
      <dgm:prSet presAssocID="{7AD6D7C0-2113-034C-A98D-0FB2064FFEC0}" presName="rootText1" presStyleLbl="node0" presStyleIdx="0" presStyleCnt="1" custScaleX="190414">
        <dgm:presLayoutVars>
          <dgm:chPref val="3"/>
        </dgm:presLayoutVars>
      </dgm:prSet>
      <dgm:spPr/>
    </dgm:pt>
    <dgm:pt modelId="{807FAAE7-C6D3-2E49-902E-EC9F42CBD8E5}" type="pres">
      <dgm:prSet presAssocID="{7AD6D7C0-2113-034C-A98D-0FB2064FFEC0}" presName="rootConnector1" presStyleLbl="node1" presStyleIdx="0" presStyleCnt="0"/>
      <dgm:spPr/>
    </dgm:pt>
    <dgm:pt modelId="{094E6990-CEEF-E74C-B199-23617A05FF8C}" type="pres">
      <dgm:prSet presAssocID="{7AD6D7C0-2113-034C-A98D-0FB2064FFEC0}" presName="hierChild2" presStyleCnt="0"/>
      <dgm:spPr/>
    </dgm:pt>
    <dgm:pt modelId="{891A9760-81AB-7C44-BCB3-D339F372DBEB}" type="pres">
      <dgm:prSet presAssocID="{DA621596-6D0B-7046-8CA3-B850D16931FB}" presName="Name64" presStyleLbl="parChTrans1D2" presStyleIdx="0" presStyleCnt="2"/>
      <dgm:spPr/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</dgm:pt>
    <dgm:pt modelId="{A5D5C038-DC9A-C740-BCF6-841E18433E6D}" type="pres">
      <dgm:prSet presAssocID="{66DC20E1-68E6-404E-9A00-620555ADC736}" presName="rootComposite" presStyleCnt="0"/>
      <dgm:spPr/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</dgm:pt>
    <dgm:pt modelId="{7CD10F79-70A0-BD4F-96A2-A8DE8BB8FE4A}" type="pres">
      <dgm:prSet presAssocID="{66DC20E1-68E6-404E-9A00-620555ADC736}" presName="rootConnector" presStyleLbl="node2" presStyleIdx="0" presStyleCnt="2"/>
      <dgm:spPr/>
    </dgm:pt>
    <dgm:pt modelId="{2C17FFF2-D6A9-4F4F-B24E-74EB227F6BE5}" type="pres">
      <dgm:prSet presAssocID="{66DC20E1-68E6-404E-9A00-620555ADC736}" presName="hierChild4" presStyleCnt="0"/>
      <dgm:spPr/>
    </dgm:pt>
    <dgm:pt modelId="{F3CB312B-0C5E-7041-AF8F-9D3258A6D297}" type="pres">
      <dgm:prSet presAssocID="{66DC20E1-68E6-404E-9A00-620555ADC736}" presName="hierChild5" presStyleCnt="0"/>
      <dgm:spPr/>
    </dgm:pt>
    <dgm:pt modelId="{6C8C047D-6AF5-6045-B803-82CA0E7E6E5D}" type="pres">
      <dgm:prSet presAssocID="{600E679A-96EB-DD4D-A209-156C2405B486}" presName="Name64" presStyleLbl="parChTrans1D2" presStyleIdx="1" presStyleCnt="2"/>
      <dgm:spPr/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</dgm:pt>
    <dgm:pt modelId="{36666728-C3A4-304B-8478-1F92DDE7F5EC}" type="pres">
      <dgm:prSet presAssocID="{E445B9A0-F379-6B44-BB9A-182597BC83FA}" presName="rootComposite" presStyleCnt="0"/>
      <dgm:spPr/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</dgm:pt>
    <dgm:pt modelId="{7608B60E-DE3A-D842-8F86-62CAE4494F97}" type="pres">
      <dgm:prSet presAssocID="{E445B9A0-F379-6B44-BB9A-182597BC83FA}" presName="rootConnector" presStyleLbl="node2" presStyleIdx="1" presStyleCnt="2"/>
      <dgm:spPr/>
    </dgm:pt>
    <dgm:pt modelId="{C2640744-EFBC-904E-A7EC-B84CE63EAA5E}" type="pres">
      <dgm:prSet presAssocID="{E445B9A0-F379-6B44-BB9A-182597BC83FA}" presName="hierChild4" presStyleCnt="0"/>
      <dgm:spPr/>
    </dgm:pt>
    <dgm:pt modelId="{EDE02160-8F71-CB44-B032-22A4C217FFAF}" type="pres">
      <dgm:prSet presAssocID="{3B3F0822-06EC-C545-AF18-3FA61E0D5560}" presName="Name64" presStyleLbl="parChTrans1D3" presStyleIdx="0" presStyleCnt="4"/>
      <dgm:spPr/>
    </dgm:pt>
    <dgm:pt modelId="{F3B4D9A8-723A-1847-87C0-0BEB0DCEA91B}" type="pres">
      <dgm:prSet presAssocID="{EE496392-4A55-E64B-8031-D90E0025C24E}" presName="hierRoot2" presStyleCnt="0">
        <dgm:presLayoutVars>
          <dgm:hierBranch val="init"/>
        </dgm:presLayoutVars>
      </dgm:prSet>
      <dgm:spPr/>
    </dgm:pt>
    <dgm:pt modelId="{65709784-4FA2-8A41-AB20-8CB6DB11E81B}" type="pres">
      <dgm:prSet presAssocID="{EE496392-4A55-E64B-8031-D90E0025C24E}" presName="rootComposite" presStyleCnt="0"/>
      <dgm:spPr/>
    </dgm:pt>
    <dgm:pt modelId="{FE5DC1DC-9B82-4C4C-8407-1FE7C808FED8}" type="pres">
      <dgm:prSet presAssocID="{EE496392-4A55-E64B-8031-D90E0025C24E}" presName="rootText" presStyleLbl="node3" presStyleIdx="0" presStyleCnt="4" custScaleX="159480" custScaleY="121168">
        <dgm:presLayoutVars>
          <dgm:chPref val="3"/>
        </dgm:presLayoutVars>
      </dgm:prSet>
      <dgm:spPr/>
    </dgm:pt>
    <dgm:pt modelId="{BA87A5A7-6A8E-524E-805E-80E73F56A27A}" type="pres">
      <dgm:prSet presAssocID="{EE496392-4A55-E64B-8031-D90E0025C24E}" presName="rootConnector" presStyleLbl="node3" presStyleIdx="0" presStyleCnt="4"/>
      <dgm:spPr/>
    </dgm:pt>
    <dgm:pt modelId="{02C51F21-FEF9-6247-8E50-0D8F2F43BF6A}" type="pres">
      <dgm:prSet presAssocID="{EE496392-4A55-E64B-8031-D90E0025C24E}" presName="hierChild4" presStyleCnt="0"/>
      <dgm:spPr/>
    </dgm:pt>
    <dgm:pt modelId="{BAFCAE8A-46B9-7845-AE0B-835B641A8388}" type="pres">
      <dgm:prSet presAssocID="{EE496392-4A55-E64B-8031-D90E0025C24E}" presName="hierChild5" presStyleCnt="0"/>
      <dgm:spPr/>
    </dgm:pt>
    <dgm:pt modelId="{A84E74B0-5EB4-8B47-AD99-51E6700C32B8}" type="pres">
      <dgm:prSet presAssocID="{441A000F-4F2A-7746-AE19-A00A988C7D40}" presName="Name64" presStyleLbl="parChTrans1D3" presStyleIdx="1" presStyleCnt="4"/>
      <dgm:spPr/>
    </dgm:pt>
    <dgm:pt modelId="{7A793D0C-6DDC-4C4C-9D30-78005922B784}" type="pres">
      <dgm:prSet presAssocID="{8733914D-91C0-1048-8DFE-09A69343688A}" presName="hierRoot2" presStyleCnt="0">
        <dgm:presLayoutVars>
          <dgm:hierBranch val="init"/>
        </dgm:presLayoutVars>
      </dgm:prSet>
      <dgm:spPr/>
    </dgm:pt>
    <dgm:pt modelId="{6AF59FB8-DF74-1748-B0E9-AF5DD1170027}" type="pres">
      <dgm:prSet presAssocID="{8733914D-91C0-1048-8DFE-09A69343688A}" presName="rootComposite" presStyleCnt="0"/>
      <dgm:spPr/>
    </dgm:pt>
    <dgm:pt modelId="{9A873B66-F6E1-7045-B91F-1D6B978715F3}" type="pres">
      <dgm:prSet presAssocID="{8733914D-91C0-1048-8DFE-09A69343688A}" presName="rootText" presStyleLbl="node3" presStyleIdx="1" presStyleCnt="4" custScaleX="156370" custScaleY="123538">
        <dgm:presLayoutVars>
          <dgm:chPref val="3"/>
        </dgm:presLayoutVars>
      </dgm:prSet>
      <dgm:spPr/>
    </dgm:pt>
    <dgm:pt modelId="{BA773289-5C59-764B-B02F-1A7AFAA7E19C}" type="pres">
      <dgm:prSet presAssocID="{8733914D-91C0-1048-8DFE-09A69343688A}" presName="rootConnector" presStyleLbl="node3" presStyleIdx="1" presStyleCnt="4"/>
      <dgm:spPr/>
    </dgm:pt>
    <dgm:pt modelId="{6B3E8F9C-9021-354F-B7D4-B2248D84FBEF}" type="pres">
      <dgm:prSet presAssocID="{8733914D-91C0-1048-8DFE-09A69343688A}" presName="hierChild4" presStyleCnt="0"/>
      <dgm:spPr/>
    </dgm:pt>
    <dgm:pt modelId="{9D3732C2-475C-D644-9B3B-E049B0B06785}" type="pres">
      <dgm:prSet presAssocID="{8733914D-91C0-1048-8DFE-09A69343688A}" presName="hierChild5" presStyleCnt="0"/>
      <dgm:spPr/>
    </dgm:pt>
    <dgm:pt modelId="{A53A17FE-8899-8E49-BEAD-7855063006F2}" type="pres">
      <dgm:prSet presAssocID="{990BBE82-2F1C-3B44-B111-00F7451B5A05}" presName="Name64" presStyleLbl="parChTrans1D3" presStyleIdx="2" presStyleCnt="4"/>
      <dgm:spPr/>
    </dgm:pt>
    <dgm:pt modelId="{FABD5566-A1F1-7246-9E8D-F5880CAD9B6A}" type="pres">
      <dgm:prSet presAssocID="{E4EB2DE9-62EE-D246-81F2-C6E6126618D3}" presName="hierRoot2" presStyleCnt="0">
        <dgm:presLayoutVars>
          <dgm:hierBranch val="init"/>
        </dgm:presLayoutVars>
      </dgm:prSet>
      <dgm:spPr/>
    </dgm:pt>
    <dgm:pt modelId="{C854DADD-055B-DF46-99E4-71A00104C8FC}" type="pres">
      <dgm:prSet presAssocID="{E4EB2DE9-62EE-D246-81F2-C6E6126618D3}" presName="rootComposite" presStyleCnt="0"/>
      <dgm:spPr/>
    </dgm:pt>
    <dgm:pt modelId="{D0EE542D-34F8-194C-A322-77B43778D115}" type="pres">
      <dgm:prSet presAssocID="{E4EB2DE9-62EE-D246-81F2-C6E6126618D3}" presName="rootText" presStyleLbl="node3" presStyleIdx="2" presStyleCnt="4" custScaleX="168169" custScaleY="123697">
        <dgm:presLayoutVars>
          <dgm:chPref val="3"/>
        </dgm:presLayoutVars>
      </dgm:prSet>
      <dgm:spPr/>
    </dgm:pt>
    <dgm:pt modelId="{F02527E5-44DB-954B-A30D-8ED1D45B0E8D}" type="pres">
      <dgm:prSet presAssocID="{E4EB2DE9-62EE-D246-81F2-C6E6126618D3}" presName="rootConnector" presStyleLbl="node3" presStyleIdx="2" presStyleCnt="4"/>
      <dgm:spPr/>
    </dgm:pt>
    <dgm:pt modelId="{E1D94279-1045-3E4B-ACA0-3869422492F8}" type="pres">
      <dgm:prSet presAssocID="{E4EB2DE9-62EE-D246-81F2-C6E6126618D3}" presName="hierChild4" presStyleCnt="0"/>
      <dgm:spPr/>
    </dgm:pt>
    <dgm:pt modelId="{CE463FA1-2842-9845-8F15-66C2A32FB2DF}" type="pres">
      <dgm:prSet presAssocID="{E4EB2DE9-62EE-D246-81F2-C6E6126618D3}" presName="hierChild5" presStyleCnt="0"/>
      <dgm:spPr/>
    </dgm:pt>
    <dgm:pt modelId="{56A9165A-AE66-B247-925C-5BAA9ECD4D91}" type="pres">
      <dgm:prSet presAssocID="{4E5CC662-1D78-274B-9E11-77848F09EAA7}" presName="Name64" presStyleLbl="parChTrans1D3" presStyleIdx="3" presStyleCnt="4"/>
      <dgm:spPr/>
    </dgm:pt>
    <dgm:pt modelId="{00ED2E60-A4FF-9A4F-AD72-759DA6836C5B}" type="pres">
      <dgm:prSet presAssocID="{F73633E6-767A-364E-99EE-84D61AE9B664}" presName="hierRoot2" presStyleCnt="0">
        <dgm:presLayoutVars>
          <dgm:hierBranch val="init"/>
        </dgm:presLayoutVars>
      </dgm:prSet>
      <dgm:spPr/>
    </dgm:pt>
    <dgm:pt modelId="{EE96A8CB-04A0-0A45-8F59-F7472A717CDC}" type="pres">
      <dgm:prSet presAssocID="{F73633E6-767A-364E-99EE-84D61AE9B664}" presName="rootComposite" presStyleCnt="0"/>
      <dgm:spPr/>
    </dgm:pt>
    <dgm:pt modelId="{CEB098C8-0423-0A43-8FBA-E4C84ACDFF9D}" type="pres">
      <dgm:prSet presAssocID="{F73633E6-767A-364E-99EE-84D61AE9B664}" presName="rootText" presStyleLbl="node3" presStyleIdx="3" presStyleCnt="4" custScaleX="236537" custScaleY="146530">
        <dgm:presLayoutVars>
          <dgm:chPref val="3"/>
        </dgm:presLayoutVars>
      </dgm:prSet>
      <dgm:spPr/>
    </dgm:pt>
    <dgm:pt modelId="{3C7BA0D5-B473-1B4E-8CBE-9ED61F6D323C}" type="pres">
      <dgm:prSet presAssocID="{F73633E6-767A-364E-99EE-84D61AE9B664}" presName="rootConnector" presStyleLbl="node3" presStyleIdx="3" presStyleCnt="4"/>
      <dgm:spPr/>
    </dgm:pt>
    <dgm:pt modelId="{50D28225-FA75-3C44-B95F-2021D40C18E9}" type="pres">
      <dgm:prSet presAssocID="{F73633E6-767A-364E-99EE-84D61AE9B664}" presName="hierChild4" presStyleCnt="0"/>
      <dgm:spPr/>
    </dgm:pt>
    <dgm:pt modelId="{2ABA0F6B-F3C9-3E46-B900-8BE2333B8183}" type="pres">
      <dgm:prSet presAssocID="{F73633E6-767A-364E-99EE-84D61AE9B664}" presName="hierChild5" presStyleCnt="0"/>
      <dgm:spPr/>
    </dgm:pt>
    <dgm:pt modelId="{59683BD3-AAD6-F14C-9A42-71FEBC69303F}" type="pres">
      <dgm:prSet presAssocID="{E445B9A0-F379-6B44-BB9A-182597BC83FA}" presName="hierChild5" presStyleCnt="0"/>
      <dgm:spPr/>
    </dgm:pt>
    <dgm:pt modelId="{3391A7E8-54FA-A845-8985-FFC005F21D77}" type="pres">
      <dgm:prSet presAssocID="{7AD6D7C0-2113-034C-A98D-0FB2064FFEC0}" presName="hierChild3" presStyleCnt="0"/>
      <dgm:spPr/>
    </dgm:pt>
  </dgm:ptLst>
  <dgm:cxnLst>
    <dgm:cxn modelId="{5AEEFA1A-1FB7-FB48-B58B-590A3AE1D304}" type="presOf" srcId="{F73633E6-767A-364E-99EE-84D61AE9B664}" destId="{3C7BA0D5-B473-1B4E-8CBE-9ED61F6D323C}" srcOrd="1" destOrd="0" presId="urn:microsoft.com/office/officeart/2009/3/layout/HorizontalOrganizationChart"/>
    <dgm:cxn modelId="{24D45328-B65B-604B-9C35-4D6F08E84E01}" srcId="{E445B9A0-F379-6B44-BB9A-182597BC83FA}" destId="{EE496392-4A55-E64B-8031-D90E0025C24E}" srcOrd="0" destOrd="0" parTransId="{3B3F0822-06EC-C545-AF18-3FA61E0D5560}" sibTransId="{370F314C-9DE7-1B4D-9CBB-EC15A2ABE280}"/>
    <dgm:cxn modelId="{86DBC938-17DF-A147-8E74-47E3D0A0DBEE}" type="presOf" srcId="{8733914D-91C0-1048-8DFE-09A69343688A}" destId="{BA773289-5C59-764B-B02F-1A7AFAA7E19C}" srcOrd="1" destOrd="0" presId="urn:microsoft.com/office/officeart/2009/3/layout/HorizontalOrganizationChart"/>
    <dgm:cxn modelId="{C7DC163F-7432-D646-9374-6D34368CBB7B}" type="presOf" srcId="{3B3F0822-06EC-C545-AF18-3FA61E0D5560}" destId="{EDE02160-8F71-CB44-B032-22A4C217FFAF}" srcOrd="0" destOrd="0" presId="urn:microsoft.com/office/officeart/2009/3/layout/HorizontalOrganizationChart"/>
    <dgm:cxn modelId="{27F6FD41-E6EE-6847-B278-C4F9F8CF798C}" type="presOf" srcId="{F73633E6-767A-364E-99EE-84D61AE9B664}" destId="{CEB098C8-0423-0A43-8FBA-E4C84ACDFF9D}" srcOrd="0" destOrd="0" presId="urn:microsoft.com/office/officeart/2009/3/layout/HorizontalOrganizationChart"/>
    <dgm:cxn modelId="{E58AAC43-73DF-6B47-BE76-08FEA83943F4}" type="presOf" srcId="{66DC20E1-68E6-404E-9A00-620555ADC736}" destId="{7CD10F79-70A0-BD4F-96A2-A8DE8BB8FE4A}" srcOrd="1" destOrd="0" presId="urn:microsoft.com/office/officeart/2009/3/layout/HorizontalOrganizationChart"/>
    <dgm:cxn modelId="{9EEB7344-5499-4F40-BDBD-D91BCD633776}" type="presOf" srcId="{E445B9A0-F379-6B44-BB9A-182597BC83FA}" destId="{A9CF1044-6D3D-CD43-8F93-5B76C9F47CE2}" srcOrd="0" destOrd="0" presId="urn:microsoft.com/office/officeart/2009/3/layout/HorizontalOrganizationChart"/>
    <dgm:cxn modelId="{F920CC4C-1B66-DB46-B553-390D7559E72C}" srcId="{E445B9A0-F379-6B44-BB9A-182597BC83FA}" destId="{E4EB2DE9-62EE-D246-81F2-C6E6126618D3}" srcOrd="2" destOrd="0" parTransId="{990BBE82-2F1C-3B44-B111-00F7451B5A05}" sibTransId="{34D07A0A-2A90-4643-AC39-16DAFF01F6AD}"/>
    <dgm:cxn modelId="{917AF950-D666-5541-8A26-AA0304A91088}" type="presOf" srcId="{7AD6D7C0-2113-034C-A98D-0FB2064FFEC0}" destId="{807FAAE7-C6D3-2E49-902E-EC9F42CBD8E5}" srcOrd="1" destOrd="0" presId="urn:microsoft.com/office/officeart/2009/3/layout/HorizontalOrganizationChart"/>
    <dgm:cxn modelId="{C52C8755-597E-1E4E-877B-51DB33D236FF}" type="presOf" srcId="{990BBE82-2F1C-3B44-B111-00F7451B5A05}" destId="{A53A17FE-8899-8E49-BEAD-7855063006F2}" srcOrd="0" destOrd="0" presId="urn:microsoft.com/office/officeart/2009/3/layout/HorizontalOrganizationChart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E415DB6B-278C-9441-BF61-B1FD3E34EAC7}" type="presOf" srcId="{441A000F-4F2A-7746-AE19-A00A988C7D40}" destId="{A84E74B0-5EB4-8B47-AD99-51E6700C32B8}" srcOrd="0" destOrd="0" presId="urn:microsoft.com/office/officeart/2009/3/layout/HorizontalOrganizationChart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C905546D-4522-E74C-8D0E-3A3520B2D244}" type="presOf" srcId="{DA621596-6D0B-7046-8CA3-B850D16931FB}" destId="{891A9760-81AB-7C44-BCB3-D339F372DBEB}" srcOrd="0" destOrd="0" presId="urn:microsoft.com/office/officeart/2009/3/layout/HorizontalOrganizationChart"/>
    <dgm:cxn modelId="{7343EF84-B8E9-C241-99B3-EB80CE3F83FE}" type="presOf" srcId="{4E5CC662-1D78-274B-9E11-77848F09EAA7}" destId="{56A9165A-AE66-B247-925C-5BAA9ECD4D91}" srcOrd="0" destOrd="0" presId="urn:microsoft.com/office/officeart/2009/3/layout/HorizontalOrganizationChart"/>
    <dgm:cxn modelId="{BB2FAF8F-6067-4B47-B99D-5E37197C0BA6}" type="presOf" srcId="{600E679A-96EB-DD4D-A209-156C2405B486}" destId="{6C8C047D-6AF5-6045-B803-82CA0E7E6E5D}" srcOrd="0" destOrd="0" presId="urn:microsoft.com/office/officeart/2009/3/layout/HorizontalOrganizationChart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BD9DF4B1-E03E-5E4D-9E3A-6F03E1511C89}" type="presOf" srcId="{EE496392-4A55-E64B-8031-D90E0025C24E}" destId="{FE5DC1DC-9B82-4C4C-8407-1FE7C808FED8}" srcOrd="0" destOrd="0" presId="urn:microsoft.com/office/officeart/2009/3/layout/HorizontalOrganizationChart"/>
    <dgm:cxn modelId="{D1F476B6-14AF-F147-B5EF-BCA5D42CA5BE}" type="presOf" srcId="{E0E81B47-8AC3-1B43-AEBE-9D84A0F26F6C}" destId="{2906BD38-56B2-4A4D-9862-AB9EFA6E6823}" srcOrd="0" destOrd="0" presId="urn:microsoft.com/office/officeart/2009/3/layout/HorizontalOrganizationChart"/>
    <dgm:cxn modelId="{1103CDBC-03D4-3E46-A123-C3322EF95EC9}" srcId="{E445B9A0-F379-6B44-BB9A-182597BC83FA}" destId="{8733914D-91C0-1048-8DFE-09A69343688A}" srcOrd="1" destOrd="0" parTransId="{441A000F-4F2A-7746-AE19-A00A988C7D40}" sibTransId="{1ADF27E0-C68F-C34D-A147-9432996A3BFA}"/>
    <dgm:cxn modelId="{15C351C1-89D8-7C4A-8048-447A06DDCF86}" type="presOf" srcId="{E4EB2DE9-62EE-D246-81F2-C6E6126618D3}" destId="{F02527E5-44DB-954B-A30D-8ED1D45B0E8D}" srcOrd="1" destOrd="0" presId="urn:microsoft.com/office/officeart/2009/3/layout/HorizontalOrganizationChart"/>
    <dgm:cxn modelId="{2C2EBAC2-753B-8047-9913-8E52F2645543}" type="presOf" srcId="{EE496392-4A55-E64B-8031-D90E0025C24E}" destId="{BA87A5A7-6A8E-524E-805E-80E73F56A27A}" srcOrd="1" destOrd="0" presId="urn:microsoft.com/office/officeart/2009/3/layout/HorizontalOrganizationChart"/>
    <dgm:cxn modelId="{7EEA69D2-7AA1-0745-8471-2F3E8352945A}" type="presOf" srcId="{E4EB2DE9-62EE-D246-81F2-C6E6126618D3}" destId="{D0EE542D-34F8-194C-A322-77B43778D115}" srcOrd="0" destOrd="0" presId="urn:microsoft.com/office/officeart/2009/3/layout/HorizontalOrganizationChart"/>
    <dgm:cxn modelId="{B7A46FD7-56EF-4C4E-BCE2-25A391CC04CF}" type="presOf" srcId="{66DC20E1-68E6-404E-9A00-620555ADC736}" destId="{023195D7-922C-4949-AA69-BC66853A2176}" srcOrd="0" destOrd="0" presId="urn:microsoft.com/office/officeart/2009/3/layout/HorizontalOrganizationChart"/>
    <dgm:cxn modelId="{A63099DA-6A7E-CE4D-95F7-FD659F7C15C3}" srcId="{E445B9A0-F379-6B44-BB9A-182597BC83FA}" destId="{F73633E6-767A-364E-99EE-84D61AE9B664}" srcOrd="3" destOrd="0" parTransId="{4E5CC662-1D78-274B-9E11-77848F09EAA7}" sibTransId="{9CFD7089-B430-C64B-8733-E77F914B457A}"/>
    <dgm:cxn modelId="{D2DA60E4-ED9E-D147-95D2-8B03CD2DA822}" type="presOf" srcId="{7AD6D7C0-2113-034C-A98D-0FB2064FFEC0}" destId="{0689A7AA-AAB8-BF4D-AC03-E3EEE0D528ED}" srcOrd="0" destOrd="0" presId="urn:microsoft.com/office/officeart/2009/3/layout/HorizontalOrganizationChart"/>
    <dgm:cxn modelId="{86AA6AEE-431C-0C43-A09F-2C2E021205B4}" type="presOf" srcId="{8733914D-91C0-1048-8DFE-09A69343688A}" destId="{9A873B66-F6E1-7045-B91F-1D6B978715F3}" srcOrd="0" destOrd="0" presId="urn:microsoft.com/office/officeart/2009/3/layout/HorizontalOrganizationChart"/>
    <dgm:cxn modelId="{1A5DF5EE-7889-4843-88ED-D36AB7A1C9EA}" type="presOf" srcId="{E445B9A0-F379-6B44-BB9A-182597BC83FA}" destId="{7608B60E-DE3A-D842-8F86-62CAE4494F97}" srcOrd="1" destOrd="0" presId="urn:microsoft.com/office/officeart/2009/3/layout/HorizontalOrganizationChart"/>
    <dgm:cxn modelId="{B80674CF-70E0-D245-B359-380298AFE919}" type="presParOf" srcId="{2906BD38-56B2-4A4D-9862-AB9EFA6E6823}" destId="{40E711C6-BAE0-A645-AB2E-2DB188DA6227}" srcOrd="0" destOrd="0" presId="urn:microsoft.com/office/officeart/2009/3/layout/HorizontalOrganizationChart"/>
    <dgm:cxn modelId="{2C1AA0CA-4482-0F46-92F2-8BEC597B7AD3}" type="presParOf" srcId="{40E711C6-BAE0-A645-AB2E-2DB188DA6227}" destId="{95937EF8-34E2-B44F-92FC-4BA6EF46D724}" srcOrd="0" destOrd="0" presId="urn:microsoft.com/office/officeart/2009/3/layout/HorizontalOrganizationChart"/>
    <dgm:cxn modelId="{4949104A-17BE-7740-AAE9-2C2725F1020A}" type="presParOf" srcId="{95937EF8-34E2-B44F-92FC-4BA6EF46D724}" destId="{0689A7AA-AAB8-BF4D-AC03-E3EEE0D528ED}" srcOrd="0" destOrd="0" presId="urn:microsoft.com/office/officeart/2009/3/layout/HorizontalOrganizationChart"/>
    <dgm:cxn modelId="{FD489BE2-379E-9C45-9D9C-7F082072DBEC}" type="presParOf" srcId="{95937EF8-34E2-B44F-92FC-4BA6EF46D724}" destId="{807FAAE7-C6D3-2E49-902E-EC9F42CBD8E5}" srcOrd="1" destOrd="0" presId="urn:microsoft.com/office/officeart/2009/3/layout/HorizontalOrganizationChart"/>
    <dgm:cxn modelId="{C5FADF5D-0917-724E-87BC-854DBA7C1FE1}" type="presParOf" srcId="{40E711C6-BAE0-A645-AB2E-2DB188DA6227}" destId="{094E6990-CEEF-E74C-B199-23617A05FF8C}" srcOrd="1" destOrd="0" presId="urn:microsoft.com/office/officeart/2009/3/layout/HorizontalOrganizationChart"/>
    <dgm:cxn modelId="{FDD13919-0AE0-A644-997C-7678698CD3F5}" type="presParOf" srcId="{094E6990-CEEF-E74C-B199-23617A05FF8C}" destId="{891A9760-81AB-7C44-BCB3-D339F372DBEB}" srcOrd="0" destOrd="0" presId="urn:microsoft.com/office/officeart/2009/3/layout/HorizontalOrganizationChart"/>
    <dgm:cxn modelId="{FABF4374-5ED3-1342-BDE8-0AEDF4F43F8C}" type="presParOf" srcId="{094E6990-CEEF-E74C-B199-23617A05FF8C}" destId="{1984B5E8-378A-A040-8071-E75AD3F14125}" srcOrd="1" destOrd="0" presId="urn:microsoft.com/office/officeart/2009/3/layout/HorizontalOrganizationChart"/>
    <dgm:cxn modelId="{1B885815-2ED5-2A40-AB3A-F02058A11DCE}" type="presParOf" srcId="{1984B5E8-378A-A040-8071-E75AD3F14125}" destId="{A5D5C038-DC9A-C740-BCF6-841E18433E6D}" srcOrd="0" destOrd="0" presId="urn:microsoft.com/office/officeart/2009/3/layout/HorizontalOrganizationChart"/>
    <dgm:cxn modelId="{AA8D929E-FBE4-434E-8C1E-6C582632860D}" type="presParOf" srcId="{A5D5C038-DC9A-C740-BCF6-841E18433E6D}" destId="{023195D7-922C-4949-AA69-BC66853A2176}" srcOrd="0" destOrd="0" presId="urn:microsoft.com/office/officeart/2009/3/layout/HorizontalOrganizationChart"/>
    <dgm:cxn modelId="{A5D74B0D-E6F5-A44F-B186-83CCFA4EE2F2}" type="presParOf" srcId="{A5D5C038-DC9A-C740-BCF6-841E18433E6D}" destId="{7CD10F79-70A0-BD4F-96A2-A8DE8BB8FE4A}" srcOrd="1" destOrd="0" presId="urn:microsoft.com/office/officeart/2009/3/layout/HorizontalOrganizationChart"/>
    <dgm:cxn modelId="{8775DF1D-6AFD-5647-B962-A6E6E5746881}" type="presParOf" srcId="{1984B5E8-378A-A040-8071-E75AD3F14125}" destId="{2C17FFF2-D6A9-4F4F-B24E-74EB227F6BE5}" srcOrd="1" destOrd="0" presId="urn:microsoft.com/office/officeart/2009/3/layout/HorizontalOrganizationChart"/>
    <dgm:cxn modelId="{EF185B3D-FCF2-1E4B-8B16-2F201419CA4B}" type="presParOf" srcId="{1984B5E8-378A-A040-8071-E75AD3F14125}" destId="{F3CB312B-0C5E-7041-AF8F-9D3258A6D297}" srcOrd="2" destOrd="0" presId="urn:microsoft.com/office/officeart/2009/3/layout/HorizontalOrganizationChart"/>
    <dgm:cxn modelId="{08137082-F025-0642-97F1-8CC8521C36D3}" type="presParOf" srcId="{094E6990-CEEF-E74C-B199-23617A05FF8C}" destId="{6C8C047D-6AF5-6045-B803-82CA0E7E6E5D}" srcOrd="2" destOrd="0" presId="urn:microsoft.com/office/officeart/2009/3/layout/HorizontalOrganizationChart"/>
    <dgm:cxn modelId="{C0CBF222-CD1D-224D-96FD-2E0FCCA6B20F}" type="presParOf" srcId="{094E6990-CEEF-E74C-B199-23617A05FF8C}" destId="{070CAC2F-9581-894B-ABC2-8F6F66122375}" srcOrd="3" destOrd="0" presId="urn:microsoft.com/office/officeart/2009/3/layout/HorizontalOrganizationChart"/>
    <dgm:cxn modelId="{EF0DB06C-FA51-0147-AEB8-103628CBC30B}" type="presParOf" srcId="{070CAC2F-9581-894B-ABC2-8F6F66122375}" destId="{36666728-C3A4-304B-8478-1F92DDE7F5EC}" srcOrd="0" destOrd="0" presId="urn:microsoft.com/office/officeart/2009/3/layout/HorizontalOrganizationChart"/>
    <dgm:cxn modelId="{F0E31712-F274-244D-9BD4-6CC69D6F3254}" type="presParOf" srcId="{36666728-C3A4-304B-8478-1F92DDE7F5EC}" destId="{A9CF1044-6D3D-CD43-8F93-5B76C9F47CE2}" srcOrd="0" destOrd="0" presId="urn:microsoft.com/office/officeart/2009/3/layout/HorizontalOrganizationChart"/>
    <dgm:cxn modelId="{31B262CE-C374-5D41-9EC5-4E0770C25D03}" type="presParOf" srcId="{36666728-C3A4-304B-8478-1F92DDE7F5EC}" destId="{7608B60E-DE3A-D842-8F86-62CAE4494F97}" srcOrd="1" destOrd="0" presId="urn:microsoft.com/office/officeart/2009/3/layout/HorizontalOrganizationChart"/>
    <dgm:cxn modelId="{9C86F6DF-ED5A-0440-B08B-FBFA33B422F1}" type="presParOf" srcId="{070CAC2F-9581-894B-ABC2-8F6F66122375}" destId="{C2640744-EFBC-904E-A7EC-B84CE63EAA5E}" srcOrd="1" destOrd="0" presId="urn:microsoft.com/office/officeart/2009/3/layout/HorizontalOrganizationChart"/>
    <dgm:cxn modelId="{0A5644EC-FF46-6B4C-9256-2FF28B3C7A9B}" type="presParOf" srcId="{C2640744-EFBC-904E-A7EC-B84CE63EAA5E}" destId="{EDE02160-8F71-CB44-B032-22A4C217FFAF}" srcOrd="0" destOrd="0" presId="urn:microsoft.com/office/officeart/2009/3/layout/HorizontalOrganizationChart"/>
    <dgm:cxn modelId="{8E2EC61B-D7E1-BB41-8460-0493E18816D0}" type="presParOf" srcId="{C2640744-EFBC-904E-A7EC-B84CE63EAA5E}" destId="{F3B4D9A8-723A-1847-87C0-0BEB0DCEA91B}" srcOrd="1" destOrd="0" presId="urn:microsoft.com/office/officeart/2009/3/layout/HorizontalOrganizationChart"/>
    <dgm:cxn modelId="{FD5AF35A-B9CB-EA4D-88E0-854669CB6FB5}" type="presParOf" srcId="{F3B4D9A8-723A-1847-87C0-0BEB0DCEA91B}" destId="{65709784-4FA2-8A41-AB20-8CB6DB11E81B}" srcOrd="0" destOrd="0" presId="urn:microsoft.com/office/officeart/2009/3/layout/HorizontalOrganizationChart"/>
    <dgm:cxn modelId="{06358FC2-B569-6446-AD9E-40413D8D3C3E}" type="presParOf" srcId="{65709784-4FA2-8A41-AB20-8CB6DB11E81B}" destId="{FE5DC1DC-9B82-4C4C-8407-1FE7C808FED8}" srcOrd="0" destOrd="0" presId="urn:microsoft.com/office/officeart/2009/3/layout/HorizontalOrganizationChart"/>
    <dgm:cxn modelId="{C9135592-410A-4C48-932C-E1CEC80AE5FD}" type="presParOf" srcId="{65709784-4FA2-8A41-AB20-8CB6DB11E81B}" destId="{BA87A5A7-6A8E-524E-805E-80E73F56A27A}" srcOrd="1" destOrd="0" presId="urn:microsoft.com/office/officeart/2009/3/layout/HorizontalOrganizationChart"/>
    <dgm:cxn modelId="{359F3F65-C3E5-204E-A6B1-B5AECF639FE3}" type="presParOf" srcId="{F3B4D9A8-723A-1847-87C0-0BEB0DCEA91B}" destId="{02C51F21-FEF9-6247-8E50-0D8F2F43BF6A}" srcOrd="1" destOrd="0" presId="urn:microsoft.com/office/officeart/2009/3/layout/HorizontalOrganizationChart"/>
    <dgm:cxn modelId="{03F4D867-3F97-7947-8B7A-981CC4F25430}" type="presParOf" srcId="{F3B4D9A8-723A-1847-87C0-0BEB0DCEA91B}" destId="{BAFCAE8A-46B9-7845-AE0B-835B641A8388}" srcOrd="2" destOrd="0" presId="urn:microsoft.com/office/officeart/2009/3/layout/HorizontalOrganizationChart"/>
    <dgm:cxn modelId="{85F3C6FA-1E76-4D48-AEB5-758A61C69A9C}" type="presParOf" srcId="{C2640744-EFBC-904E-A7EC-B84CE63EAA5E}" destId="{A84E74B0-5EB4-8B47-AD99-51E6700C32B8}" srcOrd="2" destOrd="0" presId="urn:microsoft.com/office/officeart/2009/3/layout/HorizontalOrganizationChart"/>
    <dgm:cxn modelId="{755928A7-EBFD-E742-B718-B12DFC29A7F6}" type="presParOf" srcId="{C2640744-EFBC-904E-A7EC-B84CE63EAA5E}" destId="{7A793D0C-6DDC-4C4C-9D30-78005922B784}" srcOrd="3" destOrd="0" presId="urn:microsoft.com/office/officeart/2009/3/layout/HorizontalOrganizationChart"/>
    <dgm:cxn modelId="{343C17BF-F7B5-464C-A9DD-F52BC018DE48}" type="presParOf" srcId="{7A793D0C-6DDC-4C4C-9D30-78005922B784}" destId="{6AF59FB8-DF74-1748-B0E9-AF5DD1170027}" srcOrd="0" destOrd="0" presId="urn:microsoft.com/office/officeart/2009/3/layout/HorizontalOrganizationChart"/>
    <dgm:cxn modelId="{54E73E21-B2E5-7049-A0B8-1FCA0739B225}" type="presParOf" srcId="{6AF59FB8-DF74-1748-B0E9-AF5DD1170027}" destId="{9A873B66-F6E1-7045-B91F-1D6B978715F3}" srcOrd="0" destOrd="0" presId="urn:microsoft.com/office/officeart/2009/3/layout/HorizontalOrganizationChart"/>
    <dgm:cxn modelId="{BF165F6A-0F17-A446-8774-212371B7F2B6}" type="presParOf" srcId="{6AF59FB8-DF74-1748-B0E9-AF5DD1170027}" destId="{BA773289-5C59-764B-B02F-1A7AFAA7E19C}" srcOrd="1" destOrd="0" presId="urn:microsoft.com/office/officeart/2009/3/layout/HorizontalOrganizationChart"/>
    <dgm:cxn modelId="{D26661DA-2F5A-9442-B5DC-9934C0417754}" type="presParOf" srcId="{7A793D0C-6DDC-4C4C-9D30-78005922B784}" destId="{6B3E8F9C-9021-354F-B7D4-B2248D84FBEF}" srcOrd="1" destOrd="0" presId="urn:microsoft.com/office/officeart/2009/3/layout/HorizontalOrganizationChart"/>
    <dgm:cxn modelId="{3C5DB5A9-8F5B-0148-9672-2300E6975B38}" type="presParOf" srcId="{7A793D0C-6DDC-4C4C-9D30-78005922B784}" destId="{9D3732C2-475C-D644-9B3B-E049B0B06785}" srcOrd="2" destOrd="0" presId="urn:microsoft.com/office/officeart/2009/3/layout/HorizontalOrganizationChart"/>
    <dgm:cxn modelId="{1913C2F3-38F7-F046-8D98-652B477627FF}" type="presParOf" srcId="{C2640744-EFBC-904E-A7EC-B84CE63EAA5E}" destId="{A53A17FE-8899-8E49-BEAD-7855063006F2}" srcOrd="4" destOrd="0" presId="urn:microsoft.com/office/officeart/2009/3/layout/HorizontalOrganizationChart"/>
    <dgm:cxn modelId="{4BE55F1C-42D3-874A-B86C-984FB9511A67}" type="presParOf" srcId="{C2640744-EFBC-904E-A7EC-B84CE63EAA5E}" destId="{FABD5566-A1F1-7246-9E8D-F5880CAD9B6A}" srcOrd="5" destOrd="0" presId="urn:microsoft.com/office/officeart/2009/3/layout/HorizontalOrganizationChart"/>
    <dgm:cxn modelId="{F41C3695-7425-CE47-B906-2DAB728A5931}" type="presParOf" srcId="{FABD5566-A1F1-7246-9E8D-F5880CAD9B6A}" destId="{C854DADD-055B-DF46-99E4-71A00104C8FC}" srcOrd="0" destOrd="0" presId="urn:microsoft.com/office/officeart/2009/3/layout/HorizontalOrganizationChart"/>
    <dgm:cxn modelId="{A89B281C-2468-4349-8A5A-944FC3263336}" type="presParOf" srcId="{C854DADD-055B-DF46-99E4-71A00104C8FC}" destId="{D0EE542D-34F8-194C-A322-77B43778D115}" srcOrd="0" destOrd="0" presId="urn:microsoft.com/office/officeart/2009/3/layout/HorizontalOrganizationChart"/>
    <dgm:cxn modelId="{C0E82E7E-425C-114A-9989-414E93AF30E1}" type="presParOf" srcId="{C854DADD-055B-DF46-99E4-71A00104C8FC}" destId="{F02527E5-44DB-954B-A30D-8ED1D45B0E8D}" srcOrd="1" destOrd="0" presId="urn:microsoft.com/office/officeart/2009/3/layout/HorizontalOrganizationChart"/>
    <dgm:cxn modelId="{A8D37DD0-3868-E647-A420-061FCC3F78D0}" type="presParOf" srcId="{FABD5566-A1F1-7246-9E8D-F5880CAD9B6A}" destId="{E1D94279-1045-3E4B-ACA0-3869422492F8}" srcOrd="1" destOrd="0" presId="urn:microsoft.com/office/officeart/2009/3/layout/HorizontalOrganizationChart"/>
    <dgm:cxn modelId="{189D239D-B868-8F48-B1FE-EA322610E99F}" type="presParOf" srcId="{FABD5566-A1F1-7246-9E8D-F5880CAD9B6A}" destId="{CE463FA1-2842-9845-8F15-66C2A32FB2DF}" srcOrd="2" destOrd="0" presId="urn:microsoft.com/office/officeart/2009/3/layout/HorizontalOrganizationChart"/>
    <dgm:cxn modelId="{0A76B994-A60E-904B-8589-91EB40BDD0A7}" type="presParOf" srcId="{C2640744-EFBC-904E-A7EC-B84CE63EAA5E}" destId="{56A9165A-AE66-B247-925C-5BAA9ECD4D91}" srcOrd="6" destOrd="0" presId="urn:microsoft.com/office/officeart/2009/3/layout/HorizontalOrganizationChart"/>
    <dgm:cxn modelId="{CFE369DC-F125-8A45-B917-BE99FB5F0AE6}" type="presParOf" srcId="{C2640744-EFBC-904E-A7EC-B84CE63EAA5E}" destId="{00ED2E60-A4FF-9A4F-AD72-759DA6836C5B}" srcOrd="7" destOrd="0" presId="urn:microsoft.com/office/officeart/2009/3/layout/HorizontalOrganizationChart"/>
    <dgm:cxn modelId="{0E99236F-D08E-E34D-B653-6F8D30FF6EA3}" type="presParOf" srcId="{00ED2E60-A4FF-9A4F-AD72-759DA6836C5B}" destId="{EE96A8CB-04A0-0A45-8F59-F7472A717CDC}" srcOrd="0" destOrd="0" presId="urn:microsoft.com/office/officeart/2009/3/layout/HorizontalOrganizationChart"/>
    <dgm:cxn modelId="{C222B5DC-E3AA-234C-9754-46E91E2B7CF0}" type="presParOf" srcId="{EE96A8CB-04A0-0A45-8F59-F7472A717CDC}" destId="{CEB098C8-0423-0A43-8FBA-E4C84ACDFF9D}" srcOrd="0" destOrd="0" presId="urn:microsoft.com/office/officeart/2009/3/layout/HorizontalOrganizationChart"/>
    <dgm:cxn modelId="{F6A425D9-4EAB-8141-B039-8811DCAD3FD1}" type="presParOf" srcId="{EE96A8CB-04A0-0A45-8F59-F7472A717CDC}" destId="{3C7BA0D5-B473-1B4E-8CBE-9ED61F6D323C}" srcOrd="1" destOrd="0" presId="urn:microsoft.com/office/officeart/2009/3/layout/HorizontalOrganizationChart"/>
    <dgm:cxn modelId="{6C2371D1-22B1-BC45-AFEA-73C1541CB06F}" type="presParOf" srcId="{00ED2E60-A4FF-9A4F-AD72-759DA6836C5B}" destId="{50D28225-FA75-3C44-B95F-2021D40C18E9}" srcOrd="1" destOrd="0" presId="urn:microsoft.com/office/officeart/2009/3/layout/HorizontalOrganizationChart"/>
    <dgm:cxn modelId="{FB0D9372-7507-D14C-92C4-81C61168DE93}" type="presParOf" srcId="{00ED2E60-A4FF-9A4F-AD72-759DA6836C5B}" destId="{2ABA0F6B-F3C9-3E46-B900-8BE2333B8183}" srcOrd="2" destOrd="0" presId="urn:microsoft.com/office/officeart/2009/3/layout/HorizontalOrganizationChart"/>
    <dgm:cxn modelId="{E40F4FAA-F3C4-AE49-ABA7-1DB8E8BC8DCD}" type="presParOf" srcId="{070CAC2F-9581-894B-ABC2-8F6F66122375}" destId="{59683BD3-AAD6-F14C-9A42-71FEBC69303F}" srcOrd="2" destOrd="0" presId="urn:microsoft.com/office/officeart/2009/3/layout/HorizontalOrganizationChart"/>
    <dgm:cxn modelId="{0D35CC87-67B4-D84F-B59B-947EB7DA4815}" type="presParOf" srcId="{40E711C6-BAE0-A645-AB2E-2DB188DA6227}" destId="{3391A7E8-54FA-A845-8985-FFC005F21D7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20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EE496392-4A55-E64B-8031-D90E0025C24E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实践的概念</a:t>
          </a:r>
        </a:p>
      </dgm:t>
    </dgm:pt>
    <dgm:pt modelId="{3B3F0822-06EC-C545-AF18-3FA61E0D5560}" type="par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370F314C-9DE7-1B4D-9CBB-EC15A2ABE280}" type="sib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8733914D-91C0-1048-8DFE-09A69343688A}">
      <dgm:prSet custT="1"/>
      <dgm:spPr/>
      <dgm:t>
        <a:bodyPr/>
        <a:lstStyle/>
        <a:p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实践的特点</a:t>
          </a:r>
        </a:p>
      </dgm:t>
    </dgm:pt>
    <dgm:pt modelId="{441A000F-4F2A-7746-AE19-A00A988C7D40}" type="par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1ADF27E0-C68F-C34D-A147-9432996A3BFA}" type="sib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E4EB2DE9-62EE-D246-81F2-C6E6126618D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实践的基本形式</a:t>
          </a:r>
        </a:p>
      </dgm:t>
    </dgm:pt>
    <dgm:pt modelId="{990BBE82-2F1C-3B44-B111-00F7451B5A05}" type="par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34D07A0A-2A90-4643-AC39-16DAFF01F6AD}" type="sib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F73633E6-767A-364E-99EE-84D61AE9B664}">
      <dgm:prSet custT="1"/>
      <dgm:spPr/>
      <dgm:t>
        <a:bodyPr/>
        <a:lstStyle/>
        <a:p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社会生活本质是实践</a:t>
          </a:r>
        </a:p>
      </dgm:t>
    </dgm:pt>
    <dgm:pt modelId="{4E5CC662-1D78-274B-9E11-77848F09EAA7}" type="parTrans" cxnId="{A63099DA-6A7E-CE4D-95F7-FD659F7C15C3}">
      <dgm:prSet/>
      <dgm:spPr/>
      <dgm:t>
        <a:bodyPr/>
        <a:lstStyle/>
        <a:p>
          <a:endParaRPr lang="zh-CN" altLang="en-US"/>
        </a:p>
      </dgm:t>
    </dgm:pt>
    <dgm:pt modelId="{9CFD7089-B430-C64B-8733-E77F914B457A}" type="sibTrans" cxnId="{A63099DA-6A7E-CE4D-95F7-FD659F7C15C3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</dgm:pt>
    <dgm:pt modelId="{95937EF8-34E2-B44F-92FC-4BA6EF46D724}" type="pres">
      <dgm:prSet presAssocID="{7AD6D7C0-2113-034C-A98D-0FB2064FFEC0}" presName="rootComposite1" presStyleCnt="0"/>
      <dgm:spPr/>
    </dgm:pt>
    <dgm:pt modelId="{0689A7AA-AAB8-BF4D-AC03-E3EEE0D528ED}" type="pres">
      <dgm:prSet presAssocID="{7AD6D7C0-2113-034C-A98D-0FB2064FFEC0}" presName="rootText1" presStyleLbl="node0" presStyleIdx="0" presStyleCnt="1" custScaleX="190414">
        <dgm:presLayoutVars>
          <dgm:chPref val="3"/>
        </dgm:presLayoutVars>
      </dgm:prSet>
      <dgm:spPr/>
    </dgm:pt>
    <dgm:pt modelId="{807FAAE7-C6D3-2E49-902E-EC9F42CBD8E5}" type="pres">
      <dgm:prSet presAssocID="{7AD6D7C0-2113-034C-A98D-0FB2064FFEC0}" presName="rootConnector1" presStyleLbl="node1" presStyleIdx="0" presStyleCnt="0"/>
      <dgm:spPr/>
    </dgm:pt>
    <dgm:pt modelId="{094E6990-CEEF-E74C-B199-23617A05FF8C}" type="pres">
      <dgm:prSet presAssocID="{7AD6D7C0-2113-034C-A98D-0FB2064FFEC0}" presName="hierChild2" presStyleCnt="0"/>
      <dgm:spPr/>
    </dgm:pt>
    <dgm:pt modelId="{891A9760-81AB-7C44-BCB3-D339F372DBEB}" type="pres">
      <dgm:prSet presAssocID="{DA621596-6D0B-7046-8CA3-B850D16931FB}" presName="Name64" presStyleLbl="parChTrans1D2" presStyleIdx="0" presStyleCnt="2"/>
      <dgm:spPr/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</dgm:pt>
    <dgm:pt modelId="{A5D5C038-DC9A-C740-BCF6-841E18433E6D}" type="pres">
      <dgm:prSet presAssocID="{66DC20E1-68E6-404E-9A00-620555ADC736}" presName="rootComposite" presStyleCnt="0"/>
      <dgm:spPr/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</dgm:pt>
    <dgm:pt modelId="{7CD10F79-70A0-BD4F-96A2-A8DE8BB8FE4A}" type="pres">
      <dgm:prSet presAssocID="{66DC20E1-68E6-404E-9A00-620555ADC736}" presName="rootConnector" presStyleLbl="node2" presStyleIdx="0" presStyleCnt="2"/>
      <dgm:spPr/>
    </dgm:pt>
    <dgm:pt modelId="{2C17FFF2-D6A9-4F4F-B24E-74EB227F6BE5}" type="pres">
      <dgm:prSet presAssocID="{66DC20E1-68E6-404E-9A00-620555ADC736}" presName="hierChild4" presStyleCnt="0"/>
      <dgm:spPr/>
    </dgm:pt>
    <dgm:pt modelId="{F3CB312B-0C5E-7041-AF8F-9D3258A6D297}" type="pres">
      <dgm:prSet presAssocID="{66DC20E1-68E6-404E-9A00-620555ADC736}" presName="hierChild5" presStyleCnt="0"/>
      <dgm:spPr/>
    </dgm:pt>
    <dgm:pt modelId="{6C8C047D-6AF5-6045-B803-82CA0E7E6E5D}" type="pres">
      <dgm:prSet presAssocID="{600E679A-96EB-DD4D-A209-156C2405B486}" presName="Name64" presStyleLbl="parChTrans1D2" presStyleIdx="1" presStyleCnt="2"/>
      <dgm:spPr/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</dgm:pt>
    <dgm:pt modelId="{36666728-C3A4-304B-8478-1F92DDE7F5EC}" type="pres">
      <dgm:prSet presAssocID="{E445B9A0-F379-6B44-BB9A-182597BC83FA}" presName="rootComposite" presStyleCnt="0"/>
      <dgm:spPr/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</dgm:pt>
    <dgm:pt modelId="{7608B60E-DE3A-D842-8F86-62CAE4494F97}" type="pres">
      <dgm:prSet presAssocID="{E445B9A0-F379-6B44-BB9A-182597BC83FA}" presName="rootConnector" presStyleLbl="node2" presStyleIdx="1" presStyleCnt="2"/>
      <dgm:spPr/>
    </dgm:pt>
    <dgm:pt modelId="{C2640744-EFBC-904E-A7EC-B84CE63EAA5E}" type="pres">
      <dgm:prSet presAssocID="{E445B9A0-F379-6B44-BB9A-182597BC83FA}" presName="hierChild4" presStyleCnt="0"/>
      <dgm:spPr/>
    </dgm:pt>
    <dgm:pt modelId="{EDE02160-8F71-CB44-B032-22A4C217FFAF}" type="pres">
      <dgm:prSet presAssocID="{3B3F0822-06EC-C545-AF18-3FA61E0D5560}" presName="Name64" presStyleLbl="parChTrans1D3" presStyleIdx="0" presStyleCnt="4"/>
      <dgm:spPr/>
    </dgm:pt>
    <dgm:pt modelId="{F3B4D9A8-723A-1847-87C0-0BEB0DCEA91B}" type="pres">
      <dgm:prSet presAssocID="{EE496392-4A55-E64B-8031-D90E0025C24E}" presName="hierRoot2" presStyleCnt="0">
        <dgm:presLayoutVars>
          <dgm:hierBranch val="init"/>
        </dgm:presLayoutVars>
      </dgm:prSet>
      <dgm:spPr/>
    </dgm:pt>
    <dgm:pt modelId="{65709784-4FA2-8A41-AB20-8CB6DB11E81B}" type="pres">
      <dgm:prSet presAssocID="{EE496392-4A55-E64B-8031-D90E0025C24E}" presName="rootComposite" presStyleCnt="0"/>
      <dgm:spPr/>
    </dgm:pt>
    <dgm:pt modelId="{FE5DC1DC-9B82-4C4C-8407-1FE7C808FED8}" type="pres">
      <dgm:prSet presAssocID="{EE496392-4A55-E64B-8031-D90E0025C24E}" presName="rootText" presStyleLbl="node3" presStyleIdx="0" presStyleCnt="4" custScaleX="159480" custScaleY="121168">
        <dgm:presLayoutVars>
          <dgm:chPref val="3"/>
        </dgm:presLayoutVars>
      </dgm:prSet>
      <dgm:spPr/>
    </dgm:pt>
    <dgm:pt modelId="{BA87A5A7-6A8E-524E-805E-80E73F56A27A}" type="pres">
      <dgm:prSet presAssocID="{EE496392-4A55-E64B-8031-D90E0025C24E}" presName="rootConnector" presStyleLbl="node3" presStyleIdx="0" presStyleCnt="4"/>
      <dgm:spPr/>
    </dgm:pt>
    <dgm:pt modelId="{02C51F21-FEF9-6247-8E50-0D8F2F43BF6A}" type="pres">
      <dgm:prSet presAssocID="{EE496392-4A55-E64B-8031-D90E0025C24E}" presName="hierChild4" presStyleCnt="0"/>
      <dgm:spPr/>
    </dgm:pt>
    <dgm:pt modelId="{BAFCAE8A-46B9-7845-AE0B-835B641A8388}" type="pres">
      <dgm:prSet presAssocID="{EE496392-4A55-E64B-8031-D90E0025C24E}" presName="hierChild5" presStyleCnt="0"/>
      <dgm:spPr/>
    </dgm:pt>
    <dgm:pt modelId="{A84E74B0-5EB4-8B47-AD99-51E6700C32B8}" type="pres">
      <dgm:prSet presAssocID="{441A000F-4F2A-7746-AE19-A00A988C7D40}" presName="Name64" presStyleLbl="parChTrans1D3" presStyleIdx="1" presStyleCnt="4"/>
      <dgm:spPr/>
    </dgm:pt>
    <dgm:pt modelId="{7A793D0C-6DDC-4C4C-9D30-78005922B784}" type="pres">
      <dgm:prSet presAssocID="{8733914D-91C0-1048-8DFE-09A69343688A}" presName="hierRoot2" presStyleCnt="0">
        <dgm:presLayoutVars>
          <dgm:hierBranch val="init"/>
        </dgm:presLayoutVars>
      </dgm:prSet>
      <dgm:spPr/>
    </dgm:pt>
    <dgm:pt modelId="{6AF59FB8-DF74-1748-B0E9-AF5DD1170027}" type="pres">
      <dgm:prSet presAssocID="{8733914D-91C0-1048-8DFE-09A69343688A}" presName="rootComposite" presStyleCnt="0"/>
      <dgm:spPr/>
    </dgm:pt>
    <dgm:pt modelId="{9A873B66-F6E1-7045-B91F-1D6B978715F3}" type="pres">
      <dgm:prSet presAssocID="{8733914D-91C0-1048-8DFE-09A69343688A}" presName="rootText" presStyleLbl="node3" presStyleIdx="1" presStyleCnt="4" custScaleX="156370" custScaleY="123538">
        <dgm:presLayoutVars>
          <dgm:chPref val="3"/>
        </dgm:presLayoutVars>
      </dgm:prSet>
      <dgm:spPr/>
    </dgm:pt>
    <dgm:pt modelId="{BA773289-5C59-764B-B02F-1A7AFAA7E19C}" type="pres">
      <dgm:prSet presAssocID="{8733914D-91C0-1048-8DFE-09A69343688A}" presName="rootConnector" presStyleLbl="node3" presStyleIdx="1" presStyleCnt="4"/>
      <dgm:spPr/>
    </dgm:pt>
    <dgm:pt modelId="{6B3E8F9C-9021-354F-B7D4-B2248D84FBEF}" type="pres">
      <dgm:prSet presAssocID="{8733914D-91C0-1048-8DFE-09A69343688A}" presName="hierChild4" presStyleCnt="0"/>
      <dgm:spPr/>
    </dgm:pt>
    <dgm:pt modelId="{9D3732C2-475C-D644-9B3B-E049B0B06785}" type="pres">
      <dgm:prSet presAssocID="{8733914D-91C0-1048-8DFE-09A69343688A}" presName="hierChild5" presStyleCnt="0"/>
      <dgm:spPr/>
    </dgm:pt>
    <dgm:pt modelId="{A53A17FE-8899-8E49-BEAD-7855063006F2}" type="pres">
      <dgm:prSet presAssocID="{990BBE82-2F1C-3B44-B111-00F7451B5A05}" presName="Name64" presStyleLbl="parChTrans1D3" presStyleIdx="2" presStyleCnt="4"/>
      <dgm:spPr/>
    </dgm:pt>
    <dgm:pt modelId="{FABD5566-A1F1-7246-9E8D-F5880CAD9B6A}" type="pres">
      <dgm:prSet presAssocID="{E4EB2DE9-62EE-D246-81F2-C6E6126618D3}" presName="hierRoot2" presStyleCnt="0">
        <dgm:presLayoutVars>
          <dgm:hierBranch val="init"/>
        </dgm:presLayoutVars>
      </dgm:prSet>
      <dgm:spPr/>
    </dgm:pt>
    <dgm:pt modelId="{C854DADD-055B-DF46-99E4-71A00104C8FC}" type="pres">
      <dgm:prSet presAssocID="{E4EB2DE9-62EE-D246-81F2-C6E6126618D3}" presName="rootComposite" presStyleCnt="0"/>
      <dgm:spPr/>
    </dgm:pt>
    <dgm:pt modelId="{D0EE542D-34F8-194C-A322-77B43778D115}" type="pres">
      <dgm:prSet presAssocID="{E4EB2DE9-62EE-D246-81F2-C6E6126618D3}" presName="rootText" presStyleLbl="node3" presStyleIdx="2" presStyleCnt="4" custScaleX="168169" custScaleY="123697">
        <dgm:presLayoutVars>
          <dgm:chPref val="3"/>
        </dgm:presLayoutVars>
      </dgm:prSet>
      <dgm:spPr/>
    </dgm:pt>
    <dgm:pt modelId="{F02527E5-44DB-954B-A30D-8ED1D45B0E8D}" type="pres">
      <dgm:prSet presAssocID="{E4EB2DE9-62EE-D246-81F2-C6E6126618D3}" presName="rootConnector" presStyleLbl="node3" presStyleIdx="2" presStyleCnt="4"/>
      <dgm:spPr/>
    </dgm:pt>
    <dgm:pt modelId="{E1D94279-1045-3E4B-ACA0-3869422492F8}" type="pres">
      <dgm:prSet presAssocID="{E4EB2DE9-62EE-D246-81F2-C6E6126618D3}" presName="hierChild4" presStyleCnt="0"/>
      <dgm:spPr/>
    </dgm:pt>
    <dgm:pt modelId="{CE463FA1-2842-9845-8F15-66C2A32FB2DF}" type="pres">
      <dgm:prSet presAssocID="{E4EB2DE9-62EE-D246-81F2-C6E6126618D3}" presName="hierChild5" presStyleCnt="0"/>
      <dgm:spPr/>
    </dgm:pt>
    <dgm:pt modelId="{56A9165A-AE66-B247-925C-5BAA9ECD4D91}" type="pres">
      <dgm:prSet presAssocID="{4E5CC662-1D78-274B-9E11-77848F09EAA7}" presName="Name64" presStyleLbl="parChTrans1D3" presStyleIdx="3" presStyleCnt="4"/>
      <dgm:spPr/>
    </dgm:pt>
    <dgm:pt modelId="{00ED2E60-A4FF-9A4F-AD72-759DA6836C5B}" type="pres">
      <dgm:prSet presAssocID="{F73633E6-767A-364E-99EE-84D61AE9B664}" presName="hierRoot2" presStyleCnt="0">
        <dgm:presLayoutVars>
          <dgm:hierBranch val="init"/>
        </dgm:presLayoutVars>
      </dgm:prSet>
      <dgm:spPr/>
    </dgm:pt>
    <dgm:pt modelId="{EE96A8CB-04A0-0A45-8F59-F7472A717CDC}" type="pres">
      <dgm:prSet presAssocID="{F73633E6-767A-364E-99EE-84D61AE9B664}" presName="rootComposite" presStyleCnt="0"/>
      <dgm:spPr/>
    </dgm:pt>
    <dgm:pt modelId="{CEB098C8-0423-0A43-8FBA-E4C84ACDFF9D}" type="pres">
      <dgm:prSet presAssocID="{F73633E6-767A-364E-99EE-84D61AE9B664}" presName="rootText" presStyleLbl="node3" presStyleIdx="3" presStyleCnt="4" custScaleX="236537" custScaleY="146530">
        <dgm:presLayoutVars>
          <dgm:chPref val="3"/>
        </dgm:presLayoutVars>
      </dgm:prSet>
      <dgm:spPr/>
    </dgm:pt>
    <dgm:pt modelId="{3C7BA0D5-B473-1B4E-8CBE-9ED61F6D323C}" type="pres">
      <dgm:prSet presAssocID="{F73633E6-767A-364E-99EE-84D61AE9B664}" presName="rootConnector" presStyleLbl="node3" presStyleIdx="3" presStyleCnt="4"/>
      <dgm:spPr/>
    </dgm:pt>
    <dgm:pt modelId="{50D28225-FA75-3C44-B95F-2021D40C18E9}" type="pres">
      <dgm:prSet presAssocID="{F73633E6-767A-364E-99EE-84D61AE9B664}" presName="hierChild4" presStyleCnt="0"/>
      <dgm:spPr/>
    </dgm:pt>
    <dgm:pt modelId="{2ABA0F6B-F3C9-3E46-B900-8BE2333B8183}" type="pres">
      <dgm:prSet presAssocID="{F73633E6-767A-364E-99EE-84D61AE9B664}" presName="hierChild5" presStyleCnt="0"/>
      <dgm:spPr/>
    </dgm:pt>
    <dgm:pt modelId="{59683BD3-AAD6-F14C-9A42-71FEBC69303F}" type="pres">
      <dgm:prSet presAssocID="{E445B9A0-F379-6B44-BB9A-182597BC83FA}" presName="hierChild5" presStyleCnt="0"/>
      <dgm:spPr/>
    </dgm:pt>
    <dgm:pt modelId="{3391A7E8-54FA-A845-8985-FFC005F21D77}" type="pres">
      <dgm:prSet presAssocID="{7AD6D7C0-2113-034C-A98D-0FB2064FFEC0}" presName="hierChild3" presStyleCnt="0"/>
      <dgm:spPr/>
    </dgm:pt>
  </dgm:ptLst>
  <dgm:cxnLst>
    <dgm:cxn modelId="{7D5D7107-418B-4D47-9A63-DCC6960F76A9}" type="presOf" srcId="{E0E81B47-8AC3-1B43-AEBE-9D84A0F26F6C}" destId="{2906BD38-56B2-4A4D-9862-AB9EFA6E6823}" srcOrd="0" destOrd="0" presId="urn:microsoft.com/office/officeart/2009/3/layout/HorizontalOrganizationChart"/>
    <dgm:cxn modelId="{13C22424-B1D7-D34E-85E6-254132957D50}" type="presOf" srcId="{E4EB2DE9-62EE-D246-81F2-C6E6126618D3}" destId="{D0EE542D-34F8-194C-A322-77B43778D115}" srcOrd="0" destOrd="0" presId="urn:microsoft.com/office/officeart/2009/3/layout/HorizontalOrganizationChart"/>
    <dgm:cxn modelId="{24D45328-B65B-604B-9C35-4D6F08E84E01}" srcId="{E445B9A0-F379-6B44-BB9A-182597BC83FA}" destId="{EE496392-4A55-E64B-8031-D90E0025C24E}" srcOrd="0" destOrd="0" parTransId="{3B3F0822-06EC-C545-AF18-3FA61E0D5560}" sibTransId="{370F314C-9DE7-1B4D-9CBB-EC15A2ABE280}"/>
    <dgm:cxn modelId="{D516403B-D6D4-234D-B5C6-F9CB74A4D27C}" type="presOf" srcId="{7AD6D7C0-2113-034C-A98D-0FB2064FFEC0}" destId="{807FAAE7-C6D3-2E49-902E-EC9F42CBD8E5}" srcOrd="1" destOrd="0" presId="urn:microsoft.com/office/officeart/2009/3/layout/HorizontalOrganizationChart"/>
    <dgm:cxn modelId="{544A8848-DC0F-7F4B-9C6F-850C8AE07871}" type="presOf" srcId="{3B3F0822-06EC-C545-AF18-3FA61E0D5560}" destId="{EDE02160-8F71-CB44-B032-22A4C217FFAF}" srcOrd="0" destOrd="0" presId="urn:microsoft.com/office/officeart/2009/3/layout/HorizontalOrganizationChart"/>
    <dgm:cxn modelId="{F920CC4C-1B66-DB46-B553-390D7559E72C}" srcId="{E445B9A0-F379-6B44-BB9A-182597BC83FA}" destId="{E4EB2DE9-62EE-D246-81F2-C6E6126618D3}" srcOrd="2" destOrd="0" parTransId="{990BBE82-2F1C-3B44-B111-00F7451B5A05}" sibTransId="{34D07A0A-2A90-4643-AC39-16DAFF01F6AD}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A108795E-56A8-1F4B-841F-78FFA5E9814C}" type="presOf" srcId="{441A000F-4F2A-7746-AE19-A00A988C7D40}" destId="{A84E74B0-5EB4-8B47-AD99-51E6700C32B8}" srcOrd="0" destOrd="0" presId="urn:microsoft.com/office/officeart/2009/3/layout/HorizontalOrganizationChart"/>
    <dgm:cxn modelId="{38188F5F-B7AC-5D4D-A3F8-73A65DCCF8FC}" type="presOf" srcId="{EE496392-4A55-E64B-8031-D90E0025C24E}" destId="{BA87A5A7-6A8E-524E-805E-80E73F56A27A}" srcOrd="1" destOrd="0" presId="urn:microsoft.com/office/officeart/2009/3/layout/HorizontalOrganizationChart"/>
    <dgm:cxn modelId="{E4DDA964-86F2-724A-B0FC-89C78105EC81}" type="presOf" srcId="{E4EB2DE9-62EE-D246-81F2-C6E6126618D3}" destId="{F02527E5-44DB-954B-A30D-8ED1D45B0E8D}" srcOrd="1" destOrd="0" presId="urn:microsoft.com/office/officeart/2009/3/layout/HorizontalOrganizationChart"/>
    <dgm:cxn modelId="{C0744865-11FA-D44A-80E1-02021973C3AB}" type="presOf" srcId="{7AD6D7C0-2113-034C-A98D-0FB2064FFEC0}" destId="{0689A7AA-AAB8-BF4D-AC03-E3EEE0D528ED}" srcOrd="0" destOrd="0" presId="urn:microsoft.com/office/officeart/2009/3/layout/HorizontalOrganizationChart"/>
    <dgm:cxn modelId="{9DCD136A-E7C0-F64B-B279-0977D41D6D94}" type="presOf" srcId="{E445B9A0-F379-6B44-BB9A-182597BC83FA}" destId="{7608B60E-DE3A-D842-8F86-62CAE4494F97}" srcOrd="1" destOrd="0" presId="urn:microsoft.com/office/officeart/2009/3/layout/HorizontalOrganizationChart"/>
    <dgm:cxn modelId="{3109746C-28A0-534C-90E9-B0507D789CEF}" type="presOf" srcId="{990BBE82-2F1C-3B44-B111-00F7451B5A05}" destId="{A53A17FE-8899-8E49-BEAD-7855063006F2}" srcOrd="0" destOrd="0" presId="urn:microsoft.com/office/officeart/2009/3/layout/HorizontalOrganizationChart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1857CB8C-CE5A-5F4A-86BC-5EBD7101B169}" type="presOf" srcId="{66DC20E1-68E6-404E-9A00-620555ADC736}" destId="{7CD10F79-70A0-BD4F-96A2-A8DE8BB8FE4A}" srcOrd="1" destOrd="0" presId="urn:microsoft.com/office/officeart/2009/3/layout/HorizontalOrganizationChart"/>
    <dgm:cxn modelId="{88C2A993-8FFF-D142-94F3-B722138CE24E}" type="presOf" srcId="{66DC20E1-68E6-404E-9A00-620555ADC736}" destId="{023195D7-922C-4949-AA69-BC66853A2176}" srcOrd="0" destOrd="0" presId="urn:microsoft.com/office/officeart/2009/3/layout/HorizontalOrganizationChart"/>
    <dgm:cxn modelId="{B0A3E79C-3B16-8648-9A45-56BA77CC7FC2}" type="presOf" srcId="{F73633E6-767A-364E-99EE-84D61AE9B664}" destId="{CEB098C8-0423-0A43-8FBA-E4C84ACDFF9D}" srcOrd="0" destOrd="0" presId="urn:microsoft.com/office/officeart/2009/3/layout/HorizontalOrganizationChart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011439B0-5554-174B-9BD4-0DE813F5BCB8}" type="presOf" srcId="{E445B9A0-F379-6B44-BB9A-182597BC83FA}" destId="{A9CF1044-6D3D-CD43-8F93-5B76C9F47CE2}" srcOrd="0" destOrd="0" presId="urn:microsoft.com/office/officeart/2009/3/layout/HorizontalOrganizationChart"/>
    <dgm:cxn modelId="{C0C6CCB1-C7CB-CD45-A6C7-D54E4EB83793}" type="presOf" srcId="{4E5CC662-1D78-274B-9E11-77848F09EAA7}" destId="{56A9165A-AE66-B247-925C-5BAA9ECD4D91}" srcOrd="0" destOrd="0" presId="urn:microsoft.com/office/officeart/2009/3/layout/HorizontalOrganizationChart"/>
    <dgm:cxn modelId="{A05C06B3-CE6D-784B-8D09-37A5110DD7EC}" type="presOf" srcId="{8733914D-91C0-1048-8DFE-09A69343688A}" destId="{BA773289-5C59-764B-B02F-1A7AFAA7E19C}" srcOrd="1" destOrd="0" presId="urn:microsoft.com/office/officeart/2009/3/layout/HorizontalOrganizationChart"/>
    <dgm:cxn modelId="{2F48C6B6-E467-6545-86E4-55DDBC5E8D2C}" type="presOf" srcId="{600E679A-96EB-DD4D-A209-156C2405B486}" destId="{6C8C047D-6AF5-6045-B803-82CA0E7E6E5D}" srcOrd="0" destOrd="0" presId="urn:microsoft.com/office/officeart/2009/3/layout/HorizontalOrganizationChart"/>
    <dgm:cxn modelId="{1103CDBC-03D4-3E46-A123-C3322EF95EC9}" srcId="{E445B9A0-F379-6B44-BB9A-182597BC83FA}" destId="{8733914D-91C0-1048-8DFE-09A69343688A}" srcOrd="1" destOrd="0" parTransId="{441A000F-4F2A-7746-AE19-A00A988C7D40}" sibTransId="{1ADF27E0-C68F-C34D-A147-9432996A3BFA}"/>
    <dgm:cxn modelId="{9506C1CE-B4A7-2646-8CC1-7A605EF19EE4}" type="presOf" srcId="{8733914D-91C0-1048-8DFE-09A69343688A}" destId="{9A873B66-F6E1-7045-B91F-1D6B978715F3}" srcOrd="0" destOrd="0" presId="urn:microsoft.com/office/officeart/2009/3/layout/HorizontalOrganizationChart"/>
    <dgm:cxn modelId="{BC63EFD7-431B-5A43-9EA7-8ED6F34675FC}" type="presOf" srcId="{F73633E6-767A-364E-99EE-84D61AE9B664}" destId="{3C7BA0D5-B473-1B4E-8CBE-9ED61F6D323C}" srcOrd="1" destOrd="0" presId="urn:microsoft.com/office/officeart/2009/3/layout/HorizontalOrganizationChart"/>
    <dgm:cxn modelId="{A63099DA-6A7E-CE4D-95F7-FD659F7C15C3}" srcId="{E445B9A0-F379-6B44-BB9A-182597BC83FA}" destId="{F73633E6-767A-364E-99EE-84D61AE9B664}" srcOrd="3" destOrd="0" parTransId="{4E5CC662-1D78-274B-9E11-77848F09EAA7}" sibTransId="{9CFD7089-B430-C64B-8733-E77F914B457A}"/>
    <dgm:cxn modelId="{26B630F8-55F0-9748-AEE3-7452DD554544}" type="presOf" srcId="{EE496392-4A55-E64B-8031-D90E0025C24E}" destId="{FE5DC1DC-9B82-4C4C-8407-1FE7C808FED8}" srcOrd="0" destOrd="0" presId="urn:microsoft.com/office/officeart/2009/3/layout/HorizontalOrganizationChart"/>
    <dgm:cxn modelId="{A35FAEF8-2031-6B47-9A1B-27A24B9BF665}" type="presOf" srcId="{DA621596-6D0B-7046-8CA3-B850D16931FB}" destId="{891A9760-81AB-7C44-BCB3-D339F372DBEB}" srcOrd="0" destOrd="0" presId="urn:microsoft.com/office/officeart/2009/3/layout/HorizontalOrganizationChart"/>
    <dgm:cxn modelId="{28C4AD73-8181-D442-902B-4CD033EA8CE6}" type="presParOf" srcId="{2906BD38-56B2-4A4D-9862-AB9EFA6E6823}" destId="{40E711C6-BAE0-A645-AB2E-2DB188DA6227}" srcOrd="0" destOrd="0" presId="urn:microsoft.com/office/officeart/2009/3/layout/HorizontalOrganizationChart"/>
    <dgm:cxn modelId="{45FCA115-14B4-B141-ADFB-4145158546CB}" type="presParOf" srcId="{40E711C6-BAE0-A645-AB2E-2DB188DA6227}" destId="{95937EF8-34E2-B44F-92FC-4BA6EF46D724}" srcOrd="0" destOrd="0" presId="urn:microsoft.com/office/officeart/2009/3/layout/HorizontalOrganizationChart"/>
    <dgm:cxn modelId="{ACDBFDC5-31CF-6940-A00B-12E1BE2083B9}" type="presParOf" srcId="{95937EF8-34E2-B44F-92FC-4BA6EF46D724}" destId="{0689A7AA-AAB8-BF4D-AC03-E3EEE0D528ED}" srcOrd="0" destOrd="0" presId="urn:microsoft.com/office/officeart/2009/3/layout/HorizontalOrganizationChart"/>
    <dgm:cxn modelId="{F31CBE32-C637-6C44-B8D7-47AB7E5297BB}" type="presParOf" srcId="{95937EF8-34E2-B44F-92FC-4BA6EF46D724}" destId="{807FAAE7-C6D3-2E49-902E-EC9F42CBD8E5}" srcOrd="1" destOrd="0" presId="urn:microsoft.com/office/officeart/2009/3/layout/HorizontalOrganizationChart"/>
    <dgm:cxn modelId="{9480E35A-B733-A34D-97C1-F2490AB3657D}" type="presParOf" srcId="{40E711C6-BAE0-A645-AB2E-2DB188DA6227}" destId="{094E6990-CEEF-E74C-B199-23617A05FF8C}" srcOrd="1" destOrd="0" presId="urn:microsoft.com/office/officeart/2009/3/layout/HorizontalOrganizationChart"/>
    <dgm:cxn modelId="{4E797778-2D43-CD4F-A85A-C66DEB4ADCC6}" type="presParOf" srcId="{094E6990-CEEF-E74C-B199-23617A05FF8C}" destId="{891A9760-81AB-7C44-BCB3-D339F372DBEB}" srcOrd="0" destOrd="0" presId="urn:microsoft.com/office/officeart/2009/3/layout/HorizontalOrganizationChart"/>
    <dgm:cxn modelId="{7C73F5B5-7CB1-7A4C-9458-3A8CEC2754C7}" type="presParOf" srcId="{094E6990-CEEF-E74C-B199-23617A05FF8C}" destId="{1984B5E8-378A-A040-8071-E75AD3F14125}" srcOrd="1" destOrd="0" presId="urn:microsoft.com/office/officeart/2009/3/layout/HorizontalOrganizationChart"/>
    <dgm:cxn modelId="{0260DFD0-5691-3049-94D6-66385CE4D1EB}" type="presParOf" srcId="{1984B5E8-378A-A040-8071-E75AD3F14125}" destId="{A5D5C038-DC9A-C740-BCF6-841E18433E6D}" srcOrd="0" destOrd="0" presId="urn:microsoft.com/office/officeart/2009/3/layout/HorizontalOrganizationChart"/>
    <dgm:cxn modelId="{40E30B52-B808-204C-B348-FF49F417FE76}" type="presParOf" srcId="{A5D5C038-DC9A-C740-BCF6-841E18433E6D}" destId="{023195D7-922C-4949-AA69-BC66853A2176}" srcOrd="0" destOrd="0" presId="urn:microsoft.com/office/officeart/2009/3/layout/HorizontalOrganizationChart"/>
    <dgm:cxn modelId="{6DE2EB86-DF91-6F44-9960-D5B31D65AB6E}" type="presParOf" srcId="{A5D5C038-DC9A-C740-BCF6-841E18433E6D}" destId="{7CD10F79-70A0-BD4F-96A2-A8DE8BB8FE4A}" srcOrd="1" destOrd="0" presId="urn:microsoft.com/office/officeart/2009/3/layout/HorizontalOrganizationChart"/>
    <dgm:cxn modelId="{422BF8B6-17D0-ED4C-B8AA-2A4FD7198494}" type="presParOf" srcId="{1984B5E8-378A-A040-8071-E75AD3F14125}" destId="{2C17FFF2-D6A9-4F4F-B24E-74EB227F6BE5}" srcOrd="1" destOrd="0" presId="urn:microsoft.com/office/officeart/2009/3/layout/HorizontalOrganizationChart"/>
    <dgm:cxn modelId="{6226F691-19A4-6849-976D-6F7E2916ED04}" type="presParOf" srcId="{1984B5E8-378A-A040-8071-E75AD3F14125}" destId="{F3CB312B-0C5E-7041-AF8F-9D3258A6D297}" srcOrd="2" destOrd="0" presId="urn:microsoft.com/office/officeart/2009/3/layout/HorizontalOrganizationChart"/>
    <dgm:cxn modelId="{A00C1827-117E-B94C-AD0E-0706021FAB65}" type="presParOf" srcId="{094E6990-CEEF-E74C-B199-23617A05FF8C}" destId="{6C8C047D-6AF5-6045-B803-82CA0E7E6E5D}" srcOrd="2" destOrd="0" presId="urn:microsoft.com/office/officeart/2009/3/layout/HorizontalOrganizationChart"/>
    <dgm:cxn modelId="{CE8AAFD0-9E44-9F49-9D1F-011FB5D12E60}" type="presParOf" srcId="{094E6990-CEEF-E74C-B199-23617A05FF8C}" destId="{070CAC2F-9581-894B-ABC2-8F6F66122375}" srcOrd="3" destOrd="0" presId="urn:microsoft.com/office/officeart/2009/3/layout/HorizontalOrganizationChart"/>
    <dgm:cxn modelId="{9DA7708B-CB69-414D-964F-89283932E735}" type="presParOf" srcId="{070CAC2F-9581-894B-ABC2-8F6F66122375}" destId="{36666728-C3A4-304B-8478-1F92DDE7F5EC}" srcOrd="0" destOrd="0" presId="urn:microsoft.com/office/officeart/2009/3/layout/HorizontalOrganizationChart"/>
    <dgm:cxn modelId="{0107488C-66F2-A247-A431-B9E99110583B}" type="presParOf" srcId="{36666728-C3A4-304B-8478-1F92DDE7F5EC}" destId="{A9CF1044-6D3D-CD43-8F93-5B76C9F47CE2}" srcOrd="0" destOrd="0" presId="urn:microsoft.com/office/officeart/2009/3/layout/HorizontalOrganizationChart"/>
    <dgm:cxn modelId="{B68BCC7D-EC2A-4A44-945A-443BB871F545}" type="presParOf" srcId="{36666728-C3A4-304B-8478-1F92DDE7F5EC}" destId="{7608B60E-DE3A-D842-8F86-62CAE4494F97}" srcOrd="1" destOrd="0" presId="urn:microsoft.com/office/officeart/2009/3/layout/HorizontalOrganizationChart"/>
    <dgm:cxn modelId="{948B8187-9869-8B44-94CF-592E61D89A2F}" type="presParOf" srcId="{070CAC2F-9581-894B-ABC2-8F6F66122375}" destId="{C2640744-EFBC-904E-A7EC-B84CE63EAA5E}" srcOrd="1" destOrd="0" presId="urn:microsoft.com/office/officeart/2009/3/layout/HorizontalOrganizationChart"/>
    <dgm:cxn modelId="{9D07ED02-B8A8-9740-BE53-96AC3F80CCAF}" type="presParOf" srcId="{C2640744-EFBC-904E-A7EC-B84CE63EAA5E}" destId="{EDE02160-8F71-CB44-B032-22A4C217FFAF}" srcOrd="0" destOrd="0" presId="urn:microsoft.com/office/officeart/2009/3/layout/HorizontalOrganizationChart"/>
    <dgm:cxn modelId="{7593628F-F449-F246-9DEE-47D4C5B216EB}" type="presParOf" srcId="{C2640744-EFBC-904E-A7EC-B84CE63EAA5E}" destId="{F3B4D9A8-723A-1847-87C0-0BEB0DCEA91B}" srcOrd="1" destOrd="0" presId="urn:microsoft.com/office/officeart/2009/3/layout/HorizontalOrganizationChart"/>
    <dgm:cxn modelId="{F87B47A9-2CA5-E240-B053-96BD48EBC980}" type="presParOf" srcId="{F3B4D9A8-723A-1847-87C0-0BEB0DCEA91B}" destId="{65709784-4FA2-8A41-AB20-8CB6DB11E81B}" srcOrd="0" destOrd="0" presId="urn:microsoft.com/office/officeart/2009/3/layout/HorizontalOrganizationChart"/>
    <dgm:cxn modelId="{9109AA35-6FCB-B54C-93AA-8FD02D806055}" type="presParOf" srcId="{65709784-4FA2-8A41-AB20-8CB6DB11E81B}" destId="{FE5DC1DC-9B82-4C4C-8407-1FE7C808FED8}" srcOrd="0" destOrd="0" presId="urn:microsoft.com/office/officeart/2009/3/layout/HorizontalOrganizationChart"/>
    <dgm:cxn modelId="{63CE7D45-FB18-3742-9E50-0FC23AC1FBE5}" type="presParOf" srcId="{65709784-4FA2-8A41-AB20-8CB6DB11E81B}" destId="{BA87A5A7-6A8E-524E-805E-80E73F56A27A}" srcOrd="1" destOrd="0" presId="urn:microsoft.com/office/officeart/2009/3/layout/HorizontalOrganizationChart"/>
    <dgm:cxn modelId="{976EC155-72F7-1E46-B122-1059F97AD4BE}" type="presParOf" srcId="{F3B4D9A8-723A-1847-87C0-0BEB0DCEA91B}" destId="{02C51F21-FEF9-6247-8E50-0D8F2F43BF6A}" srcOrd="1" destOrd="0" presId="urn:microsoft.com/office/officeart/2009/3/layout/HorizontalOrganizationChart"/>
    <dgm:cxn modelId="{5048EF45-0A57-6244-BEEB-26BADA825660}" type="presParOf" srcId="{F3B4D9A8-723A-1847-87C0-0BEB0DCEA91B}" destId="{BAFCAE8A-46B9-7845-AE0B-835B641A8388}" srcOrd="2" destOrd="0" presId="urn:microsoft.com/office/officeart/2009/3/layout/HorizontalOrganizationChart"/>
    <dgm:cxn modelId="{8CD45145-BC9E-1F41-9162-05F7E40E145A}" type="presParOf" srcId="{C2640744-EFBC-904E-A7EC-B84CE63EAA5E}" destId="{A84E74B0-5EB4-8B47-AD99-51E6700C32B8}" srcOrd="2" destOrd="0" presId="urn:microsoft.com/office/officeart/2009/3/layout/HorizontalOrganizationChart"/>
    <dgm:cxn modelId="{49218DBE-4995-9E42-A5B7-72BBA8C483B9}" type="presParOf" srcId="{C2640744-EFBC-904E-A7EC-B84CE63EAA5E}" destId="{7A793D0C-6DDC-4C4C-9D30-78005922B784}" srcOrd="3" destOrd="0" presId="urn:microsoft.com/office/officeart/2009/3/layout/HorizontalOrganizationChart"/>
    <dgm:cxn modelId="{53B4AA73-FA85-8C4C-AD1C-3C1E6B66BE86}" type="presParOf" srcId="{7A793D0C-6DDC-4C4C-9D30-78005922B784}" destId="{6AF59FB8-DF74-1748-B0E9-AF5DD1170027}" srcOrd="0" destOrd="0" presId="urn:microsoft.com/office/officeart/2009/3/layout/HorizontalOrganizationChart"/>
    <dgm:cxn modelId="{E11E3B45-EB93-8546-A9F0-01B345EC54CA}" type="presParOf" srcId="{6AF59FB8-DF74-1748-B0E9-AF5DD1170027}" destId="{9A873B66-F6E1-7045-B91F-1D6B978715F3}" srcOrd="0" destOrd="0" presId="urn:microsoft.com/office/officeart/2009/3/layout/HorizontalOrganizationChart"/>
    <dgm:cxn modelId="{2FBA7EE3-5FEF-8141-884B-99496DDC823B}" type="presParOf" srcId="{6AF59FB8-DF74-1748-B0E9-AF5DD1170027}" destId="{BA773289-5C59-764B-B02F-1A7AFAA7E19C}" srcOrd="1" destOrd="0" presId="urn:microsoft.com/office/officeart/2009/3/layout/HorizontalOrganizationChart"/>
    <dgm:cxn modelId="{8E047096-F315-5448-BF24-22945E80D775}" type="presParOf" srcId="{7A793D0C-6DDC-4C4C-9D30-78005922B784}" destId="{6B3E8F9C-9021-354F-B7D4-B2248D84FBEF}" srcOrd="1" destOrd="0" presId="urn:microsoft.com/office/officeart/2009/3/layout/HorizontalOrganizationChart"/>
    <dgm:cxn modelId="{D0EBDF6D-40A5-544B-9555-608A753BE038}" type="presParOf" srcId="{7A793D0C-6DDC-4C4C-9D30-78005922B784}" destId="{9D3732C2-475C-D644-9B3B-E049B0B06785}" srcOrd="2" destOrd="0" presId="urn:microsoft.com/office/officeart/2009/3/layout/HorizontalOrganizationChart"/>
    <dgm:cxn modelId="{7C8FE99C-0605-2041-A96E-964A743D425E}" type="presParOf" srcId="{C2640744-EFBC-904E-A7EC-B84CE63EAA5E}" destId="{A53A17FE-8899-8E49-BEAD-7855063006F2}" srcOrd="4" destOrd="0" presId="urn:microsoft.com/office/officeart/2009/3/layout/HorizontalOrganizationChart"/>
    <dgm:cxn modelId="{8596AF28-39E8-9849-AD52-5AD795347A78}" type="presParOf" srcId="{C2640744-EFBC-904E-A7EC-B84CE63EAA5E}" destId="{FABD5566-A1F1-7246-9E8D-F5880CAD9B6A}" srcOrd="5" destOrd="0" presId="urn:microsoft.com/office/officeart/2009/3/layout/HorizontalOrganizationChart"/>
    <dgm:cxn modelId="{E2BD039A-9A08-C448-BA3E-0263B7609421}" type="presParOf" srcId="{FABD5566-A1F1-7246-9E8D-F5880CAD9B6A}" destId="{C854DADD-055B-DF46-99E4-71A00104C8FC}" srcOrd="0" destOrd="0" presId="urn:microsoft.com/office/officeart/2009/3/layout/HorizontalOrganizationChart"/>
    <dgm:cxn modelId="{4CF57C09-5DB0-A948-878E-994B5ABB2DF2}" type="presParOf" srcId="{C854DADD-055B-DF46-99E4-71A00104C8FC}" destId="{D0EE542D-34F8-194C-A322-77B43778D115}" srcOrd="0" destOrd="0" presId="urn:microsoft.com/office/officeart/2009/3/layout/HorizontalOrganizationChart"/>
    <dgm:cxn modelId="{9248AFA3-DF6C-EA4D-85D9-77BF757FB7C9}" type="presParOf" srcId="{C854DADD-055B-DF46-99E4-71A00104C8FC}" destId="{F02527E5-44DB-954B-A30D-8ED1D45B0E8D}" srcOrd="1" destOrd="0" presId="urn:microsoft.com/office/officeart/2009/3/layout/HorizontalOrganizationChart"/>
    <dgm:cxn modelId="{DD990327-28EC-CB4E-9FB2-453283DE1090}" type="presParOf" srcId="{FABD5566-A1F1-7246-9E8D-F5880CAD9B6A}" destId="{E1D94279-1045-3E4B-ACA0-3869422492F8}" srcOrd="1" destOrd="0" presId="urn:microsoft.com/office/officeart/2009/3/layout/HorizontalOrganizationChart"/>
    <dgm:cxn modelId="{85E82153-B6AA-2C44-AC50-3119A8C6099C}" type="presParOf" srcId="{FABD5566-A1F1-7246-9E8D-F5880CAD9B6A}" destId="{CE463FA1-2842-9845-8F15-66C2A32FB2DF}" srcOrd="2" destOrd="0" presId="urn:microsoft.com/office/officeart/2009/3/layout/HorizontalOrganizationChart"/>
    <dgm:cxn modelId="{69D80772-2229-2547-848F-037B0B981611}" type="presParOf" srcId="{C2640744-EFBC-904E-A7EC-B84CE63EAA5E}" destId="{56A9165A-AE66-B247-925C-5BAA9ECD4D91}" srcOrd="6" destOrd="0" presId="urn:microsoft.com/office/officeart/2009/3/layout/HorizontalOrganizationChart"/>
    <dgm:cxn modelId="{B5BC28F5-6DFC-A54C-A1EB-B539E5792568}" type="presParOf" srcId="{C2640744-EFBC-904E-A7EC-B84CE63EAA5E}" destId="{00ED2E60-A4FF-9A4F-AD72-759DA6836C5B}" srcOrd="7" destOrd="0" presId="urn:microsoft.com/office/officeart/2009/3/layout/HorizontalOrganizationChart"/>
    <dgm:cxn modelId="{5AC19037-6642-2645-A722-67B8BA21FC39}" type="presParOf" srcId="{00ED2E60-A4FF-9A4F-AD72-759DA6836C5B}" destId="{EE96A8CB-04A0-0A45-8F59-F7472A717CDC}" srcOrd="0" destOrd="0" presId="urn:microsoft.com/office/officeart/2009/3/layout/HorizontalOrganizationChart"/>
    <dgm:cxn modelId="{FFC28723-EA16-9344-9489-762656253EAA}" type="presParOf" srcId="{EE96A8CB-04A0-0A45-8F59-F7472A717CDC}" destId="{CEB098C8-0423-0A43-8FBA-E4C84ACDFF9D}" srcOrd="0" destOrd="0" presId="urn:microsoft.com/office/officeart/2009/3/layout/HorizontalOrganizationChart"/>
    <dgm:cxn modelId="{4374CE1F-757F-3C4C-9925-B6CC4D420304}" type="presParOf" srcId="{EE96A8CB-04A0-0A45-8F59-F7472A717CDC}" destId="{3C7BA0D5-B473-1B4E-8CBE-9ED61F6D323C}" srcOrd="1" destOrd="0" presId="urn:microsoft.com/office/officeart/2009/3/layout/HorizontalOrganizationChart"/>
    <dgm:cxn modelId="{E349DED4-9BE1-BA4A-867A-C9D8D548BA9F}" type="presParOf" srcId="{00ED2E60-A4FF-9A4F-AD72-759DA6836C5B}" destId="{50D28225-FA75-3C44-B95F-2021D40C18E9}" srcOrd="1" destOrd="0" presId="urn:microsoft.com/office/officeart/2009/3/layout/HorizontalOrganizationChart"/>
    <dgm:cxn modelId="{3DFEAD62-D8B6-564F-AA72-B9700FD9FA9E}" type="presParOf" srcId="{00ED2E60-A4FF-9A4F-AD72-759DA6836C5B}" destId="{2ABA0F6B-F3C9-3E46-B900-8BE2333B8183}" srcOrd="2" destOrd="0" presId="urn:microsoft.com/office/officeart/2009/3/layout/HorizontalOrganizationChart"/>
    <dgm:cxn modelId="{594CD522-0A0A-164F-B63C-90A5610F5D46}" type="presParOf" srcId="{070CAC2F-9581-894B-ABC2-8F6F66122375}" destId="{59683BD3-AAD6-F14C-9A42-71FEBC69303F}" srcOrd="2" destOrd="0" presId="urn:microsoft.com/office/officeart/2009/3/layout/HorizontalOrganizationChart"/>
    <dgm:cxn modelId="{96A263CD-5438-CD42-A570-B358017C3700}" type="presParOf" srcId="{40E711C6-BAE0-A645-AB2E-2DB188DA6227}" destId="{3391A7E8-54FA-A845-8985-FFC005F21D7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20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EE496392-4A55-E64B-8031-D90E0025C24E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实践的概念</a:t>
          </a:r>
        </a:p>
      </dgm:t>
    </dgm:pt>
    <dgm:pt modelId="{3B3F0822-06EC-C545-AF18-3FA61E0D5560}" type="par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370F314C-9DE7-1B4D-9CBB-EC15A2ABE280}" type="sib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8733914D-91C0-1048-8DFE-09A69343688A}">
      <dgm:prSet custT="1"/>
      <dgm:spPr/>
      <dgm:t>
        <a:bodyPr/>
        <a:lstStyle/>
        <a:p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实践的特点</a:t>
          </a:r>
        </a:p>
      </dgm:t>
    </dgm:pt>
    <dgm:pt modelId="{441A000F-4F2A-7746-AE19-A00A988C7D40}" type="par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1ADF27E0-C68F-C34D-A147-9432996A3BFA}" type="sib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E4EB2DE9-62EE-D246-81F2-C6E6126618D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实践的基本形式</a:t>
          </a:r>
        </a:p>
      </dgm:t>
    </dgm:pt>
    <dgm:pt modelId="{990BBE82-2F1C-3B44-B111-00F7451B5A05}" type="par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34D07A0A-2A90-4643-AC39-16DAFF01F6AD}" type="sib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F73633E6-767A-364E-99EE-84D61AE9B664}">
      <dgm:prSet custT="1"/>
      <dgm:spPr/>
      <dgm:t>
        <a:bodyPr/>
        <a:lstStyle/>
        <a:p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社会生活本质是实践</a:t>
          </a:r>
        </a:p>
      </dgm:t>
    </dgm:pt>
    <dgm:pt modelId="{4E5CC662-1D78-274B-9E11-77848F09EAA7}" type="parTrans" cxnId="{A63099DA-6A7E-CE4D-95F7-FD659F7C15C3}">
      <dgm:prSet/>
      <dgm:spPr/>
      <dgm:t>
        <a:bodyPr/>
        <a:lstStyle/>
        <a:p>
          <a:endParaRPr lang="zh-CN" altLang="en-US"/>
        </a:p>
      </dgm:t>
    </dgm:pt>
    <dgm:pt modelId="{9CFD7089-B430-C64B-8733-E77F914B457A}" type="sibTrans" cxnId="{A63099DA-6A7E-CE4D-95F7-FD659F7C15C3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</dgm:pt>
    <dgm:pt modelId="{95937EF8-34E2-B44F-92FC-4BA6EF46D724}" type="pres">
      <dgm:prSet presAssocID="{7AD6D7C0-2113-034C-A98D-0FB2064FFEC0}" presName="rootComposite1" presStyleCnt="0"/>
      <dgm:spPr/>
    </dgm:pt>
    <dgm:pt modelId="{0689A7AA-AAB8-BF4D-AC03-E3EEE0D528ED}" type="pres">
      <dgm:prSet presAssocID="{7AD6D7C0-2113-034C-A98D-0FB2064FFEC0}" presName="rootText1" presStyleLbl="node0" presStyleIdx="0" presStyleCnt="1" custScaleX="190414">
        <dgm:presLayoutVars>
          <dgm:chPref val="3"/>
        </dgm:presLayoutVars>
      </dgm:prSet>
      <dgm:spPr/>
    </dgm:pt>
    <dgm:pt modelId="{807FAAE7-C6D3-2E49-902E-EC9F42CBD8E5}" type="pres">
      <dgm:prSet presAssocID="{7AD6D7C0-2113-034C-A98D-0FB2064FFEC0}" presName="rootConnector1" presStyleLbl="node1" presStyleIdx="0" presStyleCnt="0"/>
      <dgm:spPr/>
    </dgm:pt>
    <dgm:pt modelId="{094E6990-CEEF-E74C-B199-23617A05FF8C}" type="pres">
      <dgm:prSet presAssocID="{7AD6D7C0-2113-034C-A98D-0FB2064FFEC0}" presName="hierChild2" presStyleCnt="0"/>
      <dgm:spPr/>
    </dgm:pt>
    <dgm:pt modelId="{891A9760-81AB-7C44-BCB3-D339F372DBEB}" type="pres">
      <dgm:prSet presAssocID="{DA621596-6D0B-7046-8CA3-B850D16931FB}" presName="Name64" presStyleLbl="parChTrans1D2" presStyleIdx="0" presStyleCnt="2"/>
      <dgm:spPr/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</dgm:pt>
    <dgm:pt modelId="{A5D5C038-DC9A-C740-BCF6-841E18433E6D}" type="pres">
      <dgm:prSet presAssocID="{66DC20E1-68E6-404E-9A00-620555ADC736}" presName="rootComposite" presStyleCnt="0"/>
      <dgm:spPr/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</dgm:pt>
    <dgm:pt modelId="{7CD10F79-70A0-BD4F-96A2-A8DE8BB8FE4A}" type="pres">
      <dgm:prSet presAssocID="{66DC20E1-68E6-404E-9A00-620555ADC736}" presName="rootConnector" presStyleLbl="node2" presStyleIdx="0" presStyleCnt="2"/>
      <dgm:spPr/>
    </dgm:pt>
    <dgm:pt modelId="{2C17FFF2-D6A9-4F4F-B24E-74EB227F6BE5}" type="pres">
      <dgm:prSet presAssocID="{66DC20E1-68E6-404E-9A00-620555ADC736}" presName="hierChild4" presStyleCnt="0"/>
      <dgm:spPr/>
    </dgm:pt>
    <dgm:pt modelId="{F3CB312B-0C5E-7041-AF8F-9D3258A6D297}" type="pres">
      <dgm:prSet presAssocID="{66DC20E1-68E6-404E-9A00-620555ADC736}" presName="hierChild5" presStyleCnt="0"/>
      <dgm:spPr/>
    </dgm:pt>
    <dgm:pt modelId="{6C8C047D-6AF5-6045-B803-82CA0E7E6E5D}" type="pres">
      <dgm:prSet presAssocID="{600E679A-96EB-DD4D-A209-156C2405B486}" presName="Name64" presStyleLbl="parChTrans1D2" presStyleIdx="1" presStyleCnt="2"/>
      <dgm:spPr/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</dgm:pt>
    <dgm:pt modelId="{36666728-C3A4-304B-8478-1F92DDE7F5EC}" type="pres">
      <dgm:prSet presAssocID="{E445B9A0-F379-6B44-BB9A-182597BC83FA}" presName="rootComposite" presStyleCnt="0"/>
      <dgm:spPr/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</dgm:pt>
    <dgm:pt modelId="{7608B60E-DE3A-D842-8F86-62CAE4494F97}" type="pres">
      <dgm:prSet presAssocID="{E445B9A0-F379-6B44-BB9A-182597BC83FA}" presName="rootConnector" presStyleLbl="node2" presStyleIdx="1" presStyleCnt="2"/>
      <dgm:spPr/>
    </dgm:pt>
    <dgm:pt modelId="{C2640744-EFBC-904E-A7EC-B84CE63EAA5E}" type="pres">
      <dgm:prSet presAssocID="{E445B9A0-F379-6B44-BB9A-182597BC83FA}" presName="hierChild4" presStyleCnt="0"/>
      <dgm:spPr/>
    </dgm:pt>
    <dgm:pt modelId="{EDE02160-8F71-CB44-B032-22A4C217FFAF}" type="pres">
      <dgm:prSet presAssocID="{3B3F0822-06EC-C545-AF18-3FA61E0D5560}" presName="Name64" presStyleLbl="parChTrans1D3" presStyleIdx="0" presStyleCnt="4"/>
      <dgm:spPr/>
    </dgm:pt>
    <dgm:pt modelId="{F3B4D9A8-723A-1847-87C0-0BEB0DCEA91B}" type="pres">
      <dgm:prSet presAssocID="{EE496392-4A55-E64B-8031-D90E0025C24E}" presName="hierRoot2" presStyleCnt="0">
        <dgm:presLayoutVars>
          <dgm:hierBranch val="init"/>
        </dgm:presLayoutVars>
      </dgm:prSet>
      <dgm:spPr/>
    </dgm:pt>
    <dgm:pt modelId="{65709784-4FA2-8A41-AB20-8CB6DB11E81B}" type="pres">
      <dgm:prSet presAssocID="{EE496392-4A55-E64B-8031-D90E0025C24E}" presName="rootComposite" presStyleCnt="0"/>
      <dgm:spPr/>
    </dgm:pt>
    <dgm:pt modelId="{FE5DC1DC-9B82-4C4C-8407-1FE7C808FED8}" type="pres">
      <dgm:prSet presAssocID="{EE496392-4A55-E64B-8031-D90E0025C24E}" presName="rootText" presStyleLbl="node3" presStyleIdx="0" presStyleCnt="4" custScaleX="159480" custScaleY="121168">
        <dgm:presLayoutVars>
          <dgm:chPref val="3"/>
        </dgm:presLayoutVars>
      </dgm:prSet>
      <dgm:spPr/>
    </dgm:pt>
    <dgm:pt modelId="{BA87A5A7-6A8E-524E-805E-80E73F56A27A}" type="pres">
      <dgm:prSet presAssocID="{EE496392-4A55-E64B-8031-D90E0025C24E}" presName="rootConnector" presStyleLbl="node3" presStyleIdx="0" presStyleCnt="4"/>
      <dgm:spPr/>
    </dgm:pt>
    <dgm:pt modelId="{02C51F21-FEF9-6247-8E50-0D8F2F43BF6A}" type="pres">
      <dgm:prSet presAssocID="{EE496392-4A55-E64B-8031-D90E0025C24E}" presName="hierChild4" presStyleCnt="0"/>
      <dgm:spPr/>
    </dgm:pt>
    <dgm:pt modelId="{BAFCAE8A-46B9-7845-AE0B-835B641A8388}" type="pres">
      <dgm:prSet presAssocID="{EE496392-4A55-E64B-8031-D90E0025C24E}" presName="hierChild5" presStyleCnt="0"/>
      <dgm:spPr/>
    </dgm:pt>
    <dgm:pt modelId="{A84E74B0-5EB4-8B47-AD99-51E6700C32B8}" type="pres">
      <dgm:prSet presAssocID="{441A000F-4F2A-7746-AE19-A00A988C7D40}" presName="Name64" presStyleLbl="parChTrans1D3" presStyleIdx="1" presStyleCnt="4"/>
      <dgm:spPr/>
    </dgm:pt>
    <dgm:pt modelId="{7A793D0C-6DDC-4C4C-9D30-78005922B784}" type="pres">
      <dgm:prSet presAssocID="{8733914D-91C0-1048-8DFE-09A69343688A}" presName="hierRoot2" presStyleCnt="0">
        <dgm:presLayoutVars>
          <dgm:hierBranch val="init"/>
        </dgm:presLayoutVars>
      </dgm:prSet>
      <dgm:spPr/>
    </dgm:pt>
    <dgm:pt modelId="{6AF59FB8-DF74-1748-B0E9-AF5DD1170027}" type="pres">
      <dgm:prSet presAssocID="{8733914D-91C0-1048-8DFE-09A69343688A}" presName="rootComposite" presStyleCnt="0"/>
      <dgm:spPr/>
    </dgm:pt>
    <dgm:pt modelId="{9A873B66-F6E1-7045-B91F-1D6B978715F3}" type="pres">
      <dgm:prSet presAssocID="{8733914D-91C0-1048-8DFE-09A69343688A}" presName="rootText" presStyleLbl="node3" presStyleIdx="1" presStyleCnt="4" custScaleX="156370" custScaleY="123538">
        <dgm:presLayoutVars>
          <dgm:chPref val="3"/>
        </dgm:presLayoutVars>
      </dgm:prSet>
      <dgm:spPr/>
    </dgm:pt>
    <dgm:pt modelId="{BA773289-5C59-764B-B02F-1A7AFAA7E19C}" type="pres">
      <dgm:prSet presAssocID="{8733914D-91C0-1048-8DFE-09A69343688A}" presName="rootConnector" presStyleLbl="node3" presStyleIdx="1" presStyleCnt="4"/>
      <dgm:spPr/>
    </dgm:pt>
    <dgm:pt modelId="{6B3E8F9C-9021-354F-B7D4-B2248D84FBEF}" type="pres">
      <dgm:prSet presAssocID="{8733914D-91C0-1048-8DFE-09A69343688A}" presName="hierChild4" presStyleCnt="0"/>
      <dgm:spPr/>
    </dgm:pt>
    <dgm:pt modelId="{9D3732C2-475C-D644-9B3B-E049B0B06785}" type="pres">
      <dgm:prSet presAssocID="{8733914D-91C0-1048-8DFE-09A69343688A}" presName="hierChild5" presStyleCnt="0"/>
      <dgm:spPr/>
    </dgm:pt>
    <dgm:pt modelId="{A53A17FE-8899-8E49-BEAD-7855063006F2}" type="pres">
      <dgm:prSet presAssocID="{990BBE82-2F1C-3B44-B111-00F7451B5A05}" presName="Name64" presStyleLbl="parChTrans1D3" presStyleIdx="2" presStyleCnt="4"/>
      <dgm:spPr/>
    </dgm:pt>
    <dgm:pt modelId="{FABD5566-A1F1-7246-9E8D-F5880CAD9B6A}" type="pres">
      <dgm:prSet presAssocID="{E4EB2DE9-62EE-D246-81F2-C6E6126618D3}" presName="hierRoot2" presStyleCnt="0">
        <dgm:presLayoutVars>
          <dgm:hierBranch val="init"/>
        </dgm:presLayoutVars>
      </dgm:prSet>
      <dgm:spPr/>
    </dgm:pt>
    <dgm:pt modelId="{C854DADD-055B-DF46-99E4-71A00104C8FC}" type="pres">
      <dgm:prSet presAssocID="{E4EB2DE9-62EE-D246-81F2-C6E6126618D3}" presName="rootComposite" presStyleCnt="0"/>
      <dgm:spPr/>
    </dgm:pt>
    <dgm:pt modelId="{D0EE542D-34F8-194C-A322-77B43778D115}" type="pres">
      <dgm:prSet presAssocID="{E4EB2DE9-62EE-D246-81F2-C6E6126618D3}" presName="rootText" presStyleLbl="node3" presStyleIdx="2" presStyleCnt="4" custScaleX="168169" custScaleY="123697">
        <dgm:presLayoutVars>
          <dgm:chPref val="3"/>
        </dgm:presLayoutVars>
      </dgm:prSet>
      <dgm:spPr/>
    </dgm:pt>
    <dgm:pt modelId="{F02527E5-44DB-954B-A30D-8ED1D45B0E8D}" type="pres">
      <dgm:prSet presAssocID="{E4EB2DE9-62EE-D246-81F2-C6E6126618D3}" presName="rootConnector" presStyleLbl="node3" presStyleIdx="2" presStyleCnt="4"/>
      <dgm:spPr/>
    </dgm:pt>
    <dgm:pt modelId="{E1D94279-1045-3E4B-ACA0-3869422492F8}" type="pres">
      <dgm:prSet presAssocID="{E4EB2DE9-62EE-D246-81F2-C6E6126618D3}" presName="hierChild4" presStyleCnt="0"/>
      <dgm:spPr/>
    </dgm:pt>
    <dgm:pt modelId="{CE463FA1-2842-9845-8F15-66C2A32FB2DF}" type="pres">
      <dgm:prSet presAssocID="{E4EB2DE9-62EE-D246-81F2-C6E6126618D3}" presName="hierChild5" presStyleCnt="0"/>
      <dgm:spPr/>
    </dgm:pt>
    <dgm:pt modelId="{56A9165A-AE66-B247-925C-5BAA9ECD4D91}" type="pres">
      <dgm:prSet presAssocID="{4E5CC662-1D78-274B-9E11-77848F09EAA7}" presName="Name64" presStyleLbl="parChTrans1D3" presStyleIdx="3" presStyleCnt="4"/>
      <dgm:spPr/>
    </dgm:pt>
    <dgm:pt modelId="{00ED2E60-A4FF-9A4F-AD72-759DA6836C5B}" type="pres">
      <dgm:prSet presAssocID="{F73633E6-767A-364E-99EE-84D61AE9B664}" presName="hierRoot2" presStyleCnt="0">
        <dgm:presLayoutVars>
          <dgm:hierBranch val="init"/>
        </dgm:presLayoutVars>
      </dgm:prSet>
      <dgm:spPr/>
    </dgm:pt>
    <dgm:pt modelId="{EE96A8CB-04A0-0A45-8F59-F7472A717CDC}" type="pres">
      <dgm:prSet presAssocID="{F73633E6-767A-364E-99EE-84D61AE9B664}" presName="rootComposite" presStyleCnt="0"/>
      <dgm:spPr/>
    </dgm:pt>
    <dgm:pt modelId="{CEB098C8-0423-0A43-8FBA-E4C84ACDFF9D}" type="pres">
      <dgm:prSet presAssocID="{F73633E6-767A-364E-99EE-84D61AE9B664}" presName="rootText" presStyleLbl="node3" presStyleIdx="3" presStyleCnt="4" custScaleX="236537" custScaleY="146530">
        <dgm:presLayoutVars>
          <dgm:chPref val="3"/>
        </dgm:presLayoutVars>
      </dgm:prSet>
      <dgm:spPr/>
    </dgm:pt>
    <dgm:pt modelId="{3C7BA0D5-B473-1B4E-8CBE-9ED61F6D323C}" type="pres">
      <dgm:prSet presAssocID="{F73633E6-767A-364E-99EE-84D61AE9B664}" presName="rootConnector" presStyleLbl="node3" presStyleIdx="3" presStyleCnt="4"/>
      <dgm:spPr/>
    </dgm:pt>
    <dgm:pt modelId="{50D28225-FA75-3C44-B95F-2021D40C18E9}" type="pres">
      <dgm:prSet presAssocID="{F73633E6-767A-364E-99EE-84D61AE9B664}" presName="hierChild4" presStyleCnt="0"/>
      <dgm:spPr/>
    </dgm:pt>
    <dgm:pt modelId="{2ABA0F6B-F3C9-3E46-B900-8BE2333B8183}" type="pres">
      <dgm:prSet presAssocID="{F73633E6-767A-364E-99EE-84D61AE9B664}" presName="hierChild5" presStyleCnt="0"/>
      <dgm:spPr/>
    </dgm:pt>
    <dgm:pt modelId="{59683BD3-AAD6-F14C-9A42-71FEBC69303F}" type="pres">
      <dgm:prSet presAssocID="{E445B9A0-F379-6B44-BB9A-182597BC83FA}" presName="hierChild5" presStyleCnt="0"/>
      <dgm:spPr/>
    </dgm:pt>
    <dgm:pt modelId="{3391A7E8-54FA-A845-8985-FFC005F21D77}" type="pres">
      <dgm:prSet presAssocID="{7AD6D7C0-2113-034C-A98D-0FB2064FFEC0}" presName="hierChild3" presStyleCnt="0"/>
      <dgm:spPr/>
    </dgm:pt>
  </dgm:ptLst>
  <dgm:cxnLst>
    <dgm:cxn modelId="{3DD1620D-23F5-3E42-B5A0-23132EDDE684}" type="presOf" srcId="{EE496392-4A55-E64B-8031-D90E0025C24E}" destId="{FE5DC1DC-9B82-4C4C-8407-1FE7C808FED8}" srcOrd="0" destOrd="0" presId="urn:microsoft.com/office/officeart/2009/3/layout/HorizontalOrganizationChart"/>
    <dgm:cxn modelId="{1873AD10-47B4-B04E-9295-51111395098A}" type="presOf" srcId="{7AD6D7C0-2113-034C-A98D-0FB2064FFEC0}" destId="{807FAAE7-C6D3-2E49-902E-EC9F42CBD8E5}" srcOrd="1" destOrd="0" presId="urn:microsoft.com/office/officeart/2009/3/layout/HorizontalOrganizationChart"/>
    <dgm:cxn modelId="{8FAC5022-25DD-D842-BCA6-9447D74B2E49}" type="presOf" srcId="{E445B9A0-F379-6B44-BB9A-182597BC83FA}" destId="{7608B60E-DE3A-D842-8F86-62CAE4494F97}" srcOrd="1" destOrd="0" presId="urn:microsoft.com/office/officeart/2009/3/layout/HorizontalOrganizationChart"/>
    <dgm:cxn modelId="{24D45328-B65B-604B-9C35-4D6F08E84E01}" srcId="{E445B9A0-F379-6B44-BB9A-182597BC83FA}" destId="{EE496392-4A55-E64B-8031-D90E0025C24E}" srcOrd="0" destOrd="0" parTransId="{3B3F0822-06EC-C545-AF18-3FA61E0D5560}" sibTransId="{370F314C-9DE7-1B4D-9CBB-EC15A2ABE280}"/>
    <dgm:cxn modelId="{CA41B73C-93DC-4C45-AF40-479FA162A7ED}" type="presOf" srcId="{E4EB2DE9-62EE-D246-81F2-C6E6126618D3}" destId="{D0EE542D-34F8-194C-A322-77B43778D115}" srcOrd="0" destOrd="0" presId="urn:microsoft.com/office/officeart/2009/3/layout/HorizontalOrganizationChart"/>
    <dgm:cxn modelId="{F920CC4C-1B66-DB46-B553-390D7559E72C}" srcId="{E445B9A0-F379-6B44-BB9A-182597BC83FA}" destId="{E4EB2DE9-62EE-D246-81F2-C6E6126618D3}" srcOrd="2" destOrd="0" parTransId="{990BBE82-2F1C-3B44-B111-00F7451B5A05}" sibTransId="{34D07A0A-2A90-4643-AC39-16DAFF01F6AD}"/>
    <dgm:cxn modelId="{C53AEA4C-7D0A-A549-B096-39828EAB25E6}" type="presOf" srcId="{F73633E6-767A-364E-99EE-84D61AE9B664}" destId="{CEB098C8-0423-0A43-8FBA-E4C84ACDFF9D}" srcOrd="0" destOrd="0" presId="urn:microsoft.com/office/officeart/2009/3/layout/HorizontalOrganizationChart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36436260-8264-A644-A9C8-D32E5EA733F0}" type="presOf" srcId="{8733914D-91C0-1048-8DFE-09A69343688A}" destId="{BA773289-5C59-764B-B02F-1A7AFAA7E19C}" srcOrd="1" destOrd="0" presId="urn:microsoft.com/office/officeart/2009/3/layout/HorizontalOrganizationChart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BC57F17C-90C7-0B4B-AD00-3608DC9802AC}" type="presOf" srcId="{8733914D-91C0-1048-8DFE-09A69343688A}" destId="{9A873B66-F6E1-7045-B91F-1D6B978715F3}" srcOrd="0" destOrd="0" presId="urn:microsoft.com/office/officeart/2009/3/layout/HorizontalOrganizationChart"/>
    <dgm:cxn modelId="{E4B69980-C90E-7841-85ED-76B14939164D}" type="presOf" srcId="{DA621596-6D0B-7046-8CA3-B850D16931FB}" destId="{891A9760-81AB-7C44-BCB3-D339F372DBEB}" srcOrd="0" destOrd="0" presId="urn:microsoft.com/office/officeart/2009/3/layout/HorizontalOrganizationChart"/>
    <dgm:cxn modelId="{58EC4494-E5CD-AC48-8D17-9BD7B2275B44}" type="presOf" srcId="{7AD6D7C0-2113-034C-A98D-0FB2064FFEC0}" destId="{0689A7AA-AAB8-BF4D-AC03-E3EEE0D528ED}" srcOrd="0" destOrd="0" presId="urn:microsoft.com/office/officeart/2009/3/layout/HorizontalOrganizationChart"/>
    <dgm:cxn modelId="{302CA1A2-3411-764A-AAAB-98D1830CFB16}" type="presOf" srcId="{441A000F-4F2A-7746-AE19-A00A988C7D40}" destId="{A84E74B0-5EB4-8B47-AD99-51E6700C32B8}" srcOrd="0" destOrd="0" presId="urn:microsoft.com/office/officeart/2009/3/layout/HorizontalOrganizationChart"/>
    <dgm:cxn modelId="{F71AABA7-E99C-B343-A122-91B4FFFBBFFF}" type="presOf" srcId="{EE496392-4A55-E64B-8031-D90E0025C24E}" destId="{BA87A5A7-6A8E-524E-805E-80E73F56A27A}" srcOrd="1" destOrd="0" presId="urn:microsoft.com/office/officeart/2009/3/layout/HorizontalOrganizationChart"/>
    <dgm:cxn modelId="{B2EAE1AA-FF19-0D40-9716-E0898410EF8B}" type="presOf" srcId="{F73633E6-767A-364E-99EE-84D61AE9B664}" destId="{3C7BA0D5-B473-1B4E-8CBE-9ED61F6D323C}" srcOrd="1" destOrd="0" presId="urn:microsoft.com/office/officeart/2009/3/layout/HorizontalOrganizationChart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B0D5C9B8-67E8-6343-84C3-4B3B116D84C2}" type="presOf" srcId="{E4EB2DE9-62EE-D246-81F2-C6E6126618D3}" destId="{F02527E5-44DB-954B-A30D-8ED1D45B0E8D}" srcOrd="1" destOrd="0" presId="urn:microsoft.com/office/officeart/2009/3/layout/HorizontalOrganizationChart"/>
    <dgm:cxn modelId="{0E711EBA-989E-E74D-94B1-5FAD18996F85}" type="presOf" srcId="{E0E81B47-8AC3-1B43-AEBE-9D84A0F26F6C}" destId="{2906BD38-56B2-4A4D-9862-AB9EFA6E6823}" srcOrd="0" destOrd="0" presId="urn:microsoft.com/office/officeart/2009/3/layout/HorizontalOrganizationChart"/>
    <dgm:cxn modelId="{1103CDBC-03D4-3E46-A123-C3322EF95EC9}" srcId="{E445B9A0-F379-6B44-BB9A-182597BC83FA}" destId="{8733914D-91C0-1048-8DFE-09A69343688A}" srcOrd="1" destOrd="0" parTransId="{441A000F-4F2A-7746-AE19-A00A988C7D40}" sibTransId="{1ADF27E0-C68F-C34D-A147-9432996A3BFA}"/>
    <dgm:cxn modelId="{F92E0EBF-E21B-BA45-960F-EB768910E990}" type="presOf" srcId="{3B3F0822-06EC-C545-AF18-3FA61E0D5560}" destId="{EDE02160-8F71-CB44-B032-22A4C217FFAF}" srcOrd="0" destOrd="0" presId="urn:microsoft.com/office/officeart/2009/3/layout/HorizontalOrganizationChart"/>
    <dgm:cxn modelId="{CA8110C1-1B49-6643-8A58-9B6F63892F54}" type="presOf" srcId="{600E679A-96EB-DD4D-A209-156C2405B486}" destId="{6C8C047D-6AF5-6045-B803-82CA0E7E6E5D}" srcOrd="0" destOrd="0" presId="urn:microsoft.com/office/officeart/2009/3/layout/HorizontalOrganizationChart"/>
    <dgm:cxn modelId="{FC544FC9-A7B7-FE41-9141-10AFD4DA1B23}" type="presOf" srcId="{E445B9A0-F379-6B44-BB9A-182597BC83FA}" destId="{A9CF1044-6D3D-CD43-8F93-5B76C9F47CE2}" srcOrd="0" destOrd="0" presId="urn:microsoft.com/office/officeart/2009/3/layout/HorizontalOrganizationChart"/>
    <dgm:cxn modelId="{67464DCA-4996-FF47-A2B0-F93A4E4CF637}" type="presOf" srcId="{66DC20E1-68E6-404E-9A00-620555ADC736}" destId="{7CD10F79-70A0-BD4F-96A2-A8DE8BB8FE4A}" srcOrd="1" destOrd="0" presId="urn:microsoft.com/office/officeart/2009/3/layout/HorizontalOrganizationChart"/>
    <dgm:cxn modelId="{6404DDCB-E372-FD4C-BDE9-0B34B3193D74}" type="presOf" srcId="{66DC20E1-68E6-404E-9A00-620555ADC736}" destId="{023195D7-922C-4949-AA69-BC66853A2176}" srcOrd="0" destOrd="0" presId="urn:microsoft.com/office/officeart/2009/3/layout/HorizontalOrganizationChart"/>
    <dgm:cxn modelId="{5210B4D9-AAA9-5B47-BE0A-90784A89C40F}" type="presOf" srcId="{4E5CC662-1D78-274B-9E11-77848F09EAA7}" destId="{56A9165A-AE66-B247-925C-5BAA9ECD4D91}" srcOrd="0" destOrd="0" presId="urn:microsoft.com/office/officeart/2009/3/layout/HorizontalOrganizationChart"/>
    <dgm:cxn modelId="{A63099DA-6A7E-CE4D-95F7-FD659F7C15C3}" srcId="{E445B9A0-F379-6B44-BB9A-182597BC83FA}" destId="{F73633E6-767A-364E-99EE-84D61AE9B664}" srcOrd="3" destOrd="0" parTransId="{4E5CC662-1D78-274B-9E11-77848F09EAA7}" sibTransId="{9CFD7089-B430-C64B-8733-E77F914B457A}"/>
    <dgm:cxn modelId="{A679EBDB-8775-0849-B0EA-3EF0FC75C2BB}" type="presOf" srcId="{990BBE82-2F1C-3B44-B111-00F7451B5A05}" destId="{A53A17FE-8899-8E49-BEAD-7855063006F2}" srcOrd="0" destOrd="0" presId="urn:microsoft.com/office/officeart/2009/3/layout/HorizontalOrganizationChart"/>
    <dgm:cxn modelId="{CFB71C42-E3C9-F043-ADB5-E8C59D2AE1D4}" type="presParOf" srcId="{2906BD38-56B2-4A4D-9862-AB9EFA6E6823}" destId="{40E711C6-BAE0-A645-AB2E-2DB188DA6227}" srcOrd="0" destOrd="0" presId="urn:microsoft.com/office/officeart/2009/3/layout/HorizontalOrganizationChart"/>
    <dgm:cxn modelId="{D76B601C-8DA8-3A47-83DA-3828B4644F00}" type="presParOf" srcId="{40E711C6-BAE0-A645-AB2E-2DB188DA6227}" destId="{95937EF8-34E2-B44F-92FC-4BA6EF46D724}" srcOrd="0" destOrd="0" presId="urn:microsoft.com/office/officeart/2009/3/layout/HorizontalOrganizationChart"/>
    <dgm:cxn modelId="{1D631EB5-50D7-524E-B891-BC83FAF2F643}" type="presParOf" srcId="{95937EF8-34E2-B44F-92FC-4BA6EF46D724}" destId="{0689A7AA-AAB8-BF4D-AC03-E3EEE0D528ED}" srcOrd="0" destOrd="0" presId="urn:microsoft.com/office/officeart/2009/3/layout/HorizontalOrganizationChart"/>
    <dgm:cxn modelId="{6DC9D4AA-B4AE-314E-94E4-994A95EE82DA}" type="presParOf" srcId="{95937EF8-34E2-B44F-92FC-4BA6EF46D724}" destId="{807FAAE7-C6D3-2E49-902E-EC9F42CBD8E5}" srcOrd="1" destOrd="0" presId="urn:microsoft.com/office/officeart/2009/3/layout/HorizontalOrganizationChart"/>
    <dgm:cxn modelId="{222BBBFB-DFE8-544A-940B-F7613EB0C255}" type="presParOf" srcId="{40E711C6-BAE0-A645-AB2E-2DB188DA6227}" destId="{094E6990-CEEF-E74C-B199-23617A05FF8C}" srcOrd="1" destOrd="0" presId="urn:microsoft.com/office/officeart/2009/3/layout/HorizontalOrganizationChart"/>
    <dgm:cxn modelId="{3BA0B707-9D64-F640-8E4E-BCB8843F8527}" type="presParOf" srcId="{094E6990-CEEF-E74C-B199-23617A05FF8C}" destId="{891A9760-81AB-7C44-BCB3-D339F372DBEB}" srcOrd="0" destOrd="0" presId="urn:microsoft.com/office/officeart/2009/3/layout/HorizontalOrganizationChart"/>
    <dgm:cxn modelId="{B2C269F7-E014-8349-ABBB-5DE1707D1DB9}" type="presParOf" srcId="{094E6990-CEEF-E74C-B199-23617A05FF8C}" destId="{1984B5E8-378A-A040-8071-E75AD3F14125}" srcOrd="1" destOrd="0" presId="urn:microsoft.com/office/officeart/2009/3/layout/HorizontalOrganizationChart"/>
    <dgm:cxn modelId="{8909BE55-7D00-D046-8BB1-EDE2C80D6D10}" type="presParOf" srcId="{1984B5E8-378A-A040-8071-E75AD3F14125}" destId="{A5D5C038-DC9A-C740-BCF6-841E18433E6D}" srcOrd="0" destOrd="0" presId="urn:microsoft.com/office/officeart/2009/3/layout/HorizontalOrganizationChart"/>
    <dgm:cxn modelId="{A0080296-6428-7149-8DD8-EBB0A0686222}" type="presParOf" srcId="{A5D5C038-DC9A-C740-BCF6-841E18433E6D}" destId="{023195D7-922C-4949-AA69-BC66853A2176}" srcOrd="0" destOrd="0" presId="urn:microsoft.com/office/officeart/2009/3/layout/HorizontalOrganizationChart"/>
    <dgm:cxn modelId="{275277DE-7CF8-F44E-AA59-D5A841E1DDE5}" type="presParOf" srcId="{A5D5C038-DC9A-C740-BCF6-841E18433E6D}" destId="{7CD10F79-70A0-BD4F-96A2-A8DE8BB8FE4A}" srcOrd="1" destOrd="0" presId="urn:microsoft.com/office/officeart/2009/3/layout/HorizontalOrganizationChart"/>
    <dgm:cxn modelId="{E1C543B7-D66D-794D-A28B-57FD0AD20FB8}" type="presParOf" srcId="{1984B5E8-378A-A040-8071-E75AD3F14125}" destId="{2C17FFF2-D6A9-4F4F-B24E-74EB227F6BE5}" srcOrd="1" destOrd="0" presId="urn:microsoft.com/office/officeart/2009/3/layout/HorizontalOrganizationChart"/>
    <dgm:cxn modelId="{CCACDBF6-7173-384D-9BC6-2E36284E7C35}" type="presParOf" srcId="{1984B5E8-378A-A040-8071-E75AD3F14125}" destId="{F3CB312B-0C5E-7041-AF8F-9D3258A6D297}" srcOrd="2" destOrd="0" presId="urn:microsoft.com/office/officeart/2009/3/layout/HorizontalOrganizationChart"/>
    <dgm:cxn modelId="{546C57E2-7A15-134C-863D-F7F74BE71E08}" type="presParOf" srcId="{094E6990-CEEF-E74C-B199-23617A05FF8C}" destId="{6C8C047D-6AF5-6045-B803-82CA0E7E6E5D}" srcOrd="2" destOrd="0" presId="urn:microsoft.com/office/officeart/2009/3/layout/HorizontalOrganizationChart"/>
    <dgm:cxn modelId="{B6052331-3B12-1346-BD2F-7637BADDDF47}" type="presParOf" srcId="{094E6990-CEEF-E74C-B199-23617A05FF8C}" destId="{070CAC2F-9581-894B-ABC2-8F6F66122375}" srcOrd="3" destOrd="0" presId="urn:microsoft.com/office/officeart/2009/3/layout/HorizontalOrganizationChart"/>
    <dgm:cxn modelId="{CD676156-FD6A-2A40-85BC-D6F4D8751BED}" type="presParOf" srcId="{070CAC2F-9581-894B-ABC2-8F6F66122375}" destId="{36666728-C3A4-304B-8478-1F92DDE7F5EC}" srcOrd="0" destOrd="0" presId="urn:microsoft.com/office/officeart/2009/3/layout/HorizontalOrganizationChart"/>
    <dgm:cxn modelId="{D831151B-558B-4A4F-92A3-CD9F00862373}" type="presParOf" srcId="{36666728-C3A4-304B-8478-1F92DDE7F5EC}" destId="{A9CF1044-6D3D-CD43-8F93-5B76C9F47CE2}" srcOrd="0" destOrd="0" presId="urn:microsoft.com/office/officeart/2009/3/layout/HorizontalOrganizationChart"/>
    <dgm:cxn modelId="{0C5F93D1-5339-DE41-87BB-9490A24169AD}" type="presParOf" srcId="{36666728-C3A4-304B-8478-1F92DDE7F5EC}" destId="{7608B60E-DE3A-D842-8F86-62CAE4494F97}" srcOrd="1" destOrd="0" presId="urn:microsoft.com/office/officeart/2009/3/layout/HorizontalOrganizationChart"/>
    <dgm:cxn modelId="{4D28EC35-B6C7-5643-927A-7DBF806DDDBB}" type="presParOf" srcId="{070CAC2F-9581-894B-ABC2-8F6F66122375}" destId="{C2640744-EFBC-904E-A7EC-B84CE63EAA5E}" srcOrd="1" destOrd="0" presId="urn:microsoft.com/office/officeart/2009/3/layout/HorizontalOrganizationChart"/>
    <dgm:cxn modelId="{6B78D57D-92F8-2747-B940-3337CFF73465}" type="presParOf" srcId="{C2640744-EFBC-904E-A7EC-B84CE63EAA5E}" destId="{EDE02160-8F71-CB44-B032-22A4C217FFAF}" srcOrd="0" destOrd="0" presId="urn:microsoft.com/office/officeart/2009/3/layout/HorizontalOrganizationChart"/>
    <dgm:cxn modelId="{0FD7876E-A78B-8246-97D4-63E150AABB5A}" type="presParOf" srcId="{C2640744-EFBC-904E-A7EC-B84CE63EAA5E}" destId="{F3B4D9A8-723A-1847-87C0-0BEB0DCEA91B}" srcOrd="1" destOrd="0" presId="urn:microsoft.com/office/officeart/2009/3/layout/HorizontalOrganizationChart"/>
    <dgm:cxn modelId="{BAC4A460-59E9-DF43-B0E9-1CB842CEBFE9}" type="presParOf" srcId="{F3B4D9A8-723A-1847-87C0-0BEB0DCEA91B}" destId="{65709784-4FA2-8A41-AB20-8CB6DB11E81B}" srcOrd="0" destOrd="0" presId="urn:microsoft.com/office/officeart/2009/3/layout/HorizontalOrganizationChart"/>
    <dgm:cxn modelId="{27EB2051-867B-1349-BFA0-D2CEA85BDDB2}" type="presParOf" srcId="{65709784-4FA2-8A41-AB20-8CB6DB11E81B}" destId="{FE5DC1DC-9B82-4C4C-8407-1FE7C808FED8}" srcOrd="0" destOrd="0" presId="urn:microsoft.com/office/officeart/2009/3/layout/HorizontalOrganizationChart"/>
    <dgm:cxn modelId="{3E524086-D627-C24A-8E9D-D5911537E82F}" type="presParOf" srcId="{65709784-4FA2-8A41-AB20-8CB6DB11E81B}" destId="{BA87A5A7-6A8E-524E-805E-80E73F56A27A}" srcOrd="1" destOrd="0" presId="urn:microsoft.com/office/officeart/2009/3/layout/HorizontalOrganizationChart"/>
    <dgm:cxn modelId="{FA4DBB5B-7721-E04C-8132-423D9E8C39C6}" type="presParOf" srcId="{F3B4D9A8-723A-1847-87C0-0BEB0DCEA91B}" destId="{02C51F21-FEF9-6247-8E50-0D8F2F43BF6A}" srcOrd="1" destOrd="0" presId="urn:microsoft.com/office/officeart/2009/3/layout/HorizontalOrganizationChart"/>
    <dgm:cxn modelId="{02F30509-DFE5-E342-BA94-14B17D778420}" type="presParOf" srcId="{F3B4D9A8-723A-1847-87C0-0BEB0DCEA91B}" destId="{BAFCAE8A-46B9-7845-AE0B-835B641A8388}" srcOrd="2" destOrd="0" presId="urn:microsoft.com/office/officeart/2009/3/layout/HorizontalOrganizationChart"/>
    <dgm:cxn modelId="{D60BD697-7896-9241-BEBA-FEE475B97E66}" type="presParOf" srcId="{C2640744-EFBC-904E-A7EC-B84CE63EAA5E}" destId="{A84E74B0-5EB4-8B47-AD99-51E6700C32B8}" srcOrd="2" destOrd="0" presId="urn:microsoft.com/office/officeart/2009/3/layout/HorizontalOrganizationChart"/>
    <dgm:cxn modelId="{BA94659B-C41E-AC46-ADAD-22080B6EE01A}" type="presParOf" srcId="{C2640744-EFBC-904E-A7EC-B84CE63EAA5E}" destId="{7A793D0C-6DDC-4C4C-9D30-78005922B784}" srcOrd="3" destOrd="0" presId="urn:microsoft.com/office/officeart/2009/3/layout/HorizontalOrganizationChart"/>
    <dgm:cxn modelId="{B833DCF0-6D3E-B947-BB94-832BD00C12A1}" type="presParOf" srcId="{7A793D0C-6DDC-4C4C-9D30-78005922B784}" destId="{6AF59FB8-DF74-1748-B0E9-AF5DD1170027}" srcOrd="0" destOrd="0" presId="urn:microsoft.com/office/officeart/2009/3/layout/HorizontalOrganizationChart"/>
    <dgm:cxn modelId="{FF3AEAF9-9351-3C41-B1A4-E9C5240B1273}" type="presParOf" srcId="{6AF59FB8-DF74-1748-B0E9-AF5DD1170027}" destId="{9A873B66-F6E1-7045-B91F-1D6B978715F3}" srcOrd="0" destOrd="0" presId="urn:microsoft.com/office/officeart/2009/3/layout/HorizontalOrganizationChart"/>
    <dgm:cxn modelId="{CD8A3369-BA33-8543-9D91-5A24DBD6D107}" type="presParOf" srcId="{6AF59FB8-DF74-1748-B0E9-AF5DD1170027}" destId="{BA773289-5C59-764B-B02F-1A7AFAA7E19C}" srcOrd="1" destOrd="0" presId="urn:microsoft.com/office/officeart/2009/3/layout/HorizontalOrganizationChart"/>
    <dgm:cxn modelId="{AEAC2496-5AA5-B947-9C2C-F6827C58A9FB}" type="presParOf" srcId="{7A793D0C-6DDC-4C4C-9D30-78005922B784}" destId="{6B3E8F9C-9021-354F-B7D4-B2248D84FBEF}" srcOrd="1" destOrd="0" presId="urn:microsoft.com/office/officeart/2009/3/layout/HorizontalOrganizationChart"/>
    <dgm:cxn modelId="{26736198-5D77-C841-B58D-760B72DC6983}" type="presParOf" srcId="{7A793D0C-6DDC-4C4C-9D30-78005922B784}" destId="{9D3732C2-475C-D644-9B3B-E049B0B06785}" srcOrd="2" destOrd="0" presId="urn:microsoft.com/office/officeart/2009/3/layout/HorizontalOrganizationChart"/>
    <dgm:cxn modelId="{DB240382-3E8D-DF4D-A2BA-8E02AC7612AB}" type="presParOf" srcId="{C2640744-EFBC-904E-A7EC-B84CE63EAA5E}" destId="{A53A17FE-8899-8E49-BEAD-7855063006F2}" srcOrd="4" destOrd="0" presId="urn:microsoft.com/office/officeart/2009/3/layout/HorizontalOrganizationChart"/>
    <dgm:cxn modelId="{7053173C-8C6A-F147-87BC-BD786DF68927}" type="presParOf" srcId="{C2640744-EFBC-904E-A7EC-B84CE63EAA5E}" destId="{FABD5566-A1F1-7246-9E8D-F5880CAD9B6A}" srcOrd="5" destOrd="0" presId="urn:microsoft.com/office/officeart/2009/3/layout/HorizontalOrganizationChart"/>
    <dgm:cxn modelId="{1E270F82-841F-6D44-99C8-2519B4D00604}" type="presParOf" srcId="{FABD5566-A1F1-7246-9E8D-F5880CAD9B6A}" destId="{C854DADD-055B-DF46-99E4-71A00104C8FC}" srcOrd="0" destOrd="0" presId="urn:microsoft.com/office/officeart/2009/3/layout/HorizontalOrganizationChart"/>
    <dgm:cxn modelId="{DB12D17C-61D8-F64F-AC5E-4B86AC414D02}" type="presParOf" srcId="{C854DADD-055B-DF46-99E4-71A00104C8FC}" destId="{D0EE542D-34F8-194C-A322-77B43778D115}" srcOrd="0" destOrd="0" presId="urn:microsoft.com/office/officeart/2009/3/layout/HorizontalOrganizationChart"/>
    <dgm:cxn modelId="{E83131C1-DE54-7D4C-82DC-D5AF9F473ACB}" type="presParOf" srcId="{C854DADD-055B-DF46-99E4-71A00104C8FC}" destId="{F02527E5-44DB-954B-A30D-8ED1D45B0E8D}" srcOrd="1" destOrd="0" presId="urn:microsoft.com/office/officeart/2009/3/layout/HorizontalOrganizationChart"/>
    <dgm:cxn modelId="{94533544-AD36-CC48-90E4-B4EEE0C31AAD}" type="presParOf" srcId="{FABD5566-A1F1-7246-9E8D-F5880CAD9B6A}" destId="{E1D94279-1045-3E4B-ACA0-3869422492F8}" srcOrd="1" destOrd="0" presId="urn:microsoft.com/office/officeart/2009/3/layout/HorizontalOrganizationChart"/>
    <dgm:cxn modelId="{ED1D9E47-B52B-2046-9E07-82ACDDF721BB}" type="presParOf" srcId="{FABD5566-A1F1-7246-9E8D-F5880CAD9B6A}" destId="{CE463FA1-2842-9845-8F15-66C2A32FB2DF}" srcOrd="2" destOrd="0" presId="urn:microsoft.com/office/officeart/2009/3/layout/HorizontalOrganizationChart"/>
    <dgm:cxn modelId="{78A43E7C-C101-3247-AD10-D8B028CF5ED7}" type="presParOf" srcId="{C2640744-EFBC-904E-A7EC-B84CE63EAA5E}" destId="{56A9165A-AE66-B247-925C-5BAA9ECD4D91}" srcOrd="6" destOrd="0" presId="urn:microsoft.com/office/officeart/2009/3/layout/HorizontalOrganizationChart"/>
    <dgm:cxn modelId="{17101FA4-E209-F145-8E31-F00D3DBDD58C}" type="presParOf" srcId="{C2640744-EFBC-904E-A7EC-B84CE63EAA5E}" destId="{00ED2E60-A4FF-9A4F-AD72-759DA6836C5B}" srcOrd="7" destOrd="0" presId="urn:microsoft.com/office/officeart/2009/3/layout/HorizontalOrganizationChart"/>
    <dgm:cxn modelId="{72030B3B-37F0-DF44-821A-AEB92DF18E57}" type="presParOf" srcId="{00ED2E60-A4FF-9A4F-AD72-759DA6836C5B}" destId="{EE96A8CB-04A0-0A45-8F59-F7472A717CDC}" srcOrd="0" destOrd="0" presId="urn:microsoft.com/office/officeart/2009/3/layout/HorizontalOrganizationChart"/>
    <dgm:cxn modelId="{F9DAE904-B518-734E-B20E-3A2EE4FF6660}" type="presParOf" srcId="{EE96A8CB-04A0-0A45-8F59-F7472A717CDC}" destId="{CEB098C8-0423-0A43-8FBA-E4C84ACDFF9D}" srcOrd="0" destOrd="0" presId="urn:microsoft.com/office/officeart/2009/3/layout/HorizontalOrganizationChart"/>
    <dgm:cxn modelId="{16FF009C-B7CB-9543-8DC2-A1374456355F}" type="presParOf" srcId="{EE96A8CB-04A0-0A45-8F59-F7472A717CDC}" destId="{3C7BA0D5-B473-1B4E-8CBE-9ED61F6D323C}" srcOrd="1" destOrd="0" presId="urn:microsoft.com/office/officeart/2009/3/layout/HorizontalOrganizationChart"/>
    <dgm:cxn modelId="{FAE150AD-33AD-8549-846C-11B09B265911}" type="presParOf" srcId="{00ED2E60-A4FF-9A4F-AD72-759DA6836C5B}" destId="{50D28225-FA75-3C44-B95F-2021D40C18E9}" srcOrd="1" destOrd="0" presId="urn:microsoft.com/office/officeart/2009/3/layout/HorizontalOrganizationChart"/>
    <dgm:cxn modelId="{60730301-8823-5A45-874E-6AD7A1DA9018}" type="presParOf" srcId="{00ED2E60-A4FF-9A4F-AD72-759DA6836C5B}" destId="{2ABA0F6B-F3C9-3E46-B900-8BE2333B8183}" srcOrd="2" destOrd="0" presId="urn:microsoft.com/office/officeart/2009/3/layout/HorizontalOrganizationChart"/>
    <dgm:cxn modelId="{E1F08001-574E-5943-9E8C-F5B00FD22E2B}" type="presParOf" srcId="{070CAC2F-9581-894B-ABC2-8F6F66122375}" destId="{59683BD3-AAD6-F14C-9A42-71FEBC69303F}" srcOrd="2" destOrd="0" presId="urn:microsoft.com/office/officeart/2009/3/layout/HorizontalOrganizationChart"/>
    <dgm:cxn modelId="{40F86143-E9B5-D241-AE94-3A5324C2BCB7}" type="presParOf" srcId="{40E711C6-BAE0-A645-AB2E-2DB188DA6227}" destId="{3391A7E8-54FA-A845-8985-FFC005F21D7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14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1400" dirty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4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1400" dirty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EE496392-4A55-E64B-8031-D90E0025C24E}">
      <dgm:prSet custT="1"/>
      <dgm:spPr/>
      <dgm:t>
        <a:bodyPr/>
        <a:lstStyle/>
        <a:p>
          <a:r>
            <a:rPr lang="zh-CN" altLang="en-US" sz="1400" dirty="0">
              <a:latin typeface="Microsoft YaHei" charset="-122"/>
              <a:ea typeface="Microsoft YaHei" charset="-122"/>
              <a:cs typeface="Microsoft YaHei" charset="-122"/>
            </a:rPr>
            <a:t>实践的概念</a:t>
          </a:r>
        </a:p>
      </dgm:t>
    </dgm:pt>
    <dgm:pt modelId="{3B3F0822-06EC-C545-AF18-3FA61E0D5560}" type="par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370F314C-9DE7-1B4D-9CBB-EC15A2ABE280}" type="sib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8733914D-91C0-1048-8DFE-09A69343688A}">
      <dgm:prSet custT="1"/>
      <dgm:spPr/>
      <dgm:t>
        <a:bodyPr/>
        <a:lstStyle/>
        <a:p>
          <a:r>
            <a:rPr lang="zh-CN" altLang="en-US" sz="1400" dirty="0">
              <a:latin typeface="Microsoft YaHei" charset="-122"/>
              <a:ea typeface="Microsoft YaHei" charset="-122"/>
              <a:cs typeface="Microsoft YaHei" charset="-122"/>
            </a:rPr>
            <a:t>实践的特点</a:t>
          </a:r>
        </a:p>
      </dgm:t>
    </dgm:pt>
    <dgm:pt modelId="{441A000F-4F2A-7746-AE19-A00A988C7D40}" type="par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1ADF27E0-C68F-C34D-A147-9432996A3BFA}" type="sib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E4EB2DE9-62EE-D246-81F2-C6E6126618D3}">
      <dgm:prSet custT="1"/>
      <dgm:spPr/>
      <dgm:t>
        <a:bodyPr/>
        <a:lstStyle/>
        <a:p>
          <a:r>
            <a:rPr lang="zh-CN" altLang="en-US" sz="1400" dirty="0">
              <a:latin typeface="Microsoft YaHei" charset="-122"/>
              <a:ea typeface="Microsoft YaHei" charset="-122"/>
              <a:cs typeface="Microsoft YaHei" charset="-122"/>
            </a:rPr>
            <a:t>实践的基本形式</a:t>
          </a:r>
        </a:p>
      </dgm:t>
    </dgm:pt>
    <dgm:pt modelId="{990BBE82-2F1C-3B44-B111-00F7451B5A05}" type="par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34D07A0A-2A90-4643-AC39-16DAFF01F6AD}" type="sib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45F30FDE-A6D7-4C45-814F-8E42FF012C5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社会生活的本质是实践的</a:t>
          </a:r>
        </a:p>
      </dgm:t>
    </dgm:pt>
    <dgm:pt modelId="{7F381189-3815-F647-BEB9-9243F3817ED2}" type="parTrans" cxnId="{4AB830D2-3FE8-5342-8961-0D40458EE875}">
      <dgm:prSet/>
      <dgm:spPr/>
      <dgm:t>
        <a:bodyPr/>
        <a:lstStyle/>
        <a:p>
          <a:endParaRPr lang="zh-CN" altLang="en-US"/>
        </a:p>
      </dgm:t>
    </dgm:pt>
    <dgm:pt modelId="{197F203A-7633-7743-830C-73D95C4B25EE}" type="sibTrans" cxnId="{4AB830D2-3FE8-5342-8961-0D40458EE875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</dgm:pt>
    <dgm:pt modelId="{95937EF8-34E2-B44F-92FC-4BA6EF46D724}" type="pres">
      <dgm:prSet presAssocID="{7AD6D7C0-2113-034C-A98D-0FB2064FFEC0}" presName="rootComposite1" presStyleCnt="0"/>
      <dgm:spPr/>
    </dgm:pt>
    <dgm:pt modelId="{0689A7AA-AAB8-BF4D-AC03-E3EEE0D528ED}" type="pres">
      <dgm:prSet presAssocID="{7AD6D7C0-2113-034C-A98D-0FB2064FFEC0}" presName="rootText1" presStyleLbl="node0" presStyleIdx="0" presStyleCnt="1" custScaleX="190414">
        <dgm:presLayoutVars>
          <dgm:chPref val="3"/>
        </dgm:presLayoutVars>
      </dgm:prSet>
      <dgm:spPr/>
    </dgm:pt>
    <dgm:pt modelId="{807FAAE7-C6D3-2E49-902E-EC9F42CBD8E5}" type="pres">
      <dgm:prSet presAssocID="{7AD6D7C0-2113-034C-A98D-0FB2064FFEC0}" presName="rootConnector1" presStyleLbl="node1" presStyleIdx="0" presStyleCnt="0"/>
      <dgm:spPr/>
    </dgm:pt>
    <dgm:pt modelId="{094E6990-CEEF-E74C-B199-23617A05FF8C}" type="pres">
      <dgm:prSet presAssocID="{7AD6D7C0-2113-034C-A98D-0FB2064FFEC0}" presName="hierChild2" presStyleCnt="0"/>
      <dgm:spPr/>
    </dgm:pt>
    <dgm:pt modelId="{891A9760-81AB-7C44-BCB3-D339F372DBEB}" type="pres">
      <dgm:prSet presAssocID="{DA621596-6D0B-7046-8CA3-B850D16931FB}" presName="Name64" presStyleLbl="parChTrans1D2" presStyleIdx="0" presStyleCnt="2"/>
      <dgm:spPr/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</dgm:pt>
    <dgm:pt modelId="{A5D5C038-DC9A-C740-BCF6-841E18433E6D}" type="pres">
      <dgm:prSet presAssocID="{66DC20E1-68E6-404E-9A00-620555ADC736}" presName="rootComposite" presStyleCnt="0"/>
      <dgm:spPr/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</dgm:pt>
    <dgm:pt modelId="{7CD10F79-70A0-BD4F-96A2-A8DE8BB8FE4A}" type="pres">
      <dgm:prSet presAssocID="{66DC20E1-68E6-404E-9A00-620555ADC736}" presName="rootConnector" presStyleLbl="node2" presStyleIdx="0" presStyleCnt="2"/>
      <dgm:spPr/>
    </dgm:pt>
    <dgm:pt modelId="{2C17FFF2-D6A9-4F4F-B24E-74EB227F6BE5}" type="pres">
      <dgm:prSet presAssocID="{66DC20E1-68E6-404E-9A00-620555ADC736}" presName="hierChild4" presStyleCnt="0"/>
      <dgm:spPr/>
    </dgm:pt>
    <dgm:pt modelId="{F3CB312B-0C5E-7041-AF8F-9D3258A6D297}" type="pres">
      <dgm:prSet presAssocID="{66DC20E1-68E6-404E-9A00-620555ADC736}" presName="hierChild5" presStyleCnt="0"/>
      <dgm:spPr/>
    </dgm:pt>
    <dgm:pt modelId="{6C8C047D-6AF5-6045-B803-82CA0E7E6E5D}" type="pres">
      <dgm:prSet presAssocID="{600E679A-96EB-DD4D-A209-156C2405B486}" presName="Name64" presStyleLbl="parChTrans1D2" presStyleIdx="1" presStyleCnt="2"/>
      <dgm:spPr/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</dgm:pt>
    <dgm:pt modelId="{36666728-C3A4-304B-8478-1F92DDE7F5EC}" type="pres">
      <dgm:prSet presAssocID="{E445B9A0-F379-6B44-BB9A-182597BC83FA}" presName="rootComposite" presStyleCnt="0"/>
      <dgm:spPr/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</dgm:pt>
    <dgm:pt modelId="{7608B60E-DE3A-D842-8F86-62CAE4494F97}" type="pres">
      <dgm:prSet presAssocID="{E445B9A0-F379-6B44-BB9A-182597BC83FA}" presName="rootConnector" presStyleLbl="node2" presStyleIdx="1" presStyleCnt="2"/>
      <dgm:spPr/>
    </dgm:pt>
    <dgm:pt modelId="{C2640744-EFBC-904E-A7EC-B84CE63EAA5E}" type="pres">
      <dgm:prSet presAssocID="{E445B9A0-F379-6B44-BB9A-182597BC83FA}" presName="hierChild4" presStyleCnt="0"/>
      <dgm:spPr/>
    </dgm:pt>
    <dgm:pt modelId="{EDE02160-8F71-CB44-B032-22A4C217FFAF}" type="pres">
      <dgm:prSet presAssocID="{3B3F0822-06EC-C545-AF18-3FA61E0D5560}" presName="Name64" presStyleLbl="parChTrans1D3" presStyleIdx="0" presStyleCnt="4"/>
      <dgm:spPr/>
    </dgm:pt>
    <dgm:pt modelId="{F3B4D9A8-723A-1847-87C0-0BEB0DCEA91B}" type="pres">
      <dgm:prSet presAssocID="{EE496392-4A55-E64B-8031-D90E0025C24E}" presName="hierRoot2" presStyleCnt="0">
        <dgm:presLayoutVars>
          <dgm:hierBranch val="init"/>
        </dgm:presLayoutVars>
      </dgm:prSet>
      <dgm:spPr/>
    </dgm:pt>
    <dgm:pt modelId="{65709784-4FA2-8A41-AB20-8CB6DB11E81B}" type="pres">
      <dgm:prSet presAssocID="{EE496392-4A55-E64B-8031-D90E0025C24E}" presName="rootComposite" presStyleCnt="0"/>
      <dgm:spPr/>
    </dgm:pt>
    <dgm:pt modelId="{FE5DC1DC-9B82-4C4C-8407-1FE7C808FED8}" type="pres">
      <dgm:prSet presAssocID="{EE496392-4A55-E64B-8031-D90E0025C24E}" presName="rootText" presStyleLbl="node3" presStyleIdx="0" presStyleCnt="4" custScaleX="159480" custScaleY="121168">
        <dgm:presLayoutVars>
          <dgm:chPref val="3"/>
        </dgm:presLayoutVars>
      </dgm:prSet>
      <dgm:spPr/>
    </dgm:pt>
    <dgm:pt modelId="{BA87A5A7-6A8E-524E-805E-80E73F56A27A}" type="pres">
      <dgm:prSet presAssocID="{EE496392-4A55-E64B-8031-D90E0025C24E}" presName="rootConnector" presStyleLbl="node3" presStyleIdx="0" presStyleCnt="4"/>
      <dgm:spPr/>
    </dgm:pt>
    <dgm:pt modelId="{02C51F21-FEF9-6247-8E50-0D8F2F43BF6A}" type="pres">
      <dgm:prSet presAssocID="{EE496392-4A55-E64B-8031-D90E0025C24E}" presName="hierChild4" presStyleCnt="0"/>
      <dgm:spPr/>
    </dgm:pt>
    <dgm:pt modelId="{BAFCAE8A-46B9-7845-AE0B-835B641A8388}" type="pres">
      <dgm:prSet presAssocID="{EE496392-4A55-E64B-8031-D90E0025C24E}" presName="hierChild5" presStyleCnt="0"/>
      <dgm:spPr/>
    </dgm:pt>
    <dgm:pt modelId="{A84E74B0-5EB4-8B47-AD99-51E6700C32B8}" type="pres">
      <dgm:prSet presAssocID="{441A000F-4F2A-7746-AE19-A00A988C7D40}" presName="Name64" presStyleLbl="parChTrans1D3" presStyleIdx="1" presStyleCnt="4"/>
      <dgm:spPr/>
    </dgm:pt>
    <dgm:pt modelId="{7A793D0C-6DDC-4C4C-9D30-78005922B784}" type="pres">
      <dgm:prSet presAssocID="{8733914D-91C0-1048-8DFE-09A69343688A}" presName="hierRoot2" presStyleCnt="0">
        <dgm:presLayoutVars>
          <dgm:hierBranch val="init"/>
        </dgm:presLayoutVars>
      </dgm:prSet>
      <dgm:spPr/>
    </dgm:pt>
    <dgm:pt modelId="{6AF59FB8-DF74-1748-B0E9-AF5DD1170027}" type="pres">
      <dgm:prSet presAssocID="{8733914D-91C0-1048-8DFE-09A69343688A}" presName="rootComposite" presStyleCnt="0"/>
      <dgm:spPr/>
    </dgm:pt>
    <dgm:pt modelId="{9A873B66-F6E1-7045-B91F-1D6B978715F3}" type="pres">
      <dgm:prSet presAssocID="{8733914D-91C0-1048-8DFE-09A69343688A}" presName="rootText" presStyleLbl="node3" presStyleIdx="1" presStyleCnt="4" custScaleX="156370" custScaleY="123538">
        <dgm:presLayoutVars>
          <dgm:chPref val="3"/>
        </dgm:presLayoutVars>
      </dgm:prSet>
      <dgm:spPr/>
    </dgm:pt>
    <dgm:pt modelId="{BA773289-5C59-764B-B02F-1A7AFAA7E19C}" type="pres">
      <dgm:prSet presAssocID="{8733914D-91C0-1048-8DFE-09A69343688A}" presName="rootConnector" presStyleLbl="node3" presStyleIdx="1" presStyleCnt="4"/>
      <dgm:spPr/>
    </dgm:pt>
    <dgm:pt modelId="{6B3E8F9C-9021-354F-B7D4-B2248D84FBEF}" type="pres">
      <dgm:prSet presAssocID="{8733914D-91C0-1048-8DFE-09A69343688A}" presName="hierChild4" presStyleCnt="0"/>
      <dgm:spPr/>
    </dgm:pt>
    <dgm:pt modelId="{9D3732C2-475C-D644-9B3B-E049B0B06785}" type="pres">
      <dgm:prSet presAssocID="{8733914D-91C0-1048-8DFE-09A69343688A}" presName="hierChild5" presStyleCnt="0"/>
      <dgm:spPr/>
    </dgm:pt>
    <dgm:pt modelId="{A53A17FE-8899-8E49-BEAD-7855063006F2}" type="pres">
      <dgm:prSet presAssocID="{990BBE82-2F1C-3B44-B111-00F7451B5A05}" presName="Name64" presStyleLbl="parChTrans1D3" presStyleIdx="2" presStyleCnt="4"/>
      <dgm:spPr/>
    </dgm:pt>
    <dgm:pt modelId="{FABD5566-A1F1-7246-9E8D-F5880CAD9B6A}" type="pres">
      <dgm:prSet presAssocID="{E4EB2DE9-62EE-D246-81F2-C6E6126618D3}" presName="hierRoot2" presStyleCnt="0">
        <dgm:presLayoutVars>
          <dgm:hierBranch val="init"/>
        </dgm:presLayoutVars>
      </dgm:prSet>
      <dgm:spPr/>
    </dgm:pt>
    <dgm:pt modelId="{C854DADD-055B-DF46-99E4-71A00104C8FC}" type="pres">
      <dgm:prSet presAssocID="{E4EB2DE9-62EE-D246-81F2-C6E6126618D3}" presName="rootComposite" presStyleCnt="0"/>
      <dgm:spPr/>
    </dgm:pt>
    <dgm:pt modelId="{D0EE542D-34F8-194C-A322-77B43778D115}" type="pres">
      <dgm:prSet presAssocID="{E4EB2DE9-62EE-D246-81F2-C6E6126618D3}" presName="rootText" presStyleLbl="node3" presStyleIdx="2" presStyleCnt="4" custScaleX="168169" custScaleY="123697">
        <dgm:presLayoutVars>
          <dgm:chPref val="3"/>
        </dgm:presLayoutVars>
      </dgm:prSet>
      <dgm:spPr/>
    </dgm:pt>
    <dgm:pt modelId="{F02527E5-44DB-954B-A30D-8ED1D45B0E8D}" type="pres">
      <dgm:prSet presAssocID="{E4EB2DE9-62EE-D246-81F2-C6E6126618D3}" presName="rootConnector" presStyleLbl="node3" presStyleIdx="2" presStyleCnt="4"/>
      <dgm:spPr/>
    </dgm:pt>
    <dgm:pt modelId="{E1D94279-1045-3E4B-ACA0-3869422492F8}" type="pres">
      <dgm:prSet presAssocID="{E4EB2DE9-62EE-D246-81F2-C6E6126618D3}" presName="hierChild4" presStyleCnt="0"/>
      <dgm:spPr/>
    </dgm:pt>
    <dgm:pt modelId="{CE463FA1-2842-9845-8F15-66C2A32FB2DF}" type="pres">
      <dgm:prSet presAssocID="{E4EB2DE9-62EE-D246-81F2-C6E6126618D3}" presName="hierChild5" presStyleCnt="0"/>
      <dgm:spPr/>
    </dgm:pt>
    <dgm:pt modelId="{9A876A92-67BA-D546-BD93-93E58D75D07B}" type="pres">
      <dgm:prSet presAssocID="{7F381189-3815-F647-BEB9-9243F3817ED2}" presName="Name64" presStyleLbl="parChTrans1D3" presStyleIdx="3" presStyleCnt="4"/>
      <dgm:spPr/>
    </dgm:pt>
    <dgm:pt modelId="{C0F35EF8-D88A-F04A-B1D9-E5F2A5C912BD}" type="pres">
      <dgm:prSet presAssocID="{45F30FDE-A6D7-4C45-814F-8E42FF012C53}" presName="hierRoot2" presStyleCnt="0">
        <dgm:presLayoutVars>
          <dgm:hierBranch val="init"/>
        </dgm:presLayoutVars>
      </dgm:prSet>
      <dgm:spPr/>
    </dgm:pt>
    <dgm:pt modelId="{2A309CCC-BE45-5649-960A-0C831D054EFC}" type="pres">
      <dgm:prSet presAssocID="{45F30FDE-A6D7-4C45-814F-8E42FF012C53}" presName="rootComposite" presStyleCnt="0"/>
      <dgm:spPr/>
    </dgm:pt>
    <dgm:pt modelId="{60DA4EC1-4AD6-614B-A22D-06B53BEEC956}" type="pres">
      <dgm:prSet presAssocID="{45F30FDE-A6D7-4C45-814F-8E42FF012C53}" presName="rootText" presStyleLbl="node3" presStyleIdx="3" presStyleCnt="4" custScaleX="244530" custScaleY="103294">
        <dgm:presLayoutVars>
          <dgm:chPref val="3"/>
        </dgm:presLayoutVars>
      </dgm:prSet>
      <dgm:spPr/>
    </dgm:pt>
    <dgm:pt modelId="{E0A309C3-FD27-4B4B-9D11-CDCC15E88D0E}" type="pres">
      <dgm:prSet presAssocID="{45F30FDE-A6D7-4C45-814F-8E42FF012C53}" presName="rootConnector" presStyleLbl="node3" presStyleIdx="3" presStyleCnt="4"/>
      <dgm:spPr/>
    </dgm:pt>
    <dgm:pt modelId="{46DFDF46-C42B-3C45-A596-29FEEF712B09}" type="pres">
      <dgm:prSet presAssocID="{45F30FDE-A6D7-4C45-814F-8E42FF012C53}" presName="hierChild4" presStyleCnt="0"/>
      <dgm:spPr/>
    </dgm:pt>
    <dgm:pt modelId="{2BAA1199-48C1-2B48-8844-A52FBAAC8382}" type="pres">
      <dgm:prSet presAssocID="{45F30FDE-A6D7-4C45-814F-8E42FF012C53}" presName="hierChild5" presStyleCnt="0"/>
      <dgm:spPr/>
    </dgm:pt>
    <dgm:pt modelId="{59683BD3-AAD6-F14C-9A42-71FEBC69303F}" type="pres">
      <dgm:prSet presAssocID="{E445B9A0-F379-6B44-BB9A-182597BC83FA}" presName="hierChild5" presStyleCnt="0"/>
      <dgm:spPr/>
    </dgm:pt>
    <dgm:pt modelId="{3391A7E8-54FA-A845-8985-FFC005F21D77}" type="pres">
      <dgm:prSet presAssocID="{7AD6D7C0-2113-034C-A98D-0FB2064FFEC0}" presName="hierChild3" presStyleCnt="0"/>
      <dgm:spPr/>
    </dgm:pt>
  </dgm:ptLst>
  <dgm:cxnLst>
    <dgm:cxn modelId="{09562106-E801-814F-B488-BFC93F455DD1}" type="presOf" srcId="{DA621596-6D0B-7046-8CA3-B850D16931FB}" destId="{891A9760-81AB-7C44-BCB3-D339F372DBEB}" srcOrd="0" destOrd="0" presId="urn:microsoft.com/office/officeart/2009/3/layout/HorizontalOrganizationChart"/>
    <dgm:cxn modelId="{0FAB540E-F76E-4245-B548-78263A72AA31}" type="presOf" srcId="{3B3F0822-06EC-C545-AF18-3FA61E0D5560}" destId="{EDE02160-8F71-CB44-B032-22A4C217FFAF}" srcOrd="0" destOrd="0" presId="urn:microsoft.com/office/officeart/2009/3/layout/HorizontalOrganizationChart"/>
    <dgm:cxn modelId="{87B1F510-B297-0546-AD45-0CA19B38BF1B}" type="presOf" srcId="{45F30FDE-A6D7-4C45-814F-8E42FF012C53}" destId="{E0A309C3-FD27-4B4B-9D11-CDCC15E88D0E}" srcOrd="1" destOrd="0" presId="urn:microsoft.com/office/officeart/2009/3/layout/HorizontalOrganizationChart"/>
    <dgm:cxn modelId="{CC983214-A48F-7842-8DF1-C5946C8A056E}" type="presOf" srcId="{7F381189-3815-F647-BEB9-9243F3817ED2}" destId="{9A876A92-67BA-D546-BD93-93E58D75D07B}" srcOrd="0" destOrd="0" presId="urn:microsoft.com/office/officeart/2009/3/layout/HorizontalOrganizationChart"/>
    <dgm:cxn modelId="{DA67A717-8DC9-F344-9CD1-773C208A1650}" type="presOf" srcId="{7AD6D7C0-2113-034C-A98D-0FB2064FFEC0}" destId="{807FAAE7-C6D3-2E49-902E-EC9F42CBD8E5}" srcOrd="1" destOrd="0" presId="urn:microsoft.com/office/officeart/2009/3/layout/HorizontalOrganizationChart"/>
    <dgm:cxn modelId="{49688C1A-E9BF-9C42-A712-AF5DBE238321}" type="presOf" srcId="{8733914D-91C0-1048-8DFE-09A69343688A}" destId="{9A873B66-F6E1-7045-B91F-1D6B978715F3}" srcOrd="0" destOrd="0" presId="urn:microsoft.com/office/officeart/2009/3/layout/HorizontalOrganizationChart"/>
    <dgm:cxn modelId="{B8C51D1B-399C-304D-A68D-CF67DB01F4A8}" type="presOf" srcId="{990BBE82-2F1C-3B44-B111-00F7451B5A05}" destId="{A53A17FE-8899-8E49-BEAD-7855063006F2}" srcOrd="0" destOrd="0" presId="urn:microsoft.com/office/officeart/2009/3/layout/HorizontalOrganizationChart"/>
    <dgm:cxn modelId="{F9DF8A24-4E5E-0C4A-8FA3-0A50F694832E}" type="presOf" srcId="{EE496392-4A55-E64B-8031-D90E0025C24E}" destId="{FE5DC1DC-9B82-4C4C-8407-1FE7C808FED8}" srcOrd="0" destOrd="0" presId="urn:microsoft.com/office/officeart/2009/3/layout/HorizontalOrganizationChart"/>
    <dgm:cxn modelId="{24D45328-B65B-604B-9C35-4D6F08E84E01}" srcId="{E445B9A0-F379-6B44-BB9A-182597BC83FA}" destId="{EE496392-4A55-E64B-8031-D90E0025C24E}" srcOrd="0" destOrd="0" parTransId="{3B3F0822-06EC-C545-AF18-3FA61E0D5560}" sibTransId="{370F314C-9DE7-1B4D-9CBB-EC15A2ABE280}"/>
    <dgm:cxn modelId="{D444FD2B-D511-5647-A157-38FBF16D4501}" type="presOf" srcId="{EE496392-4A55-E64B-8031-D90E0025C24E}" destId="{BA87A5A7-6A8E-524E-805E-80E73F56A27A}" srcOrd="1" destOrd="0" presId="urn:microsoft.com/office/officeart/2009/3/layout/HorizontalOrganizationChart"/>
    <dgm:cxn modelId="{4911DB2E-5DB4-9042-923B-CAB48C0D1F18}" type="presOf" srcId="{E445B9A0-F379-6B44-BB9A-182597BC83FA}" destId="{A9CF1044-6D3D-CD43-8F93-5B76C9F47CE2}" srcOrd="0" destOrd="0" presId="urn:microsoft.com/office/officeart/2009/3/layout/HorizontalOrganizationChart"/>
    <dgm:cxn modelId="{9625C12F-8F68-4D4B-A738-40D75F4FE88D}" type="presOf" srcId="{E0E81B47-8AC3-1B43-AEBE-9D84A0F26F6C}" destId="{2906BD38-56B2-4A4D-9862-AB9EFA6E6823}" srcOrd="0" destOrd="0" presId="urn:microsoft.com/office/officeart/2009/3/layout/HorizontalOrganizationChart"/>
    <dgm:cxn modelId="{E4EA8B47-41BD-0642-89A3-CD51B6F6B1E3}" type="presOf" srcId="{E445B9A0-F379-6B44-BB9A-182597BC83FA}" destId="{7608B60E-DE3A-D842-8F86-62CAE4494F97}" srcOrd="1" destOrd="0" presId="urn:microsoft.com/office/officeart/2009/3/layout/HorizontalOrganizationChart"/>
    <dgm:cxn modelId="{F920CC4C-1B66-DB46-B553-390D7559E72C}" srcId="{E445B9A0-F379-6B44-BB9A-182597BC83FA}" destId="{E4EB2DE9-62EE-D246-81F2-C6E6126618D3}" srcOrd="2" destOrd="0" parTransId="{990BBE82-2F1C-3B44-B111-00F7451B5A05}" sibTransId="{34D07A0A-2A90-4643-AC39-16DAFF01F6AD}"/>
    <dgm:cxn modelId="{9ABC4453-5FDD-9E4A-91AF-A911FC0FDA7D}" type="presOf" srcId="{45F30FDE-A6D7-4C45-814F-8E42FF012C53}" destId="{60DA4EC1-4AD6-614B-A22D-06B53BEEC956}" srcOrd="0" destOrd="0" presId="urn:microsoft.com/office/officeart/2009/3/layout/HorizontalOrganizationChart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26FD518C-2555-2940-BE2C-1EA8A9EF1F7F}" type="presOf" srcId="{E4EB2DE9-62EE-D246-81F2-C6E6126618D3}" destId="{F02527E5-44DB-954B-A30D-8ED1D45B0E8D}" srcOrd="1" destOrd="0" presId="urn:microsoft.com/office/officeart/2009/3/layout/HorizontalOrganizationChart"/>
    <dgm:cxn modelId="{E81D8F9B-CD79-2B4C-B645-D014EF8F3B25}" type="presOf" srcId="{66DC20E1-68E6-404E-9A00-620555ADC736}" destId="{023195D7-922C-4949-AA69-BC66853A2176}" srcOrd="0" destOrd="0" presId="urn:microsoft.com/office/officeart/2009/3/layout/HorizontalOrganizationChart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1103CDBC-03D4-3E46-A123-C3322EF95EC9}" srcId="{E445B9A0-F379-6B44-BB9A-182597BC83FA}" destId="{8733914D-91C0-1048-8DFE-09A69343688A}" srcOrd="1" destOrd="0" parTransId="{441A000F-4F2A-7746-AE19-A00A988C7D40}" sibTransId="{1ADF27E0-C68F-C34D-A147-9432996A3BFA}"/>
    <dgm:cxn modelId="{D32417C9-FC33-1141-8768-CFC3B777D013}" type="presOf" srcId="{8733914D-91C0-1048-8DFE-09A69343688A}" destId="{BA773289-5C59-764B-B02F-1A7AFAA7E19C}" srcOrd="1" destOrd="0" presId="urn:microsoft.com/office/officeart/2009/3/layout/HorizontalOrganizationChart"/>
    <dgm:cxn modelId="{4AB830D2-3FE8-5342-8961-0D40458EE875}" srcId="{E445B9A0-F379-6B44-BB9A-182597BC83FA}" destId="{45F30FDE-A6D7-4C45-814F-8E42FF012C53}" srcOrd="3" destOrd="0" parTransId="{7F381189-3815-F647-BEB9-9243F3817ED2}" sibTransId="{197F203A-7633-7743-830C-73D95C4B25EE}"/>
    <dgm:cxn modelId="{CC8CCED2-905F-8C4D-AACB-2F19A3A0E4F4}" type="presOf" srcId="{441A000F-4F2A-7746-AE19-A00A988C7D40}" destId="{A84E74B0-5EB4-8B47-AD99-51E6700C32B8}" srcOrd="0" destOrd="0" presId="urn:microsoft.com/office/officeart/2009/3/layout/HorizontalOrganizationChart"/>
    <dgm:cxn modelId="{F09154DE-4128-D54E-9D02-CA3549891B8D}" type="presOf" srcId="{7AD6D7C0-2113-034C-A98D-0FB2064FFEC0}" destId="{0689A7AA-AAB8-BF4D-AC03-E3EEE0D528ED}" srcOrd="0" destOrd="0" presId="urn:microsoft.com/office/officeart/2009/3/layout/HorizontalOrganizationChart"/>
    <dgm:cxn modelId="{212026DF-DF81-CA4C-8073-A4DAE6E40B4E}" type="presOf" srcId="{66DC20E1-68E6-404E-9A00-620555ADC736}" destId="{7CD10F79-70A0-BD4F-96A2-A8DE8BB8FE4A}" srcOrd="1" destOrd="0" presId="urn:microsoft.com/office/officeart/2009/3/layout/HorizontalOrganizationChart"/>
    <dgm:cxn modelId="{2537D0ED-C18C-A24F-B514-35E4EBFB5F22}" type="presOf" srcId="{E4EB2DE9-62EE-D246-81F2-C6E6126618D3}" destId="{D0EE542D-34F8-194C-A322-77B43778D115}" srcOrd="0" destOrd="0" presId="urn:microsoft.com/office/officeart/2009/3/layout/HorizontalOrganizationChart"/>
    <dgm:cxn modelId="{D9D924F4-145D-854F-831A-6D2176793437}" type="presOf" srcId="{600E679A-96EB-DD4D-A209-156C2405B486}" destId="{6C8C047D-6AF5-6045-B803-82CA0E7E6E5D}" srcOrd="0" destOrd="0" presId="urn:microsoft.com/office/officeart/2009/3/layout/HorizontalOrganizationChart"/>
    <dgm:cxn modelId="{AE39C1E0-91B8-0F4E-A861-DFD7CFA2CF4C}" type="presParOf" srcId="{2906BD38-56B2-4A4D-9862-AB9EFA6E6823}" destId="{40E711C6-BAE0-A645-AB2E-2DB188DA6227}" srcOrd="0" destOrd="0" presId="urn:microsoft.com/office/officeart/2009/3/layout/HorizontalOrganizationChart"/>
    <dgm:cxn modelId="{50CC1275-322D-1C47-98B1-BE478346F35E}" type="presParOf" srcId="{40E711C6-BAE0-A645-AB2E-2DB188DA6227}" destId="{95937EF8-34E2-B44F-92FC-4BA6EF46D724}" srcOrd="0" destOrd="0" presId="urn:microsoft.com/office/officeart/2009/3/layout/HorizontalOrganizationChart"/>
    <dgm:cxn modelId="{8337CC81-35D9-DE4C-A839-E1CFDB61047C}" type="presParOf" srcId="{95937EF8-34E2-B44F-92FC-4BA6EF46D724}" destId="{0689A7AA-AAB8-BF4D-AC03-E3EEE0D528ED}" srcOrd="0" destOrd="0" presId="urn:microsoft.com/office/officeart/2009/3/layout/HorizontalOrganizationChart"/>
    <dgm:cxn modelId="{DFC7A2EC-1964-C94F-9E10-1CD032ECADE5}" type="presParOf" srcId="{95937EF8-34E2-B44F-92FC-4BA6EF46D724}" destId="{807FAAE7-C6D3-2E49-902E-EC9F42CBD8E5}" srcOrd="1" destOrd="0" presId="urn:microsoft.com/office/officeart/2009/3/layout/HorizontalOrganizationChart"/>
    <dgm:cxn modelId="{68214D77-E61B-8146-B72F-F1C0E91170FE}" type="presParOf" srcId="{40E711C6-BAE0-A645-AB2E-2DB188DA6227}" destId="{094E6990-CEEF-E74C-B199-23617A05FF8C}" srcOrd="1" destOrd="0" presId="urn:microsoft.com/office/officeart/2009/3/layout/HorizontalOrganizationChart"/>
    <dgm:cxn modelId="{0C1EBF8A-D25C-D049-BEC0-C2BDE6127B5B}" type="presParOf" srcId="{094E6990-CEEF-E74C-B199-23617A05FF8C}" destId="{891A9760-81AB-7C44-BCB3-D339F372DBEB}" srcOrd="0" destOrd="0" presId="urn:microsoft.com/office/officeart/2009/3/layout/HorizontalOrganizationChart"/>
    <dgm:cxn modelId="{505E1F28-22DF-DA44-9343-FEA97172CD01}" type="presParOf" srcId="{094E6990-CEEF-E74C-B199-23617A05FF8C}" destId="{1984B5E8-378A-A040-8071-E75AD3F14125}" srcOrd="1" destOrd="0" presId="urn:microsoft.com/office/officeart/2009/3/layout/HorizontalOrganizationChart"/>
    <dgm:cxn modelId="{EB162798-D33F-4248-BD0A-F18FA89CBCC7}" type="presParOf" srcId="{1984B5E8-378A-A040-8071-E75AD3F14125}" destId="{A5D5C038-DC9A-C740-BCF6-841E18433E6D}" srcOrd="0" destOrd="0" presId="urn:microsoft.com/office/officeart/2009/3/layout/HorizontalOrganizationChart"/>
    <dgm:cxn modelId="{2AD48348-313E-724E-B27E-6D0B3F784EF1}" type="presParOf" srcId="{A5D5C038-DC9A-C740-BCF6-841E18433E6D}" destId="{023195D7-922C-4949-AA69-BC66853A2176}" srcOrd="0" destOrd="0" presId="urn:microsoft.com/office/officeart/2009/3/layout/HorizontalOrganizationChart"/>
    <dgm:cxn modelId="{3607C69E-3C1C-2D43-B4E5-343FD201FD67}" type="presParOf" srcId="{A5D5C038-DC9A-C740-BCF6-841E18433E6D}" destId="{7CD10F79-70A0-BD4F-96A2-A8DE8BB8FE4A}" srcOrd="1" destOrd="0" presId="urn:microsoft.com/office/officeart/2009/3/layout/HorizontalOrganizationChart"/>
    <dgm:cxn modelId="{A3D7008F-5715-DE4A-8EBC-22C6E8EB53B7}" type="presParOf" srcId="{1984B5E8-378A-A040-8071-E75AD3F14125}" destId="{2C17FFF2-D6A9-4F4F-B24E-74EB227F6BE5}" srcOrd="1" destOrd="0" presId="urn:microsoft.com/office/officeart/2009/3/layout/HorizontalOrganizationChart"/>
    <dgm:cxn modelId="{F1935690-3CB1-ED4E-8339-4F43A0C06DBF}" type="presParOf" srcId="{1984B5E8-378A-A040-8071-E75AD3F14125}" destId="{F3CB312B-0C5E-7041-AF8F-9D3258A6D297}" srcOrd="2" destOrd="0" presId="urn:microsoft.com/office/officeart/2009/3/layout/HorizontalOrganizationChart"/>
    <dgm:cxn modelId="{01622357-5D16-274B-B3E3-69B259A4B680}" type="presParOf" srcId="{094E6990-CEEF-E74C-B199-23617A05FF8C}" destId="{6C8C047D-6AF5-6045-B803-82CA0E7E6E5D}" srcOrd="2" destOrd="0" presId="urn:microsoft.com/office/officeart/2009/3/layout/HorizontalOrganizationChart"/>
    <dgm:cxn modelId="{E3AA5033-6F09-3A41-8936-C0E4FE3E01FE}" type="presParOf" srcId="{094E6990-CEEF-E74C-B199-23617A05FF8C}" destId="{070CAC2F-9581-894B-ABC2-8F6F66122375}" srcOrd="3" destOrd="0" presId="urn:microsoft.com/office/officeart/2009/3/layout/HorizontalOrganizationChart"/>
    <dgm:cxn modelId="{532CE46F-F69A-0045-836E-1DD5EAA79D85}" type="presParOf" srcId="{070CAC2F-9581-894B-ABC2-8F6F66122375}" destId="{36666728-C3A4-304B-8478-1F92DDE7F5EC}" srcOrd="0" destOrd="0" presId="urn:microsoft.com/office/officeart/2009/3/layout/HorizontalOrganizationChart"/>
    <dgm:cxn modelId="{1D271248-B40E-2E42-B365-BA122BAE8091}" type="presParOf" srcId="{36666728-C3A4-304B-8478-1F92DDE7F5EC}" destId="{A9CF1044-6D3D-CD43-8F93-5B76C9F47CE2}" srcOrd="0" destOrd="0" presId="urn:microsoft.com/office/officeart/2009/3/layout/HorizontalOrganizationChart"/>
    <dgm:cxn modelId="{7C5A0457-6925-DA42-9369-6765D473D852}" type="presParOf" srcId="{36666728-C3A4-304B-8478-1F92DDE7F5EC}" destId="{7608B60E-DE3A-D842-8F86-62CAE4494F97}" srcOrd="1" destOrd="0" presId="urn:microsoft.com/office/officeart/2009/3/layout/HorizontalOrganizationChart"/>
    <dgm:cxn modelId="{1A3B912A-D7E9-0F49-AD83-406B985CD1E0}" type="presParOf" srcId="{070CAC2F-9581-894B-ABC2-8F6F66122375}" destId="{C2640744-EFBC-904E-A7EC-B84CE63EAA5E}" srcOrd="1" destOrd="0" presId="urn:microsoft.com/office/officeart/2009/3/layout/HorizontalOrganizationChart"/>
    <dgm:cxn modelId="{B79ECBAD-4F39-7748-8388-08F56D885129}" type="presParOf" srcId="{C2640744-EFBC-904E-A7EC-B84CE63EAA5E}" destId="{EDE02160-8F71-CB44-B032-22A4C217FFAF}" srcOrd="0" destOrd="0" presId="urn:microsoft.com/office/officeart/2009/3/layout/HorizontalOrganizationChart"/>
    <dgm:cxn modelId="{C67B46BB-D51E-CA48-AD03-8E06D36071D0}" type="presParOf" srcId="{C2640744-EFBC-904E-A7EC-B84CE63EAA5E}" destId="{F3B4D9A8-723A-1847-87C0-0BEB0DCEA91B}" srcOrd="1" destOrd="0" presId="urn:microsoft.com/office/officeart/2009/3/layout/HorizontalOrganizationChart"/>
    <dgm:cxn modelId="{B65B1E32-9433-1A40-AF87-513094ADAF7C}" type="presParOf" srcId="{F3B4D9A8-723A-1847-87C0-0BEB0DCEA91B}" destId="{65709784-4FA2-8A41-AB20-8CB6DB11E81B}" srcOrd="0" destOrd="0" presId="urn:microsoft.com/office/officeart/2009/3/layout/HorizontalOrganizationChart"/>
    <dgm:cxn modelId="{626311C8-3B29-2A46-B96C-6640E0C0D35F}" type="presParOf" srcId="{65709784-4FA2-8A41-AB20-8CB6DB11E81B}" destId="{FE5DC1DC-9B82-4C4C-8407-1FE7C808FED8}" srcOrd="0" destOrd="0" presId="urn:microsoft.com/office/officeart/2009/3/layout/HorizontalOrganizationChart"/>
    <dgm:cxn modelId="{2075772B-B8C7-6844-A394-234BDBD1926A}" type="presParOf" srcId="{65709784-4FA2-8A41-AB20-8CB6DB11E81B}" destId="{BA87A5A7-6A8E-524E-805E-80E73F56A27A}" srcOrd="1" destOrd="0" presId="urn:microsoft.com/office/officeart/2009/3/layout/HorizontalOrganizationChart"/>
    <dgm:cxn modelId="{05C2D18E-4574-1A49-B9F7-7DB26076BD27}" type="presParOf" srcId="{F3B4D9A8-723A-1847-87C0-0BEB0DCEA91B}" destId="{02C51F21-FEF9-6247-8E50-0D8F2F43BF6A}" srcOrd="1" destOrd="0" presId="urn:microsoft.com/office/officeart/2009/3/layout/HorizontalOrganizationChart"/>
    <dgm:cxn modelId="{B6CA39D2-F7A2-E64B-9AE0-6A16F7577145}" type="presParOf" srcId="{F3B4D9A8-723A-1847-87C0-0BEB0DCEA91B}" destId="{BAFCAE8A-46B9-7845-AE0B-835B641A8388}" srcOrd="2" destOrd="0" presId="urn:microsoft.com/office/officeart/2009/3/layout/HorizontalOrganizationChart"/>
    <dgm:cxn modelId="{FE662C2E-EED3-BB42-82BF-08FEE18150BA}" type="presParOf" srcId="{C2640744-EFBC-904E-A7EC-B84CE63EAA5E}" destId="{A84E74B0-5EB4-8B47-AD99-51E6700C32B8}" srcOrd="2" destOrd="0" presId="urn:microsoft.com/office/officeart/2009/3/layout/HorizontalOrganizationChart"/>
    <dgm:cxn modelId="{EA334A0E-1240-1A40-BCB3-A0D3A0965EE0}" type="presParOf" srcId="{C2640744-EFBC-904E-A7EC-B84CE63EAA5E}" destId="{7A793D0C-6DDC-4C4C-9D30-78005922B784}" srcOrd="3" destOrd="0" presId="urn:microsoft.com/office/officeart/2009/3/layout/HorizontalOrganizationChart"/>
    <dgm:cxn modelId="{BC50F102-BB01-5E49-8C4F-B07C1DB39C37}" type="presParOf" srcId="{7A793D0C-6DDC-4C4C-9D30-78005922B784}" destId="{6AF59FB8-DF74-1748-B0E9-AF5DD1170027}" srcOrd="0" destOrd="0" presId="urn:microsoft.com/office/officeart/2009/3/layout/HorizontalOrganizationChart"/>
    <dgm:cxn modelId="{FEB298EC-5621-FF4A-BC3D-20BC8EB618D4}" type="presParOf" srcId="{6AF59FB8-DF74-1748-B0E9-AF5DD1170027}" destId="{9A873B66-F6E1-7045-B91F-1D6B978715F3}" srcOrd="0" destOrd="0" presId="urn:microsoft.com/office/officeart/2009/3/layout/HorizontalOrganizationChart"/>
    <dgm:cxn modelId="{56FF45F8-8DDB-9640-BA63-AB76CE18F833}" type="presParOf" srcId="{6AF59FB8-DF74-1748-B0E9-AF5DD1170027}" destId="{BA773289-5C59-764B-B02F-1A7AFAA7E19C}" srcOrd="1" destOrd="0" presId="urn:microsoft.com/office/officeart/2009/3/layout/HorizontalOrganizationChart"/>
    <dgm:cxn modelId="{5DEFD0FB-18EF-C344-8919-BFB1BF442D4B}" type="presParOf" srcId="{7A793D0C-6DDC-4C4C-9D30-78005922B784}" destId="{6B3E8F9C-9021-354F-B7D4-B2248D84FBEF}" srcOrd="1" destOrd="0" presId="urn:microsoft.com/office/officeart/2009/3/layout/HorizontalOrganizationChart"/>
    <dgm:cxn modelId="{BF1D00DD-93B4-DC4C-B5E0-796202A67B30}" type="presParOf" srcId="{7A793D0C-6DDC-4C4C-9D30-78005922B784}" destId="{9D3732C2-475C-D644-9B3B-E049B0B06785}" srcOrd="2" destOrd="0" presId="urn:microsoft.com/office/officeart/2009/3/layout/HorizontalOrganizationChart"/>
    <dgm:cxn modelId="{3A8A25DD-F1BD-EC42-AD07-991DAA06745C}" type="presParOf" srcId="{C2640744-EFBC-904E-A7EC-B84CE63EAA5E}" destId="{A53A17FE-8899-8E49-BEAD-7855063006F2}" srcOrd="4" destOrd="0" presId="urn:microsoft.com/office/officeart/2009/3/layout/HorizontalOrganizationChart"/>
    <dgm:cxn modelId="{8B488A7B-1744-844A-9565-FCC0FF7A6B86}" type="presParOf" srcId="{C2640744-EFBC-904E-A7EC-B84CE63EAA5E}" destId="{FABD5566-A1F1-7246-9E8D-F5880CAD9B6A}" srcOrd="5" destOrd="0" presId="urn:microsoft.com/office/officeart/2009/3/layout/HorizontalOrganizationChart"/>
    <dgm:cxn modelId="{4250516F-2263-DE40-BB79-6887B396C32D}" type="presParOf" srcId="{FABD5566-A1F1-7246-9E8D-F5880CAD9B6A}" destId="{C854DADD-055B-DF46-99E4-71A00104C8FC}" srcOrd="0" destOrd="0" presId="urn:microsoft.com/office/officeart/2009/3/layout/HorizontalOrganizationChart"/>
    <dgm:cxn modelId="{1E282192-31B2-F445-927E-FC90D3A647C0}" type="presParOf" srcId="{C854DADD-055B-DF46-99E4-71A00104C8FC}" destId="{D0EE542D-34F8-194C-A322-77B43778D115}" srcOrd="0" destOrd="0" presId="urn:microsoft.com/office/officeart/2009/3/layout/HorizontalOrganizationChart"/>
    <dgm:cxn modelId="{412F666B-22AB-0844-8EAF-1C8015E04B3E}" type="presParOf" srcId="{C854DADD-055B-DF46-99E4-71A00104C8FC}" destId="{F02527E5-44DB-954B-A30D-8ED1D45B0E8D}" srcOrd="1" destOrd="0" presId="urn:microsoft.com/office/officeart/2009/3/layout/HorizontalOrganizationChart"/>
    <dgm:cxn modelId="{C51035B3-4B0B-FE49-8195-09975230E29D}" type="presParOf" srcId="{FABD5566-A1F1-7246-9E8D-F5880CAD9B6A}" destId="{E1D94279-1045-3E4B-ACA0-3869422492F8}" srcOrd="1" destOrd="0" presId="urn:microsoft.com/office/officeart/2009/3/layout/HorizontalOrganizationChart"/>
    <dgm:cxn modelId="{AD351FC5-3F22-004E-AD81-138E3548A386}" type="presParOf" srcId="{FABD5566-A1F1-7246-9E8D-F5880CAD9B6A}" destId="{CE463FA1-2842-9845-8F15-66C2A32FB2DF}" srcOrd="2" destOrd="0" presId="urn:microsoft.com/office/officeart/2009/3/layout/HorizontalOrganizationChart"/>
    <dgm:cxn modelId="{A92C8B22-5EC7-494B-9257-8B07650E08E5}" type="presParOf" srcId="{C2640744-EFBC-904E-A7EC-B84CE63EAA5E}" destId="{9A876A92-67BA-D546-BD93-93E58D75D07B}" srcOrd="6" destOrd="0" presId="urn:microsoft.com/office/officeart/2009/3/layout/HorizontalOrganizationChart"/>
    <dgm:cxn modelId="{D395B9DB-CB31-F947-BC3E-EA2FE017728B}" type="presParOf" srcId="{C2640744-EFBC-904E-A7EC-B84CE63EAA5E}" destId="{C0F35EF8-D88A-F04A-B1D9-E5F2A5C912BD}" srcOrd="7" destOrd="0" presId="urn:microsoft.com/office/officeart/2009/3/layout/HorizontalOrganizationChart"/>
    <dgm:cxn modelId="{A87757FB-5E47-F64C-AD43-8AE88570FB5F}" type="presParOf" srcId="{C0F35EF8-D88A-F04A-B1D9-E5F2A5C912BD}" destId="{2A309CCC-BE45-5649-960A-0C831D054EFC}" srcOrd="0" destOrd="0" presId="urn:microsoft.com/office/officeart/2009/3/layout/HorizontalOrganizationChart"/>
    <dgm:cxn modelId="{E6D8E29C-705E-5049-A00F-71CEEBC0DE13}" type="presParOf" srcId="{2A309CCC-BE45-5649-960A-0C831D054EFC}" destId="{60DA4EC1-4AD6-614B-A22D-06B53BEEC956}" srcOrd="0" destOrd="0" presId="urn:microsoft.com/office/officeart/2009/3/layout/HorizontalOrganizationChart"/>
    <dgm:cxn modelId="{C346A4CB-19B4-0B46-AAAB-414E7F586044}" type="presParOf" srcId="{2A309CCC-BE45-5649-960A-0C831D054EFC}" destId="{E0A309C3-FD27-4B4B-9D11-CDCC15E88D0E}" srcOrd="1" destOrd="0" presId="urn:microsoft.com/office/officeart/2009/3/layout/HorizontalOrganizationChart"/>
    <dgm:cxn modelId="{2DA47289-31CB-F648-BCC1-126AC1E1CB79}" type="presParOf" srcId="{C0F35EF8-D88A-F04A-B1D9-E5F2A5C912BD}" destId="{46DFDF46-C42B-3C45-A596-29FEEF712B09}" srcOrd="1" destOrd="0" presId="urn:microsoft.com/office/officeart/2009/3/layout/HorizontalOrganizationChart"/>
    <dgm:cxn modelId="{4B18EA70-DC65-4F40-85C0-2AB4BC92E05D}" type="presParOf" srcId="{C0F35EF8-D88A-F04A-B1D9-E5F2A5C912BD}" destId="{2BAA1199-48C1-2B48-8844-A52FBAAC8382}" srcOrd="2" destOrd="0" presId="urn:microsoft.com/office/officeart/2009/3/layout/HorizontalOrganizationChart"/>
    <dgm:cxn modelId="{8A2FF2E8-6E16-B446-9607-E18E7C2DFAB5}" type="presParOf" srcId="{070CAC2F-9581-894B-ABC2-8F6F66122375}" destId="{59683BD3-AAD6-F14C-9A42-71FEBC69303F}" srcOrd="2" destOrd="0" presId="urn:microsoft.com/office/officeart/2009/3/layout/HorizontalOrganizationChart"/>
    <dgm:cxn modelId="{889A3769-D370-D64B-9998-A19D965B4E83}" type="presParOf" srcId="{40E711C6-BAE0-A645-AB2E-2DB188DA6227}" destId="{3391A7E8-54FA-A845-8985-FFC005F21D7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pPr algn="l"/>
          <a:r>
            <a:rPr lang="en-US" altLang="zh-CN" sz="44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4400" dirty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pPr algn="l"/>
          <a:r>
            <a:rPr lang="zh-CN" altLang="en-US" sz="44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pPr algn="l"/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pPr algn="l"/>
          <a:r>
            <a:rPr lang="zh-CN" altLang="en-US" sz="4400" dirty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pPr algn="l"/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/>
      <dgm:t>
        <a:bodyPr/>
        <a:lstStyle/>
        <a:p>
          <a:pPr algn="l"/>
          <a:r>
            <a:rPr lang="zh-CN" altLang="en-US" sz="4400" dirty="0">
              <a:latin typeface="Microsoft YaHei" charset="-122"/>
              <a:ea typeface="Microsoft YaHei" charset="-122"/>
              <a:cs typeface="Microsoft YaHei" charset="-122"/>
            </a:rPr>
            <a:t>世界的本原？</a:t>
          </a: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pPr algn="l"/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pPr algn="l"/>
          <a:r>
            <a:rPr lang="zh-CN" altLang="en-US" sz="4400" dirty="0"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pPr algn="l"/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pPr algn="l"/>
          <a:r>
            <a:rPr lang="zh-CN" altLang="en-US" sz="4400" dirty="0"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pPr algn="l"/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9F0A66-EEF3-DC49-87A9-2F24EFB3E273}">
      <dgm:prSet custT="1"/>
      <dgm:spPr/>
      <dgm:t>
        <a:bodyPr/>
        <a:lstStyle/>
        <a:p>
          <a:pPr algn="l"/>
          <a:r>
            <a:rPr lang="zh-CN" altLang="en-US" sz="4400" dirty="0">
              <a:latin typeface="Microsoft YaHei" charset="-122"/>
              <a:ea typeface="Microsoft YaHei" charset="-122"/>
              <a:cs typeface="Microsoft YaHei" charset="-122"/>
            </a:rPr>
            <a:t>实践的概念</a:t>
          </a:r>
        </a:p>
      </dgm:t>
    </dgm:pt>
    <dgm:pt modelId="{8B645AD0-AA04-5545-9F01-6D78752D9613}" type="parTrans" cxnId="{DA1661CF-F3F1-4042-A7B8-1631E98A1A62}">
      <dgm:prSet/>
      <dgm:spPr/>
      <dgm:t>
        <a:bodyPr/>
        <a:lstStyle/>
        <a:p>
          <a:pPr algn="l"/>
          <a:endParaRPr lang="zh-CN" altLang="en-US"/>
        </a:p>
      </dgm:t>
    </dgm:pt>
    <dgm:pt modelId="{319A4EEE-989C-024E-953D-BCD39A2FB56D}" type="sibTrans" cxnId="{DA1661CF-F3F1-4042-A7B8-1631E98A1A62}">
      <dgm:prSet/>
      <dgm:spPr/>
      <dgm:t>
        <a:bodyPr/>
        <a:lstStyle/>
        <a:p>
          <a:endParaRPr lang="zh-CN" altLang="en-US"/>
        </a:p>
      </dgm:t>
    </dgm:pt>
    <dgm:pt modelId="{2DA00336-2FD2-9240-B05A-26E2165FCBD0}">
      <dgm:prSet custT="1"/>
      <dgm:spPr/>
      <dgm:t>
        <a:bodyPr/>
        <a:lstStyle/>
        <a:p>
          <a:pPr algn="l"/>
          <a:r>
            <a:rPr lang="zh-CN" altLang="en-US" sz="4400" dirty="0">
              <a:latin typeface="Microsoft YaHei" charset="-122"/>
              <a:ea typeface="Microsoft YaHei" charset="-122"/>
              <a:cs typeface="Microsoft YaHei" charset="-122"/>
            </a:rPr>
            <a:t>实践的特点</a:t>
          </a:r>
        </a:p>
      </dgm:t>
    </dgm:pt>
    <dgm:pt modelId="{228CCD91-3AFA-7648-B495-85F5953594D4}" type="parTrans" cxnId="{4E35F17F-76B8-5B40-B1E7-F1D6C592DF36}">
      <dgm:prSet/>
      <dgm:spPr/>
      <dgm:t>
        <a:bodyPr/>
        <a:lstStyle/>
        <a:p>
          <a:pPr algn="l"/>
          <a:endParaRPr lang="zh-CN" altLang="en-US"/>
        </a:p>
      </dgm:t>
    </dgm:pt>
    <dgm:pt modelId="{1D1AB369-9C70-FD4B-8199-1A8E8EFF8DB7}" type="sibTrans" cxnId="{4E35F17F-76B8-5B40-B1E7-F1D6C592DF36}">
      <dgm:prSet/>
      <dgm:spPr/>
      <dgm:t>
        <a:bodyPr/>
        <a:lstStyle/>
        <a:p>
          <a:endParaRPr lang="zh-CN" altLang="en-US"/>
        </a:p>
      </dgm:t>
    </dgm:pt>
    <dgm:pt modelId="{9BBC0295-56A6-1B4B-914E-003643D6D45E}">
      <dgm:prSet custT="1"/>
      <dgm:spPr/>
      <dgm:t>
        <a:bodyPr/>
        <a:lstStyle/>
        <a:p>
          <a:pPr algn="l"/>
          <a:r>
            <a:rPr lang="zh-CN" altLang="en-US" sz="4400" dirty="0">
              <a:latin typeface="Microsoft YaHei" charset="-122"/>
              <a:ea typeface="Microsoft YaHei" charset="-122"/>
              <a:cs typeface="Microsoft YaHei" charset="-122"/>
            </a:rPr>
            <a:t>实践的基本形式</a:t>
          </a:r>
        </a:p>
      </dgm:t>
    </dgm:pt>
    <dgm:pt modelId="{B7D6F3E1-4818-1C47-A076-A20881D2288E}" type="parTrans" cxnId="{7F729B77-FC43-DD46-B5B3-3EAED3C5BB3D}">
      <dgm:prSet/>
      <dgm:spPr/>
      <dgm:t>
        <a:bodyPr/>
        <a:lstStyle/>
        <a:p>
          <a:pPr algn="l"/>
          <a:endParaRPr lang="zh-CN" altLang="en-US"/>
        </a:p>
      </dgm:t>
    </dgm:pt>
    <dgm:pt modelId="{36D77C21-8FC0-4C4E-A3D9-39498FFBF385}" type="sibTrans" cxnId="{7F729B77-FC43-DD46-B5B3-3EAED3C5BB3D}">
      <dgm:prSet/>
      <dgm:spPr/>
      <dgm:t>
        <a:bodyPr/>
        <a:lstStyle/>
        <a:p>
          <a:endParaRPr lang="zh-CN" altLang="en-US"/>
        </a:p>
      </dgm:t>
    </dgm:pt>
    <dgm:pt modelId="{9634DAE4-C1FF-BB4D-818E-B746A33CB436}">
      <dgm:prSet custT="1"/>
      <dgm:spPr/>
      <dgm:t>
        <a:bodyPr/>
        <a:lstStyle/>
        <a:p>
          <a:pPr algn="l"/>
          <a:r>
            <a:rPr lang="zh-CN" altLang="en-US" sz="4400" dirty="0">
              <a:latin typeface="Microsoft YaHei" charset="-122"/>
              <a:ea typeface="Microsoft YaHei" charset="-122"/>
              <a:cs typeface="Microsoft YaHei" charset="-122"/>
            </a:rPr>
            <a:t>社会生活本质是实践</a:t>
          </a:r>
        </a:p>
      </dgm:t>
    </dgm:pt>
    <dgm:pt modelId="{DC8B8BFF-2167-6344-AF00-2334EDFFA96C}" type="parTrans" cxnId="{FA12A910-606C-4A48-9059-1DA010E4DD85}">
      <dgm:prSet/>
      <dgm:spPr/>
      <dgm:t>
        <a:bodyPr/>
        <a:lstStyle/>
        <a:p>
          <a:pPr algn="l"/>
          <a:endParaRPr lang="zh-CN" altLang="en-US"/>
        </a:p>
      </dgm:t>
    </dgm:pt>
    <dgm:pt modelId="{D7EF444E-30A7-DD44-AEA8-A18CC9AAFF7B}" type="sibTrans" cxnId="{FA12A910-606C-4A48-9059-1DA010E4DD85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</dgm:pt>
    <dgm:pt modelId="{95937EF8-34E2-B44F-92FC-4BA6EF46D724}" type="pres">
      <dgm:prSet presAssocID="{7AD6D7C0-2113-034C-A98D-0FB2064FFEC0}" presName="rootComposite1" presStyleCnt="0"/>
      <dgm:spPr/>
    </dgm:pt>
    <dgm:pt modelId="{0689A7AA-AAB8-BF4D-AC03-E3EEE0D528ED}" type="pres">
      <dgm:prSet presAssocID="{7AD6D7C0-2113-034C-A98D-0FB2064FFEC0}" presName="rootText1" presStyleLbl="node0" presStyleIdx="0" presStyleCnt="1" custScaleX="190414">
        <dgm:presLayoutVars>
          <dgm:chPref val="3"/>
        </dgm:presLayoutVars>
      </dgm:prSet>
      <dgm:spPr/>
    </dgm:pt>
    <dgm:pt modelId="{807FAAE7-C6D3-2E49-902E-EC9F42CBD8E5}" type="pres">
      <dgm:prSet presAssocID="{7AD6D7C0-2113-034C-A98D-0FB2064FFEC0}" presName="rootConnector1" presStyleLbl="node1" presStyleIdx="0" presStyleCnt="0"/>
      <dgm:spPr/>
    </dgm:pt>
    <dgm:pt modelId="{094E6990-CEEF-E74C-B199-23617A05FF8C}" type="pres">
      <dgm:prSet presAssocID="{7AD6D7C0-2113-034C-A98D-0FB2064FFEC0}" presName="hierChild2" presStyleCnt="0"/>
      <dgm:spPr/>
    </dgm:pt>
    <dgm:pt modelId="{891A9760-81AB-7C44-BCB3-D339F372DBEB}" type="pres">
      <dgm:prSet presAssocID="{DA621596-6D0B-7046-8CA3-B850D16931FB}" presName="Name64" presStyleLbl="parChTrans1D2" presStyleIdx="0" presStyleCnt="2"/>
      <dgm:spPr/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</dgm:pt>
    <dgm:pt modelId="{A5D5C038-DC9A-C740-BCF6-841E18433E6D}" type="pres">
      <dgm:prSet presAssocID="{66DC20E1-68E6-404E-9A00-620555ADC736}" presName="rootComposite" presStyleCnt="0"/>
      <dgm:spPr/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</dgm:pt>
    <dgm:pt modelId="{7CD10F79-70A0-BD4F-96A2-A8DE8BB8FE4A}" type="pres">
      <dgm:prSet presAssocID="{66DC20E1-68E6-404E-9A00-620555ADC736}" presName="rootConnector" presStyleLbl="node2" presStyleIdx="0" presStyleCnt="2"/>
      <dgm:spPr/>
    </dgm:pt>
    <dgm:pt modelId="{2C17FFF2-D6A9-4F4F-B24E-74EB227F6BE5}" type="pres">
      <dgm:prSet presAssocID="{66DC20E1-68E6-404E-9A00-620555ADC736}" presName="hierChild4" presStyleCnt="0"/>
      <dgm:spPr/>
    </dgm:pt>
    <dgm:pt modelId="{4E7B51FF-05C8-AC47-996F-2FD76AEA9516}" type="pres">
      <dgm:prSet presAssocID="{459F7B76-1F3F-044D-85C9-817C04DCDAF1}" presName="Name64" presStyleLbl="parChTrans1D3" presStyleIdx="0" presStyleCnt="7"/>
      <dgm:spPr/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</dgm:pt>
    <dgm:pt modelId="{5274CC5D-531E-3540-8738-46F7812F7922}" type="pres">
      <dgm:prSet presAssocID="{2E32BCC5-CF4F-4F47-9471-9B26A6BBEDB3}" presName="rootComposite" presStyleCnt="0"/>
      <dgm:spPr/>
    </dgm:pt>
    <dgm:pt modelId="{141E662C-C174-534F-88CC-E3784BA55203}" type="pres">
      <dgm:prSet presAssocID="{2E32BCC5-CF4F-4F47-9471-9B26A6BBEDB3}" presName="rootText" presStyleLbl="node3" presStyleIdx="0" presStyleCnt="7" custScaleX="165900" custScaleY="136411">
        <dgm:presLayoutVars>
          <dgm:chPref val="3"/>
        </dgm:presLayoutVars>
      </dgm:prSet>
      <dgm:spPr/>
    </dgm:pt>
    <dgm:pt modelId="{3EA0987E-106E-AD40-ABF1-791D6B80D19B}" type="pres">
      <dgm:prSet presAssocID="{2E32BCC5-CF4F-4F47-9471-9B26A6BBEDB3}" presName="rootConnector" presStyleLbl="node3" presStyleIdx="0" presStyleCnt="7"/>
      <dgm:spPr/>
    </dgm:pt>
    <dgm:pt modelId="{72E7D02C-EA41-184B-A8EA-64979B8EBEEE}" type="pres">
      <dgm:prSet presAssocID="{2E32BCC5-CF4F-4F47-9471-9B26A6BBEDB3}" presName="hierChild4" presStyleCnt="0"/>
      <dgm:spPr/>
    </dgm:pt>
    <dgm:pt modelId="{04C73C2B-0D53-0447-8F82-DE7E2ABC2F5E}" type="pres">
      <dgm:prSet presAssocID="{2E32BCC5-CF4F-4F47-9471-9B26A6BBEDB3}" presName="hierChild5" presStyleCnt="0"/>
      <dgm:spPr/>
    </dgm:pt>
    <dgm:pt modelId="{83D7326F-BD9E-9346-9D31-47895C6B95C8}" type="pres">
      <dgm:prSet presAssocID="{90DBF32A-8108-8F45-AEE1-08FBCD6002CA}" presName="Name64" presStyleLbl="parChTrans1D3" presStyleIdx="1" presStyleCnt="7"/>
      <dgm:spPr/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</dgm:pt>
    <dgm:pt modelId="{FD3C68BB-D8CB-7747-BA67-E659945A456A}" type="pres">
      <dgm:prSet presAssocID="{79F416B7-7ECC-734D-8ECE-97032074E6B9}" presName="rootComposite" presStyleCnt="0"/>
      <dgm:spPr/>
    </dgm:pt>
    <dgm:pt modelId="{57F1799C-9E31-2740-BAA4-93B871B0A4C3}" type="pres">
      <dgm:prSet presAssocID="{79F416B7-7ECC-734D-8ECE-97032074E6B9}" presName="rootText" presStyleLbl="node3" presStyleIdx="1" presStyleCnt="7" custScaleX="167994" custScaleY="129584">
        <dgm:presLayoutVars>
          <dgm:chPref val="3"/>
        </dgm:presLayoutVars>
      </dgm:prSet>
      <dgm:spPr/>
    </dgm:pt>
    <dgm:pt modelId="{3DD5551E-483C-9743-8CCE-F48B7F507F0D}" type="pres">
      <dgm:prSet presAssocID="{79F416B7-7ECC-734D-8ECE-97032074E6B9}" presName="rootConnector" presStyleLbl="node3" presStyleIdx="1" presStyleCnt="7"/>
      <dgm:spPr/>
    </dgm:pt>
    <dgm:pt modelId="{F38A4705-CFAE-BB4A-811D-859D7DFC3980}" type="pres">
      <dgm:prSet presAssocID="{79F416B7-7ECC-734D-8ECE-97032074E6B9}" presName="hierChild4" presStyleCnt="0"/>
      <dgm:spPr/>
    </dgm:pt>
    <dgm:pt modelId="{D9465368-B3F1-B549-B325-33EE417B8163}" type="pres">
      <dgm:prSet presAssocID="{79F416B7-7ECC-734D-8ECE-97032074E6B9}" presName="hierChild5" presStyleCnt="0"/>
      <dgm:spPr/>
    </dgm:pt>
    <dgm:pt modelId="{3042DFE5-9735-744A-B3BB-3A0F9BAF8B24}" type="pres">
      <dgm:prSet presAssocID="{128112BF-4030-7947-9C53-6B0FE9F3ADAF}" presName="Name64" presStyleLbl="parChTrans1D3" presStyleIdx="2" presStyleCnt="7"/>
      <dgm:spPr/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</dgm:pt>
    <dgm:pt modelId="{EBCD5DA0-E14E-5C47-B914-DF662577CEFC}" type="pres">
      <dgm:prSet presAssocID="{AC8B9C64-BFF9-A944-9F48-6C37DDE9BAF4}" presName="rootComposite" presStyleCnt="0"/>
      <dgm:spPr/>
    </dgm:pt>
    <dgm:pt modelId="{D4BE8BC5-9FAB-784D-9608-092FBC546049}" type="pres">
      <dgm:prSet presAssocID="{AC8B9C64-BFF9-A944-9F48-6C37DDE9BAF4}" presName="rootText" presStyleLbl="node3" presStyleIdx="2" presStyleCnt="7" custScaleX="209800" custScaleY="134905">
        <dgm:presLayoutVars>
          <dgm:chPref val="3"/>
        </dgm:presLayoutVars>
      </dgm:prSet>
      <dgm:spPr/>
    </dgm:pt>
    <dgm:pt modelId="{6BE98E2D-14DE-1747-A87A-A7261AB160F8}" type="pres">
      <dgm:prSet presAssocID="{AC8B9C64-BFF9-A944-9F48-6C37DDE9BAF4}" presName="rootConnector" presStyleLbl="node3" presStyleIdx="2" presStyleCnt="7"/>
      <dgm:spPr/>
    </dgm:pt>
    <dgm:pt modelId="{8D65867D-5AF4-7546-9A08-8D24173160C8}" type="pres">
      <dgm:prSet presAssocID="{AC8B9C64-BFF9-A944-9F48-6C37DDE9BAF4}" presName="hierChild4" presStyleCnt="0"/>
      <dgm:spPr/>
    </dgm:pt>
    <dgm:pt modelId="{C3B9B0E3-E876-3944-87CE-0B0AD61FDF90}" type="pres">
      <dgm:prSet presAssocID="{AC8B9C64-BFF9-A944-9F48-6C37DDE9BAF4}" presName="hierChild5" presStyleCnt="0"/>
      <dgm:spPr/>
    </dgm:pt>
    <dgm:pt modelId="{F3CB312B-0C5E-7041-AF8F-9D3258A6D297}" type="pres">
      <dgm:prSet presAssocID="{66DC20E1-68E6-404E-9A00-620555ADC736}" presName="hierChild5" presStyleCnt="0"/>
      <dgm:spPr/>
    </dgm:pt>
    <dgm:pt modelId="{6C8C047D-6AF5-6045-B803-82CA0E7E6E5D}" type="pres">
      <dgm:prSet presAssocID="{600E679A-96EB-DD4D-A209-156C2405B486}" presName="Name64" presStyleLbl="parChTrans1D2" presStyleIdx="1" presStyleCnt="2"/>
      <dgm:spPr/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</dgm:pt>
    <dgm:pt modelId="{36666728-C3A4-304B-8478-1F92DDE7F5EC}" type="pres">
      <dgm:prSet presAssocID="{E445B9A0-F379-6B44-BB9A-182597BC83FA}" presName="rootComposite" presStyleCnt="0"/>
      <dgm:spPr/>
    </dgm:pt>
    <dgm:pt modelId="{A9CF1044-6D3D-CD43-8F93-5B76C9F47CE2}" type="pres">
      <dgm:prSet presAssocID="{E445B9A0-F379-6B44-BB9A-182597BC83FA}" presName="rootText" presStyleLbl="node2" presStyleIdx="1" presStyleCnt="2" custScaleX="268277" custScaleY="151941">
        <dgm:presLayoutVars>
          <dgm:chPref val="3"/>
        </dgm:presLayoutVars>
      </dgm:prSet>
      <dgm:spPr/>
    </dgm:pt>
    <dgm:pt modelId="{7608B60E-DE3A-D842-8F86-62CAE4494F97}" type="pres">
      <dgm:prSet presAssocID="{E445B9A0-F379-6B44-BB9A-182597BC83FA}" presName="rootConnector" presStyleLbl="node2" presStyleIdx="1" presStyleCnt="2"/>
      <dgm:spPr/>
    </dgm:pt>
    <dgm:pt modelId="{C2640744-EFBC-904E-A7EC-B84CE63EAA5E}" type="pres">
      <dgm:prSet presAssocID="{E445B9A0-F379-6B44-BB9A-182597BC83FA}" presName="hierChild4" presStyleCnt="0"/>
      <dgm:spPr/>
    </dgm:pt>
    <dgm:pt modelId="{922687FE-F638-B24C-A99E-659F2B7D97E0}" type="pres">
      <dgm:prSet presAssocID="{8B645AD0-AA04-5545-9F01-6D78752D9613}" presName="Name64" presStyleLbl="parChTrans1D3" presStyleIdx="3" presStyleCnt="7"/>
      <dgm:spPr/>
    </dgm:pt>
    <dgm:pt modelId="{0191BB93-E12F-0D4D-B8F8-09B550F130A8}" type="pres">
      <dgm:prSet presAssocID="{549F0A66-EEF3-DC49-87A9-2F24EFB3E273}" presName="hierRoot2" presStyleCnt="0">
        <dgm:presLayoutVars>
          <dgm:hierBranch val="init"/>
        </dgm:presLayoutVars>
      </dgm:prSet>
      <dgm:spPr/>
    </dgm:pt>
    <dgm:pt modelId="{E8C4AC0D-6C1F-D644-9725-21ECF931FD8A}" type="pres">
      <dgm:prSet presAssocID="{549F0A66-EEF3-DC49-87A9-2F24EFB3E273}" presName="rootComposite" presStyleCnt="0"/>
      <dgm:spPr/>
    </dgm:pt>
    <dgm:pt modelId="{E515945F-4F9B-8A4C-A0AD-4D72CE594356}" type="pres">
      <dgm:prSet presAssocID="{549F0A66-EEF3-DC49-87A9-2F24EFB3E273}" presName="rootText" presStyleLbl="node3" presStyleIdx="3" presStyleCnt="7" custScaleX="137047">
        <dgm:presLayoutVars>
          <dgm:chPref val="3"/>
        </dgm:presLayoutVars>
      </dgm:prSet>
      <dgm:spPr/>
    </dgm:pt>
    <dgm:pt modelId="{D908751D-481B-2344-B326-558A077E21A8}" type="pres">
      <dgm:prSet presAssocID="{549F0A66-EEF3-DC49-87A9-2F24EFB3E273}" presName="rootConnector" presStyleLbl="node3" presStyleIdx="3" presStyleCnt="7"/>
      <dgm:spPr/>
    </dgm:pt>
    <dgm:pt modelId="{FFFB4911-D63B-4942-9073-0EFB84769D0A}" type="pres">
      <dgm:prSet presAssocID="{549F0A66-EEF3-DC49-87A9-2F24EFB3E273}" presName="hierChild4" presStyleCnt="0"/>
      <dgm:spPr/>
    </dgm:pt>
    <dgm:pt modelId="{83CDA2FE-8F83-8A41-9E89-35B0441B0EEF}" type="pres">
      <dgm:prSet presAssocID="{549F0A66-EEF3-DC49-87A9-2F24EFB3E273}" presName="hierChild5" presStyleCnt="0"/>
      <dgm:spPr/>
    </dgm:pt>
    <dgm:pt modelId="{DAEAD2D5-36D4-DA40-BD5F-C49764BCD6BF}" type="pres">
      <dgm:prSet presAssocID="{228CCD91-3AFA-7648-B495-85F5953594D4}" presName="Name64" presStyleLbl="parChTrans1D3" presStyleIdx="4" presStyleCnt="7"/>
      <dgm:spPr/>
    </dgm:pt>
    <dgm:pt modelId="{711106BD-002D-D542-91C5-B7E9F851575C}" type="pres">
      <dgm:prSet presAssocID="{2DA00336-2FD2-9240-B05A-26E2165FCBD0}" presName="hierRoot2" presStyleCnt="0">
        <dgm:presLayoutVars>
          <dgm:hierBranch val="init"/>
        </dgm:presLayoutVars>
      </dgm:prSet>
      <dgm:spPr/>
    </dgm:pt>
    <dgm:pt modelId="{1CCC997C-FAA6-9844-AC57-03C2E04F3CE5}" type="pres">
      <dgm:prSet presAssocID="{2DA00336-2FD2-9240-B05A-26E2165FCBD0}" presName="rootComposite" presStyleCnt="0"/>
      <dgm:spPr/>
    </dgm:pt>
    <dgm:pt modelId="{A5EDD8A9-396D-8D45-B538-5274A55BA02C}" type="pres">
      <dgm:prSet presAssocID="{2DA00336-2FD2-9240-B05A-26E2165FCBD0}" presName="rootText" presStyleLbl="node3" presStyleIdx="4" presStyleCnt="7" custScaleX="138211">
        <dgm:presLayoutVars>
          <dgm:chPref val="3"/>
        </dgm:presLayoutVars>
      </dgm:prSet>
      <dgm:spPr/>
    </dgm:pt>
    <dgm:pt modelId="{CBC12F25-A5A4-374B-A5C9-E2DAD8B261A8}" type="pres">
      <dgm:prSet presAssocID="{2DA00336-2FD2-9240-B05A-26E2165FCBD0}" presName="rootConnector" presStyleLbl="node3" presStyleIdx="4" presStyleCnt="7"/>
      <dgm:spPr/>
    </dgm:pt>
    <dgm:pt modelId="{33CA12EF-F320-F04E-A478-1851221B4CB8}" type="pres">
      <dgm:prSet presAssocID="{2DA00336-2FD2-9240-B05A-26E2165FCBD0}" presName="hierChild4" presStyleCnt="0"/>
      <dgm:spPr/>
    </dgm:pt>
    <dgm:pt modelId="{4290EB8D-F906-DC43-8E56-5FF81C3302DB}" type="pres">
      <dgm:prSet presAssocID="{2DA00336-2FD2-9240-B05A-26E2165FCBD0}" presName="hierChild5" presStyleCnt="0"/>
      <dgm:spPr/>
    </dgm:pt>
    <dgm:pt modelId="{923F6C5E-6CE8-334B-9C29-A2594125635C}" type="pres">
      <dgm:prSet presAssocID="{B7D6F3E1-4818-1C47-A076-A20881D2288E}" presName="Name64" presStyleLbl="parChTrans1D3" presStyleIdx="5" presStyleCnt="7"/>
      <dgm:spPr/>
    </dgm:pt>
    <dgm:pt modelId="{6FBF2319-E5C7-D34D-9D43-AFC93BB14F24}" type="pres">
      <dgm:prSet presAssocID="{9BBC0295-56A6-1B4B-914E-003643D6D45E}" presName="hierRoot2" presStyleCnt="0">
        <dgm:presLayoutVars>
          <dgm:hierBranch val="init"/>
        </dgm:presLayoutVars>
      </dgm:prSet>
      <dgm:spPr/>
    </dgm:pt>
    <dgm:pt modelId="{15C31A51-1CAE-3B48-94CC-C19335902745}" type="pres">
      <dgm:prSet presAssocID="{9BBC0295-56A6-1B4B-914E-003643D6D45E}" presName="rootComposite" presStyleCnt="0"/>
      <dgm:spPr/>
    </dgm:pt>
    <dgm:pt modelId="{A170C184-9C91-664B-BBDE-797345CF0951}" type="pres">
      <dgm:prSet presAssocID="{9BBC0295-56A6-1B4B-914E-003643D6D45E}" presName="rootText" presStyleLbl="node3" presStyleIdx="5" presStyleCnt="7" custScaleX="206520">
        <dgm:presLayoutVars>
          <dgm:chPref val="3"/>
        </dgm:presLayoutVars>
      </dgm:prSet>
      <dgm:spPr/>
    </dgm:pt>
    <dgm:pt modelId="{347365D2-E9E4-6E49-9E6C-8B7F6DE7B0E7}" type="pres">
      <dgm:prSet presAssocID="{9BBC0295-56A6-1B4B-914E-003643D6D45E}" presName="rootConnector" presStyleLbl="node3" presStyleIdx="5" presStyleCnt="7"/>
      <dgm:spPr/>
    </dgm:pt>
    <dgm:pt modelId="{C357131E-6554-B840-A628-8DA3398D657E}" type="pres">
      <dgm:prSet presAssocID="{9BBC0295-56A6-1B4B-914E-003643D6D45E}" presName="hierChild4" presStyleCnt="0"/>
      <dgm:spPr/>
    </dgm:pt>
    <dgm:pt modelId="{B897A80A-FF45-2446-AF2D-9709E0A6182C}" type="pres">
      <dgm:prSet presAssocID="{9BBC0295-56A6-1B4B-914E-003643D6D45E}" presName="hierChild5" presStyleCnt="0"/>
      <dgm:spPr/>
    </dgm:pt>
    <dgm:pt modelId="{E72FBA11-5C9E-4C4C-95CB-54C20ED38FD9}" type="pres">
      <dgm:prSet presAssocID="{DC8B8BFF-2167-6344-AF00-2334EDFFA96C}" presName="Name64" presStyleLbl="parChTrans1D3" presStyleIdx="6" presStyleCnt="7"/>
      <dgm:spPr/>
    </dgm:pt>
    <dgm:pt modelId="{2C5E24AA-BE75-CB4A-A466-1AA8E5BD241D}" type="pres">
      <dgm:prSet presAssocID="{9634DAE4-C1FF-BB4D-818E-B746A33CB436}" presName="hierRoot2" presStyleCnt="0">
        <dgm:presLayoutVars>
          <dgm:hierBranch val="init"/>
        </dgm:presLayoutVars>
      </dgm:prSet>
      <dgm:spPr/>
    </dgm:pt>
    <dgm:pt modelId="{DD0D2154-36F9-404A-8C39-E68C34DCBAB9}" type="pres">
      <dgm:prSet presAssocID="{9634DAE4-C1FF-BB4D-818E-B746A33CB436}" presName="rootComposite" presStyleCnt="0"/>
      <dgm:spPr/>
    </dgm:pt>
    <dgm:pt modelId="{4ABACF5F-A5C2-EA42-9332-7282DC1E5F9C}" type="pres">
      <dgm:prSet presAssocID="{9634DAE4-C1FF-BB4D-818E-B746A33CB436}" presName="rootText" presStyleLbl="node3" presStyleIdx="6" presStyleCnt="7" custScaleX="213621">
        <dgm:presLayoutVars>
          <dgm:chPref val="3"/>
        </dgm:presLayoutVars>
      </dgm:prSet>
      <dgm:spPr/>
    </dgm:pt>
    <dgm:pt modelId="{4D089154-9C26-344D-A6FC-6F49AAFEC1EA}" type="pres">
      <dgm:prSet presAssocID="{9634DAE4-C1FF-BB4D-818E-B746A33CB436}" presName="rootConnector" presStyleLbl="node3" presStyleIdx="6" presStyleCnt="7"/>
      <dgm:spPr/>
    </dgm:pt>
    <dgm:pt modelId="{0E7B8852-EF20-4047-8E04-903E6F32E422}" type="pres">
      <dgm:prSet presAssocID="{9634DAE4-C1FF-BB4D-818E-B746A33CB436}" presName="hierChild4" presStyleCnt="0"/>
      <dgm:spPr/>
    </dgm:pt>
    <dgm:pt modelId="{7E0D3807-FF77-3A4D-B7AA-2FBEEB7697ED}" type="pres">
      <dgm:prSet presAssocID="{9634DAE4-C1FF-BB4D-818E-B746A33CB436}" presName="hierChild5" presStyleCnt="0"/>
      <dgm:spPr/>
    </dgm:pt>
    <dgm:pt modelId="{59683BD3-AAD6-F14C-9A42-71FEBC69303F}" type="pres">
      <dgm:prSet presAssocID="{E445B9A0-F379-6B44-BB9A-182597BC83FA}" presName="hierChild5" presStyleCnt="0"/>
      <dgm:spPr/>
    </dgm:pt>
    <dgm:pt modelId="{3391A7E8-54FA-A845-8985-FFC005F21D77}" type="pres">
      <dgm:prSet presAssocID="{7AD6D7C0-2113-034C-A98D-0FB2064FFEC0}" presName="hierChild3" presStyleCnt="0"/>
      <dgm:spPr/>
    </dgm:pt>
  </dgm:ptLst>
  <dgm:cxnLst>
    <dgm:cxn modelId="{D394C904-1DF1-5240-AA62-4C97B5F0D449}" type="presOf" srcId="{549F0A66-EEF3-DC49-87A9-2F24EFB3E273}" destId="{D908751D-481B-2344-B326-558A077E21A8}" srcOrd="1" destOrd="0" presId="urn:microsoft.com/office/officeart/2009/3/layout/HorizontalOrganizationChart"/>
    <dgm:cxn modelId="{E7EDD90B-565A-6240-8100-237F34E479A5}" type="presOf" srcId="{9634DAE4-C1FF-BB4D-818E-B746A33CB436}" destId="{4ABACF5F-A5C2-EA42-9332-7282DC1E5F9C}" srcOrd="0" destOrd="0" presId="urn:microsoft.com/office/officeart/2009/3/layout/HorizontalOrganizationChart"/>
    <dgm:cxn modelId="{CA5BBE0D-20D1-2F49-9771-8D446DF6F079}" type="presOf" srcId="{459F7B76-1F3F-044D-85C9-817C04DCDAF1}" destId="{4E7B51FF-05C8-AC47-996F-2FD76AEA9516}" srcOrd="0" destOrd="0" presId="urn:microsoft.com/office/officeart/2009/3/layout/HorizontalOrganizationChart"/>
    <dgm:cxn modelId="{5C9CC70D-272D-BE42-B984-4A72EC0DA0C7}" type="presOf" srcId="{E445B9A0-F379-6B44-BB9A-182597BC83FA}" destId="{A9CF1044-6D3D-CD43-8F93-5B76C9F47CE2}" srcOrd="0" destOrd="0" presId="urn:microsoft.com/office/officeart/2009/3/layout/HorizontalOrganizationChart"/>
    <dgm:cxn modelId="{FA12A910-606C-4A48-9059-1DA010E4DD85}" srcId="{E445B9A0-F379-6B44-BB9A-182597BC83FA}" destId="{9634DAE4-C1FF-BB4D-818E-B746A33CB436}" srcOrd="3" destOrd="0" parTransId="{DC8B8BFF-2167-6344-AF00-2334EDFFA96C}" sibTransId="{D7EF444E-30A7-DD44-AEA8-A18CC9AAFF7B}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00FDB619-BA53-3D49-A11A-44CEC7759E6A}" type="presOf" srcId="{B7D6F3E1-4818-1C47-A076-A20881D2288E}" destId="{923F6C5E-6CE8-334B-9C29-A2594125635C}" srcOrd="0" destOrd="0" presId="urn:microsoft.com/office/officeart/2009/3/layout/HorizontalOrganizationChart"/>
    <dgm:cxn modelId="{DEC9AA23-7D09-014F-84E5-EEA65908E78F}" type="presOf" srcId="{9BBC0295-56A6-1B4B-914E-003643D6D45E}" destId="{A170C184-9C91-664B-BBDE-797345CF0951}" srcOrd="0" destOrd="0" presId="urn:microsoft.com/office/officeart/2009/3/layout/HorizontalOrganizationChart"/>
    <dgm:cxn modelId="{E2D90F39-DB6C-0A4A-AAD8-0AE29174E19F}" type="presOf" srcId="{AC8B9C64-BFF9-A944-9F48-6C37DDE9BAF4}" destId="{D4BE8BC5-9FAB-784D-9608-092FBC546049}" srcOrd="0" destOrd="0" presId="urn:microsoft.com/office/officeart/2009/3/layout/HorizontalOrganizationChart"/>
    <dgm:cxn modelId="{62207041-E273-3C45-AE65-E4D6ECFF6AD9}" type="presOf" srcId="{66DC20E1-68E6-404E-9A00-620555ADC736}" destId="{7CD10F79-70A0-BD4F-96A2-A8DE8BB8FE4A}" srcOrd="1" destOrd="0" presId="urn:microsoft.com/office/officeart/2009/3/layout/HorizontalOrganizationChart"/>
    <dgm:cxn modelId="{B826AE42-F90D-E246-A4DF-F34130C19951}" type="presOf" srcId="{2E32BCC5-CF4F-4F47-9471-9B26A6BBEDB3}" destId="{141E662C-C174-534F-88CC-E3784BA55203}" srcOrd="0" destOrd="0" presId="urn:microsoft.com/office/officeart/2009/3/layout/HorizontalOrganizationChart"/>
    <dgm:cxn modelId="{3A4FD84F-4664-DA4C-8121-44DB41BA55A6}" type="presOf" srcId="{8B645AD0-AA04-5545-9F01-6D78752D9613}" destId="{922687FE-F638-B24C-A99E-659F2B7D97E0}" srcOrd="0" destOrd="0" presId="urn:microsoft.com/office/officeart/2009/3/layout/HorizontalOrganizationChart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948E1572-95E7-FC4A-A6EF-BEFC91CF7DDC}" type="presOf" srcId="{66DC20E1-68E6-404E-9A00-620555ADC736}" destId="{023195D7-922C-4949-AA69-BC66853A2176}" srcOrd="0" destOrd="0" presId="urn:microsoft.com/office/officeart/2009/3/layout/HorizontalOrganizationChart"/>
    <dgm:cxn modelId="{7F729B77-FC43-DD46-B5B3-3EAED3C5BB3D}" srcId="{E445B9A0-F379-6B44-BB9A-182597BC83FA}" destId="{9BBC0295-56A6-1B4B-914E-003643D6D45E}" srcOrd="2" destOrd="0" parTransId="{B7D6F3E1-4818-1C47-A076-A20881D2288E}" sibTransId="{36D77C21-8FC0-4C4E-A3D9-39498FFBF385}"/>
    <dgm:cxn modelId="{B916407C-1596-8A41-B23C-12638FC88AFE}" type="presOf" srcId="{2DA00336-2FD2-9240-B05A-26E2165FCBD0}" destId="{A5EDD8A9-396D-8D45-B538-5274A55BA02C}" srcOrd="0" destOrd="0" presId="urn:microsoft.com/office/officeart/2009/3/layout/HorizontalOrganizationChart"/>
    <dgm:cxn modelId="{4E35F17F-76B8-5B40-B1E7-F1D6C592DF36}" srcId="{E445B9A0-F379-6B44-BB9A-182597BC83FA}" destId="{2DA00336-2FD2-9240-B05A-26E2165FCBD0}" srcOrd="1" destOrd="0" parTransId="{228CCD91-3AFA-7648-B495-85F5953594D4}" sibTransId="{1D1AB369-9C70-FD4B-8199-1A8E8EFF8DB7}"/>
    <dgm:cxn modelId="{B9305A81-3A75-8642-B65E-017959D2915A}" type="presOf" srcId="{128112BF-4030-7947-9C53-6B0FE9F3ADAF}" destId="{3042DFE5-9735-744A-B3BB-3A0F9BAF8B24}" srcOrd="0" destOrd="0" presId="urn:microsoft.com/office/officeart/2009/3/layout/HorizontalOrganizationChart"/>
    <dgm:cxn modelId="{039B408F-F84B-264A-8B8D-7501CBC568E4}" type="presOf" srcId="{E445B9A0-F379-6B44-BB9A-182597BC83FA}" destId="{7608B60E-DE3A-D842-8F86-62CAE4494F97}" srcOrd="1" destOrd="0" presId="urn:microsoft.com/office/officeart/2009/3/layout/HorizontalOrganizationChart"/>
    <dgm:cxn modelId="{531EC294-F168-AF49-9E69-B20B9D195B24}" type="presOf" srcId="{79F416B7-7ECC-734D-8ECE-97032074E6B9}" destId="{57F1799C-9E31-2740-BAA4-93B871B0A4C3}" srcOrd="0" destOrd="0" presId="urn:microsoft.com/office/officeart/2009/3/layout/HorizontalOrganizationChart"/>
    <dgm:cxn modelId="{813AB497-D10D-5441-97CE-7E305F033689}" type="presOf" srcId="{9BBC0295-56A6-1B4B-914E-003643D6D45E}" destId="{347365D2-E9E4-6E49-9E6C-8B7F6DE7B0E7}" srcOrd="1" destOrd="0" presId="urn:microsoft.com/office/officeart/2009/3/layout/HorizontalOrganizationChart"/>
    <dgm:cxn modelId="{DDF8819B-A117-7644-AE35-A62A4FCE89DF}" type="presOf" srcId="{228CCD91-3AFA-7648-B495-85F5953594D4}" destId="{DAEAD2D5-36D4-DA40-BD5F-C49764BCD6BF}" srcOrd="0" destOrd="0" presId="urn:microsoft.com/office/officeart/2009/3/layout/HorizontalOrganizationChart"/>
    <dgm:cxn modelId="{B285ADA4-8370-9643-A74B-604332FA2F1C}" type="presOf" srcId="{7AD6D7C0-2113-034C-A98D-0FB2064FFEC0}" destId="{0689A7AA-AAB8-BF4D-AC03-E3EEE0D528ED}" srcOrd="0" destOrd="0" presId="urn:microsoft.com/office/officeart/2009/3/layout/HorizontalOrganizationChart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7CF23CB6-EE49-6E4D-AC91-8CAC7815CD5B}" type="presOf" srcId="{2E32BCC5-CF4F-4F47-9471-9B26A6BBEDB3}" destId="{3EA0987E-106E-AD40-ABF1-791D6B80D19B}" srcOrd="1" destOrd="0" presId="urn:microsoft.com/office/officeart/2009/3/layout/HorizontalOrganizationChart"/>
    <dgm:cxn modelId="{0C8D38BE-C4F3-6E40-8F79-AABEFB6B854F}" type="presOf" srcId="{9634DAE4-C1FF-BB4D-818E-B746A33CB436}" destId="{4D089154-9C26-344D-A6FC-6F49AAFEC1EA}" srcOrd="1" destOrd="0" presId="urn:microsoft.com/office/officeart/2009/3/layout/HorizontalOrganizationChart"/>
    <dgm:cxn modelId="{912570C1-7A32-EB4E-8BA7-35C712CC1238}" type="presOf" srcId="{DC8B8BFF-2167-6344-AF00-2334EDFFA96C}" destId="{E72FBA11-5C9E-4C4C-95CB-54C20ED38FD9}" srcOrd="0" destOrd="0" presId="urn:microsoft.com/office/officeart/2009/3/layout/HorizontalOrganizationChart"/>
    <dgm:cxn modelId="{6C9E82C3-EE95-E442-A531-9ACF55F57213}" type="presOf" srcId="{90DBF32A-8108-8F45-AEE1-08FBCD6002CA}" destId="{83D7326F-BD9E-9346-9D31-47895C6B95C8}" srcOrd="0" destOrd="0" presId="urn:microsoft.com/office/officeart/2009/3/layout/HorizontalOrganizationChart"/>
    <dgm:cxn modelId="{C8A7CBCB-0C1C-7045-A670-0ED02C55227A}" type="presOf" srcId="{E0E81B47-8AC3-1B43-AEBE-9D84A0F26F6C}" destId="{2906BD38-56B2-4A4D-9862-AB9EFA6E6823}" srcOrd="0" destOrd="0" presId="urn:microsoft.com/office/officeart/2009/3/layout/HorizontalOrganizationChart"/>
    <dgm:cxn modelId="{89F789CE-6C24-BA4F-827A-F198A1157CA6}" type="presOf" srcId="{600E679A-96EB-DD4D-A209-156C2405B486}" destId="{6C8C047D-6AF5-6045-B803-82CA0E7E6E5D}" srcOrd="0" destOrd="0" presId="urn:microsoft.com/office/officeart/2009/3/layout/HorizontalOrganizationChart"/>
    <dgm:cxn modelId="{DA1661CF-F3F1-4042-A7B8-1631E98A1A62}" srcId="{E445B9A0-F379-6B44-BB9A-182597BC83FA}" destId="{549F0A66-EEF3-DC49-87A9-2F24EFB3E273}" srcOrd="0" destOrd="0" parTransId="{8B645AD0-AA04-5545-9F01-6D78752D9613}" sibTransId="{319A4EEE-989C-024E-953D-BCD39A2FB56D}"/>
    <dgm:cxn modelId="{48E40CD4-138D-C84E-A246-F57EF18EC680}" type="presOf" srcId="{549F0A66-EEF3-DC49-87A9-2F24EFB3E273}" destId="{E515945F-4F9B-8A4C-A0AD-4D72CE594356}" srcOrd="0" destOrd="0" presId="urn:microsoft.com/office/officeart/2009/3/layout/HorizontalOrganizationChart"/>
    <dgm:cxn modelId="{4771DED6-7155-1849-8EAC-41C1A2529F3B}" type="presOf" srcId="{2DA00336-2FD2-9240-B05A-26E2165FCBD0}" destId="{CBC12F25-A5A4-374B-A5C9-E2DAD8B261A8}" srcOrd="1" destOrd="0" presId="urn:microsoft.com/office/officeart/2009/3/layout/HorizontalOrganizationChart"/>
    <dgm:cxn modelId="{2CA2AFD9-DD2A-FA4E-ACA5-E5FA6BC169E1}" type="presOf" srcId="{7AD6D7C0-2113-034C-A98D-0FB2064FFEC0}" destId="{807FAAE7-C6D3-2E49-902E-EC9F42CBD8E5}" srcOrd="1" destOrd="0" presId="urn:microsoft.com/office/officeart/2009/3/layout/HorizontalOrganizationChart"/>
    <dgm:cxn modelId="{EEA8E7D9-40BC-5E47-AC4D-6BD05C34C1ED}" type="presOf" srcId="{79F416B7-7ECC-734D-8ECE-97032074E6B9}" destId="{3DD5551E-483C-9743-8CCE-F48B7F507F0D}" srcOrd="1" destOrd="0" presId="urn:microsoft.com/office/officeart/2009/3/layout/HorizontalOrganizationChart"/>
    <dgm:cxn modelId="{FAA2FCF2-187D-4F42-AD08-337775D18514}" type="presOf" srcId="{AC8B9C64-BFF9-A944-9F48-6C37DDE9BAF4}" destId="{6BE98E2D-14DE-1747-A87A-A7261AB160F8}" srcOrd="1" destOrd="0" presId="urn:microsoft.com/office/officeart/2009/3/layout/HorizontalOrganizationChart"/>
    <dgm:cxn modelId="{828303F5-549A-8448-A619-B242F64EBB01}" type="presOf" srcId="{DA621596-6D0B-7046-8CA3-B850D16931FB}" destId="{891A9760-81AB-7C44-BCB3-D339F372DBEB}" srcOrd="0" destOrd="0" presId="urn:microsoft.com/office/officeart/2009/3/layout/HorizontalOrganizationChart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5D051299-3414-A441-94A0-96CCA22275BF}" type="presParOf" srcId="{2906BD38-56B2-4A4D-9862-AB9EFA6E6823}" destId="{40E711C6-BAE0-A645-AB2E-2DB188DA6227}" srcOrd="0" destOrd="0" presId="urn:microsoft.com/office/officeart/2009/3/layout/HorizontalOrganizationChart"/>
    <dgm:cxn modelId="{A07E1E4C-DD05-3148-9337-5BE6C96405CF}" type="presParOf" srcId="{40E711C6-BAE0-A645-AB2E-2DB188DA6227}" destId="{95937EF8-34E2-B44F-92FC-4BA6EF46D724}" srcOrd="0" destOrd="0" presId="urn:microsoft.com/office/officeart/2009/3/layout/HorizontalOrganizationChart"/>
    <dgm:cxn modelId="{7B43E658-CB76-4C46-9228-E0F9487F8F30}" type="presParOf" srcId="{95937EF8-34E2-B44F-92FC-4BA6EF46D724}" destId="{0689A7AA-AAB8-BF4D-AC03-E3EEE0D528ED}" srcOrd="0" destOrd="0" presId="urn:microsoft.com/office/officeart/2009/3/layout/HorizontalOrganizationChart"/>
    <dgm:cxn modelId="{93686387-3797-954F-9DAD-B4460F3B6097}" type="presParOf" srcId="{95937EF8-34E2-B44F-92FC-4BA6EF46D724}" destId="{807FAAE7-C6D3-2E49-902E-EC9F42CBD8E5}" srcOrd="1" destOrd="0" presId="urn:microsoft.com/office/officeart/2009/3/layout/HorizontalOrganizationChart"/>
    <dgm:cxn modelId="{494C6599-F080-6246-A19F-B5D6038ABAC3}" type="presParOf" srcId="{40E711C6-BAE0-A645-AB2E-2DB188DA6227}" destId="{094E6990-CEEF-E74C-B199-23617A05FF8C}" srcOrd="1" destOrd="0" presId="urn:microsoft.com/office/officeart/2009/3/layout/HorizontalOrganizationChart"/>
    <dgm:cxn modelId="{43BB7DAF-6FE1-1444-B8EE-8DEA64BE5B88}" type="presParOf" srcId="{094E6990-CEEF-E74C-B199-23617A05FF8C}" destId="{891A9760-81AB-7C44-BCB3-D339F372DBEB}" srcOrd="0" destOrd="0" presId="urn:microsoft.com/office/officeart/2009/3/layout/HorizontalOrganizationChart"/>
    <dgm:cxn modelId="{0B7F8753-69E7-1946-8160-1D0BCB603558}" type="presParOf" srcId="{094E6990-CEEF-E74C-B199-23617A05FF8C}" destId="{1984B5E8-378A-A040-8071-E75AD3F14125}" srcOrd="1" destOrd="0" presId="urn:microsoft.com/office/officeart/2009/3/layout/HorizontalOrganizationChart"/>
    <dgm:cxn modelId="{4B90661E-B67A-2249-987B-B658FF2A2F4D}" type="presParOf" srcId="{1984B5E8-378A-A040-8071-E75AD3F14125}" destId="{A5D5C038-DC9A-C740-BCF6-841E18433E6D}" srcOrd="0" destOrd="0" presId="urn:microsoft.com/office/officeart/2009/3/layout/HorizontalOrganizationChart"/>
    <dgm:cxn modelId="{7B959DA2-B2B5-5948-A8CD-F67D6E3716FD}" type="presParOf" srcId="{A5D5C038-DC9A-C740-BCF6-841E18433E6D}" destId="{023195D7-922C-4949-AA69-BC66853A2176}" srcOrd="0" destOrd="0" presId="urn:microsoft.com/office/officeart/2009/3/layout/HorizontalOrganizationChart"/>
    <dgm:cxn modelId="{BB23EE2E-EE18-F748-9D6F-295E76530C86}" type="presParOf" srcId="{A5D5C038-DC9A-C740-BCF6-841E18433E6D}" destId="{7CD10F79-70A0-BD4F-96A2-A8DE8BB8FE4A}" srcOrd="1" destOrd="0" presId="urn:microsoft.com/office/officeart/2009/3/layout/HorizontalOrganizationChart"/>
    <dgm:cxn modelId="{0CD1B127-262F-3E40-B887-223CBD52A689}" type="presParOf" srcId="{1984B5E8-378A-A040-8071-E75AD3F14125}" destId="{2C17FFF2-D6A9-4F4F-B24E-74EB227F6BE5}" srcOrd="1" destOrd="0" presId="urn:microsoft.com/office/officeart/2009/3/layout/HorizontalOrganizationChart"/>
    <dgm:cxn modelId="{C869C2C5-75C0-9141-93ED-7CEC7241C81E}" type="presParOf" srcId="{2C17FFF2-D6A9-4F4F-B24E-74EB227F6BE5}" destId="{4E7B51FF-05C8-AC47-996F-2FD76AEA9516}" srcOrd="0" destOrd="0" presId="urn:microsoft.com/office/officeart/2009/3/layout/HorizontalOrganizationChart"/>
    <dgm:cxn modelId="{B2F54896-5BFC-A04F-913D-C46AC284C7D2}" type="presParOf" srcId="{2C17FFF2-D6A9-4F4F-B24E-74EB227F6BE5}" destId="{C1A271BD-7C8C-2641-90CB-21EBFA71428D}" srcOrd="1" destOrd="0" presId="urn:microsoft.com/office/officeart/2009/3/layout/HorizontalOrganizationChart"/>
    <dgm:cxn modelId="{030A0C6D-FFBE-6E45-BD51-EC36425A7A0D}" type="presParOf" srcId="{C1A271BD-7C8C-2641-90CB-21EBFA71428D}" destId="{5274CC5D-531E-3540-8738-46F7812F7922}" srcOrd="0" destOrd="0" presId="urn:microsoft.com/office/officeart/2009/3/layout/HorizontalOrganizationChart"/>
    <dgm:cxn modelId="{4805A0A3-7510-8F4E-A231-CC34DCBC535A}" type="presParOf" srcId="{5274CC5D-531E-3540-8738-46F7812F7922}" destId="{141E662C-C174-534F-88CC-E3784BA55203}" srcOrd="0" destOrd="0" presId="urn:microsoft.com/office/officeart/2009/3/layout/HorizontalOrganizationChart"/>
    <dgm:cxn modelId="{9AF5F7D5-DA98-9D47-A763-74879A7440BA}" type="presParOf" srcId="{5274CC5D-531E-3540-8738-46F7812F7922}" destId="{3EA0987E-106E-AD40-ABF1-791D6B80D19B}" srcOrd="1" destOrd="0" presId="urn:microsoft.com/office/officeart/2009/3/layout/HorizontalOrganizationChart"/>
    <dgm:cxn modelId="{40FD24CE-6F1F-5948-8545-D77B150C1D68}" type="presParOf" srcId="{C1A271BD-7C8C-2641-90CB-21EBFA71428D}" destId="{72E7D02C-EA41-184B-A8EA-64979B8EBEEE}" srcOrd="1" destOrd="0" presId="urn:microsoft.com/office/officeart/2009/3/layout/HorizontalOrganizationChart"/>
    <dgm:cxn modelId="{1921E28F-74C3-9144-B71E-F29AB2E206DB}" type="presParOf" srcId="{C1A271BD-7C8C-2641-90CB-21EBFA71428D}" destId="{04C73C2B-0D53-0447-8F82-DE7E2ABC2F5E}" srcOrd="2" destOrd="0" presId="urn:microsoft.com/office/officeart/2009/3/layout/HorizontalOrganizationChart"/>
    <dgm:cxn modelId="{06D899EF-17CB-2141-9D81-2DEF580A564E}" type="presParOf" srcId="{2C17FFF2-D6A9-4F4F-B24E-74EB227F6BE5}" destId="{83D7326F-BD9E-9346-9D31-47895C6B95C8}" srcOrd="2" destOrd="0" presId="urn:microsoft.com/office/officeart/2009/3/layout/HorizontalOrganizationChart"/>
    <dgm:cxn modelId="{D2A9CEF8-10DF-F549-A505-588F26B542E5}" type="presParOf" srcId="{2C17FFF2-D6A9-4F4F-B24E-74EB227F6BE5}" destId="{064AE4FB-4D02-2746-911E-DB2EB3858A9B}" srcOrd="3" destOrd="0" presId="urn:microsoft.com/office/officeart/2009/3/layout/HorizontalOrganizationChart"/>
    <dgm:cxn modelId="{38552AF7-DC64-6344-846F-5C5BAEBE5C61}" type="presParOf" srcId="{064AE4FB-4D02-2746-911E-DB2EB3858A9B}" destId="{FD3C68BB-D8CB-7747-BA67-E659945A456A}" srcOrd="0" destOrd="0" presId="urn:microsoft.com/office/officeart/2009/3/layout/HorizontalOrganizationChart"/>
    <dgm:cxn modelId="{1DC7C635-831F-C540-8C88-D45B3F2C896B}" type="presParOf" srcId="{FD3C68BB-D8CB-7747-BA67-E659945A456A}" destId="{57F1799C-9E31-2740-BAA4-93B871B0A4C3}" srcOrd="0" destOrd="0" presId="urn:microsoft.com/office/officeart/2009/3/layout/HorizontalOrganizationChart"/>
    <dgm:cxn modelId="{82E40D22-39AD-5547-A19E-FF5E95B180FC}" type="presParOf" srcId="{FD3C68BB-D8CB-7747-BA67-E659945A456A}" destId="{3DD5551E-483C-9743-8CCE-F48B7F507F0D}" srcOrd="1" destOrd="0" presId="urn:microsoft.com/office/officeart/2009/3/layout/HorizontalOrganizationChart"/>
    <dgm:cxn modelId="{DD26B52E-A34C-C246-8330-CDD4AB7DE581}" type="presParOf" srcId="{064AE4FB-4D02-2746-911E-DB2EB3858A9B}" destId="{F38A4705-CFAE-BB4A-811D-859D7DFC3980}" srcOrd="1" destOrd="0" presId="urn:microsoft.com/office/officeart/2009/3/layout/HorizontalOrganizationChart"/>
    <dgm:cxn modelId="{365B4DD8-44F3-124E-B8F4-2A0C5453596A}" type="presParOf" srcId="{064AE4FB-4D02-2746-911E-DB2EB3858A9B}" destId="{D9465368-B3F1-B549-B325-33EE417B8163}" srcOrd="2" destOrd="0" presId="urn:microsoft.com/office/officeart/2009/3/layout/HorizontalOrganizationChart"/>
    <dgm:cxn modelId="{F641E66C-039F-6846-8167-DE70617BE25C}" type="presParOf" srcId="{2C17FFF2-D6A9-4F4F-B24E-74EB227F6BE5}" destId="{3042DFE5-9735-744A-B3BB-3A0F9BAF8B24}" srcOrd="4" destOrd="0" presId="urn:microsoft.com/office/officeart/2009/3/layout/HorizontalOrganizationChart"/>
    <dgm:cxn modelId="{F5B79517-0CEE-BF4A-866D-CB39B76D0172}" type="presParOf" srcId="{2C17FFF2-D6A9-4F4F-B24E-74EB227F6BE5}" destId="{3E607B34-A92E-AB48-B453-CAD18C4A1DB3}" srcOrd="5" destOrd="0" presId="urn:microsoft.com/office/officeart/2009/3/layout/HorizontalOrganizationChart"/>
    <dgm:cxn modelId="{E80831F2-30B7-334E-BC46-27E4A2B64160}" type="presParOf" srcId="{3E607B34-A92E-AB48-B453-CAD18C4A1DB3}" destId="{EBCD5DA0-E14E-5C47-B914-DF662577CEFC}" srcOrd="0" destOrd="0" presId="urn:microsoft.com/office/officeart/2009/3/layout/HorizontalOrganizationChart"/>
    <dgm:cxn modelId="{8427E864-C719-6A4A-AF16-DEDA218EE559}" type="presParOf" srcId="{EBCD5DA0-E14E-5C47-B914-DF662577CEFC}" destId="{D4BE8BC5-9FAB-784D-9608-092FBC546049}" srcOrd="0" destOrd="0" presId="urn:microsoft.com/office/officeart/2009/3/layout/HorizontalOrganizationChart"/>
    <dgm:cxn modelId="{D193DACE-3123-8143-8CDF-62F6C1871C32}" type="presParOf" srcId="{EBCD5DA0-E14E-5C47-B914-DF662577CEFC}" destId="{6BE98E2D-14DE-1747-A87A-A7261AB160F8}" srcOrd="1" destOrd="0" presId="urn:microsoft.com/office/officeart/2009/3/layout/HorizontalOrganizationChart"/>
    <dgm:cxn modelId="{C57B38A5-9076-DA41-AA31-B8CD4A885980}" type="presParOf" srcId="{3E607B34-A92E-AB48-B453-CAD18C4A1DB3}" destId="{8D65867D-5AF4-7546-9A08-8D24173160C8}" srcOrd="1" destOrd="0" presId="urn:microsoft.com/office/officeart/2009/3/layout/HorizontalOrganizationChart"/>
    <dgm:cxn modelId="{3B97E495-A287-E742-94C3-B18314EAEA02}" type="presParOf" srcId="{3E607B34-A92E-AB48-B453-CAD18C4A1DB3}" destId="{C3B9B0E3-E876-3944-87CE-0B0AD61FDF90}" srcOrd="2" destOrd="0" presId="urn:microsoft.com/office/officeart/2009/3/layout/HorizontalOrganizationChart"/>
    <dgm:cxn modelId="{B5C49E0C-EE29-6A46-BE67-3B0B1A1A7E91}" type="presParOf" srcId="{1984B5E8-378A-A040-8071-E75AD3F14125}" destId="{F3CB312B-0C5E-7041-AF8F-9D3258A6D297}" srcOrd="2" destOrd="0" presId="urn:microsoft.com/office/officeart/2009/3/layout/HorizontalOrganizationChart"/>
    <dgm:cxn modelId="{3A641C89-7FD6-BB48-B1C2-CF9C610534D0}" type="presParOf" srcId="{094E6990-CEEF-E74C-B199-23617A05FF8C}" destId="{6C8C047D-6AF5-6045-B803-82CA0E7E6E5D}" srcOrd="2" destOrd="0" presId="urn:microsoft.com/office/officeart/2009/3/layout/HorizontalOrganizationChart"/>
    <dgm:cxn modelId="{002B9E6D-29BE-584A-B3D9-441089F9C074}" type="presParOf" srcId="{094E6990-CEEF-E74C-B199-23617A05FF8C}" destId="{070CAC2F-9581-894B-ABC2-8F6F66122375}" srcOrd="3" destOrd="0" presId="urn:microsoft.com/office/officeart/2009/3/layout/HorizontalOrganizationChart"/>
    <dgm:cxn modelId="{48BD446B-815F-9845-AFCD-91E0DAA7E6E2}" type="presParOf" srcId="{070CAC2F-9581-894B-ABC2-8F6F66122375}" destId="{36666728-C3A4-304B-8478-1F92DDE7F5EC}" srcOrd="0" destOrd="0" presId="urn:microsoft.com/office/officeart/2009/3/layout/HorizontalOrganizationChart"/>
    <dgm:cxn modelId="{34167DE1-0802-F54D-A82D-BF54C2A51503}" type="presParOf" srcId="{36666728-C3A4-304B-8478-1F92DDE7F5EC}" destId="{A9CF1044-6D3D-CD43-8F93-5B76C9F47CE2}" srcOrd="0" destOrd="0" presId="urn:microsoft.com/office/officeart/2009/3/layout/HorizontalOrganizationChart"/>
    <dgm:cxn modelId="{CD2B354C-5210-D24D-8A44-2120A50A3024}" type="presParOf" srcId="{36666728-C3A4-304B-8478-1F92DDE7F5EC}" destId="{7608B60E-DE3A-D842-8F86-62CAE4494F97}" srcOrd="1" destOrd="0" presId="urn:microsoft.com/office/officeart/2009/3/layout/HorizontalOrganizationChart"/>
    <dgm:cxn modelId="{11C919B4-D451-D640-8B39-C3E1FA53569B}" type="presParOf" srcId="{070CAC2F-9581-894B-ABC2-8F6F66122375}" destId="{C2640744-EFBC-904E-A7EC-B84CE63EAA5E}" srcOrd="1" destOrd="0" presId="urn:microsoft.com/office/officeart/2009/3/layout/HorizontalOrganizationChart"/>
    <dgm:cxn modelId="{50FE0318-67A8-C645-A795-23544CC11A3E}" type="presParOf" srcId="{C2640744-EFBC-904E-A7EC-B84CE63EAA5E}" destId="{922687FE-F638-B24C-A99E-659F2B7D97E0}" srcOrd="0" destOrd="0" presId="urn:microsoft.com/office/officeart/2009/3/layout/HorizontalOrganizationChart"/>
    <dgm:cxn modelId="{4F9BDD23-A98D-BF4D-B43A-1E2D84909D0A}" type="presParOf" srcId="{C2640744-EFBC-904E-A7EC-B84CE63EAA5E}" destId="{0191BB93-E12F-0D4D-B8F8-09B550F130A8}" srcOrd="1" destOrd="0" presId="urn:microsoft.com/office/officeart/2009/3/layout/HorizontalOrganizationChart"/>
    <dgm:cxn modelId="{00447AD1-340A-7B4E-B0EB-0116C5E77B55}" type="presParOf" srcId="{0191BB93-E12F-0D4D-B8F8-09B550F130A8}" destId="{E8C4AC0D-6C1F-D644-9725-21ECF931FD8A}" srcOrd="0" destOrd="0" presId="urn:microsoft.com/office/officeart/2009/3/layout/HorizontalOrganizationChart"/>
    <dgm:cxn modelId="{EBBF1ACE-5C01-8C44-AE74-048FCDA155F2}" type="presParOf" srcId="{E8C4AC0D-6C1F-D644-9725-21ECF931FD8A}" destId="{E515945F-4F9B-8A4C-A0AD-4D72CE594356}" srcOrd="0" destOrd="0" presId="urn:microsoft.com/office/officeart/2009/3/layout/HorizontalOrganizationChart"/>
    <dgm:cxn modelId="{4BC0B48C-5022-9A49-AADC-45B3ABD43DA5}" type="presParOf" srcId="{E8C4AC0D-6C1F-D644-9725-21ECF931FD8A}" destId="{D908751D-481B-2344-B326-558A077E21A8}" srcOrd="1" destOrd="0" presId="urn:microsoft.com/office/officeart/2009/3/layout/HorizontalOrganizationChart"/>
    <dgm:cxn modelId="{08D284D4-2177-004B-A71E-5ABE0E23C10B}" type="presParOf" srcId="{0191BB93-E12F-0D4D-B8F8-09B550F130A8}" destId="{FFFB4911-D63B-4942-9073-0EFB84769D0A}" srcOrd="1" destOrd="0" presId="urn:microsoft.com/office/officeart/2009/3/layout/HorizontalOrganizationChart"/>
    <dgm:cxn modelId="{5240DE6F-4199-9F41-B91D-8F687ECB70A2}" type="presParOf" srcId="{0191BB93-E12F-0D4D-B8F8-09B550F130A8}" destId="{83CDA2FE-8F83-8A41-9E89-35B0441B0EEF}" srcOrd="2" destOrd="0" presId="urn:microsoft.com/office/officeart/2009/3/layout/HorizontalOrganizationChart"/>
    <dgm:cxn modelId="{5B8BFA1B-4488-EE49-84D0-45C57C1D5F7F}" type="presParOf" srcId="{C2640744-EFBC-904E-A7EC-B84CE63EAA5E}" destId="{DAEAD2D5-36D4-DA40-BD5F-C49764BCD6BF}" srcOrd="2" destOrd="0" presId="urn:microsoft.com/office/officeart/2009/3/layout/HorizontalOrganizationChart"/>
    <dgm:cxn modelId="{10961C46-8A7D-E444-B9CF-225DBB2713AE}" type="presParOf" srcId="{C2640744-EFBC-904E-A7EC-B84CE63EAA5E}" destId="{711106BD-002D-D542-91C5-B7E9F851575C}" srcOrd="3" destOrd="0" presId="urn:microsoft.com/office/officeart/2009/3/layout/HorizontalOrganizationChart"/>
    <dgm:cxn modelId="{2E4AEA84-BF7F-BA41-8D89-2284307632E6}" type="presParOf" srcId="{711106BD-002D-D542-91C5-B7E9F851575C}" destId="{1CCC997C-FAA6-9844-AC57-03C2E04F3CE5}" srcOrd="0" destOrd="0" presId="urn:microsoft.com/office/officeart/2009/3/layout/HorizontalOrganizationChart"/>
    <dgm:cxn modelId="{CE2540C9-2896-7044-8547-C99E81CFAA4C}" type="presParOf" srcId="{1CCC997C-FAA6-9844-AC57-03C2E04F3CE5}" destId="{A5EDD8A9-396D-8D45-B538-5274A55BA02C}" srcOrd="0" destOrd="0" presId="urn:microsoft.com/office/officeart/2009/3/layout/HorizontalOrganizationChart"/>
    <dgm:cxn modelId="{2F9E16D0-4936-DE41-845B-0902DA4992DD}" type="presParOf" srcId="{1CCC997C-FAA6-9844-AC57-03C2E04F3CE5}" destId="{CBC12F25-A5A4-374B-A5C9-E2DAD8B261A8}" srcOrd="1" destOrd="0" presId="urn:microsoft.com/office/officeart/2009/3/layout/HorizontalOrganizationChart"/>
    <dgm:cxn modelId="{B3B36498-37B0-7545-B7D3-6CC7A2C85F93}" type="presParOf" srcId="{711106BD-002D-D542-91C5-B7E9F851575C}" destId="{33CA12EF-F320-F04E-A478-1851221B4CB8}" srcOrd="1" destOrd="0" presId="urn:microsoft.com/office/officeart/2009/3/layout/HorizontalOrganizationChart"/>
    <dgm:cxn modelId="{E617B33C-DCCE-6049-B4DA-3FF6358993B9}" type="presParOf" srcId="{711106BD-002D-D542-91C5-B7E9F851575C}" destId="{4290EB8D-F906-DC43-8E56-5FF81C3302DB}" srcOrd="2" destOrd="0" presId="urn:microsoft.com/office/officeart/2009/3/layout/HorizontalOrganizationChart"/>
    <dgm:cxn modelId="{B1933BEC-D082-804F-AECD-87D7668D16BF}" type="presParOf" srcId="{C2640744-EFBC-904E-A7EC-B84CE63EAA5E}" destId="{923F6C5E-6CE8-334B-9C29-A2594125635C}" srcOrd="4" destOrd="0" presId="urn:microsoft.com/office/officeart/2009/3/layout/HorizontalOrganizationChart"/>
    <dgm:cxn modelId="{6252A4F5-78AD-4C4C-B02E-837124B805C3}" type="presParOf" srcId="{C2640744-EFBC-904E-A7EC-B84CE63EAA5E}" destId="{6FBF2319-E5C7-D34D-9D43-AFC93BB14F24}" srcOrd="5" destOrd="0" presId="urn:microsoft.com/office/officeart/2009/3/layout/HorizontalOrganizationChart"/>
    <dgm:cxn modelId="{5EAA8901-12FF-194D-BB12-E5F3E17332AB}" type="presParOf" srcId="{6FBF2319-E5C7-D34D-9D43-AFC93BB14F24}" destId="{15C31A51-1CAE-3B48-94CC-C19335902745}" srcOrd="0" destOrd="0" presId="urn:microsoft.com/office/officeart/2009/3/layout/HorizontalOrganizationChart"/>
    <dgm:cxn modelId="{7A0B6777-FD57-924B-959A-6CD95976E7E5}" type="presParOf" srcId="{15C31A51-1CAE-3B48-94CC-C19335902745}" destId="{A170C184-9C91-664B-BBDE-797345CF0951}" srcOrd="0" destOrd="0" presId="urn:microsoft.com/office/officeart/2009/3/layout/HorizontalOrganizationChart"/>
    <dgm:cxn modelId="{C3EA6212-BC60-B547-9076-B38A9C541A17}" type="presParOf" srcId="{15C31A51-1CAE-3B48-94CC-C19335902745}" destId="{347365D2-E9E4-6E49-9E6C-8B7F6DE7B0E7}" srcOrd="1" destOrd="0" presId="urn:microsoft.com/office/officeart/2009/3/layout/HorizontalOrganizationChart"/>
    <dgm:cxn modelId="{7D930D95-C396-EF43-BB42-144E121D5339}" type="presParOf" srcId="{6FBF2319-E5C7-D34D-9D43-AFC93BB14F24}" destId="{C357131E-6554-B840-A628-8DA3398D657E}" srcOrd="1" destOrd="0" presId="urn:microsoft.com/office/officeart/2009/3/layout/HorizontalOrganizationChart"/>
    <dgm:cxn modelId="{A823C87E-BFAD-3E41-923A-59E67A1088F0}" type="presParOf" srcId="{6FBF2319-E5C7-D34D-9D43-AFC93BB14F24}" destId="{B897A80A-FF45-2446-AF2D-9709E0A6182C}" srcOrd="2" destOrd="0" presId="urn:microsoft.com/office/officeart/2009/3/layout/HorizontalOrganizationChart"/>
    <dgm:cxn modelId="{98ED7B26-82B5-3749-B7C4-EF27A90C2270}" type="presParOf" srcId="{C2640744-EFBC-904E-A7EC-B84CE63EAA5E}" destId="{E72FBA11-5C9E-4C4C-95CB-54C20ED38FD9}" srcOrd="6" destOrd="0" presId="urn:microsoft.com/office/officeart/2009/3/layout/HorizontalOrganizationChart"/>
    <dgm:cxn modelId="{69DA3C7B-CFFE-9C4E-A50A-3FC287CFC2D9}" type="presParOf" srcId="{C2640744-EFBC-904E-A7EC-B84CE63EAA5E}" destId="{2C5E24AA-BE75-CB4A-A466-1AA8E5BD241D}" srcOrd="7" destOrd="0" presId="urn:microsoft.com/office/officeart/2009/3/layout/HorizontalOrganizationChart"/>
    <dgm:cxn modelId="{62415C1F-24C9-DF4E-9889-A1FBA09A7D8B}" type="presParOf" srcId="{2C5E24AA-BE75-CB4A-A466-1AA8E5BD241D}" destId="{DD0D2154-36F9-404A-8C39-E68C34DCBAB9}" srcOrd="0" destOrd="0" presId="urn:microsoft.com/office/officeart/2009/3/layout/HorizontalOrganizationChart"/>
    <dgm:cxn modelId="{51260D2B-6B1F-6B4F-BE25-68193874764D}" type="presParOf" srcId="{DD0D2154-36F9-404A-8C39-E68C34DCBAB9}" destId="{4ABACF5F-A5C2-EA42-9332-7282DC1E5F9C}" srcOrd="0" destOrd="0" presId="urn:microsoft.com/office/officeart/2009/3/layout/HorizontalOrganizationChart"/>
    <dgm:cxn modelId="{2121F3E3-F327-8F4E-9506-97574B523032}" type="presParOf" srcId="{DD0D2154-36F9-404A-8C39-E68C34DCBAB9}" destId="{4D089154-9C26-344D-A6FC-6F49AAFEC1EA}" srcOrd="1" destOrd="0" presId="urn:microsoft.com/office/officeart/2009/3/layout/HorizontalOrganizationChart"/>
    <dgm:cxn modelId="{1610B122-E63B-7448-857F-6DDDCC7F548D}" type="presParOf" srcId="{2C5E24AA-BE75-CB4A-A466-1AA8E5BD241D}" destId="{0E7B8852-EF20-4047-8E04-903E6F32E422}" srcOrd="1" destOrd="0" presId="urn:microsoft.com/office/officeart/2009/3/layout/HorizontalOrganizationChart"/>
    <dgm:cxn modelId="{D51E5D03-C643-2345-AEC3-D0A602D1E315}" type="presParOf" srcId="{2C5E24AA-BE75-CB4A-A466-1AA8E5BD241D}" destId="{7E0D3807-FF77-3A4D-B7AA-2FBEEB7697ED}" srcOrd="2" destOrd="0" presId="urn:microsoft.com/office/officeart/2009/3/layout/HorizontalOrganizationChart"/>
    <dgm:cxn modelId="{00750952-B529-E545-ADEA-66BDF5C4869F}" type="presParOf" srcId="{070CAC2F-9581-894B-ABC2-8F6F66122375}" destId="{59683BD3-AAD6-F14C-9A42-71FEBC69303F}" srcOrd="2" destOrd="0" presId="urn:microsoft.com/office/officeart/2009/3/layout/HorizontalOrganizationChart"/>
    <dgm:cxn modelId="{71BFA194-86D9-8D4E-897E-CD20FFD5FF69}" type="presParOf" srcId="{40E711C6-BAE0-A645-AB2E-2DB188DA6227}" destId="{3391A7E8-54FA-A845-8985-FFC005F21D7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pPr algn="l"/>
          <a:r>
            <a:rPr lang="en-US" altLang="zh-CN" sz="44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4400" dirty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pPr algn="l"/>
          <a:r>
            <a:rPr lang="zh-CN" altLang="en-US" sz="44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pPr algn="l"/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pPr algn="l"/>
          <a:r>
            <a:rPr lang="zh-CN" altLang="en-US" sz="4400" dirty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pPr algn="l"/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/>
      <dgm:t>
        <a:bodyPr/>
        <a:lstStyle/>
        <a:p>
          <a:pPr algn="l"/>
          <a:r>
            <a:rPr lang="zh-CN" altLang="en-US" sz="4400" dirty="0">
              <a:latin typeface="Microsoft YaHei" charset="-122"/>
              <a:ea typeface="Microsoft YaHei" charset="-122"/>
              <a:cs typeface="Microsoft YaHei" charset="-122"/>
            </a:rPr>
            <a:t>世界的本原？</a:t>
          </a: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pPr algn="l"/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pPr algn="l"/>
          <a:r>
            <a:rPr lang="zh-CN" altLang="en-US" sz="4400" dirty="0"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pPr algn="l"/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pPr algn="l"/>
          <a:r>
            <a:rPr lang="zh-CN" altLang="en-US" sz="4400" dirty="0"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pPr algn="l"/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9F0A66-EEF3-DC49-87A9-2F24EFB3E273}">
      <dgm:prSet custT="1"/>
      <dgm:spPr/>
      <dgm:t>
        <a:bodyPr/>
        <a:lstStyle/>
        <a:p>
          <a:pPr algn="l"/>
          <a:r>
            <a:rPr lang="zh-CN" altLang="en-US" sz="4400" dirty="0">
              <a:latin typeface="Microsoft YaHei" charset="-122"/>
              <a:ea typeface="Microsoft YaHei" charset="-122"/>
              <a:cs typeface="Microsoft YaHei" charset="-122"/>
            </a:rPr>
            <a:t>实践的概念</a:t>
          </a:r>
        </a:p>
      </dgm:t>
    </dgm:pt>
    <dgm:pt modelId="{8B645AD0-AA04-5545-9F01-6D78752D9613}" type="parTrans" cxnId="{DA1661CF-F3F1-4042-A7B8-1631E98A1A62}">
      <dgm:prSet/>
      <dgm:spPr/>
      <dgm:t>
        <a:bodyPr/>
        <a:lstStyle/>
        <a:p>
          <a:pPr algn="l"/>
          <a:endParaRPr lang="zh-CN" altLang="en-US"/>
        </a:p>
      </dgm:t>
    </dgm:pt>
    <dgm:pt modelId="{319A4EEE-989C-024E-953D-BCD39A2FB56D}" type="sibTrans" cxnId="{DA1661CF-F3F1-4042-A7B8-1631E98A1A62}">
      <dgm:prSet/>
      <dgm:spPr/>
      <dgm:t>
        <a:bodyPr/>
        <a:lstStyle/>
        <a:p>
          <a:endParaRPr lang="zh-CN" altLang="en-US"/>
        </a:p>
      </dgm:t>
    </dgm:pt>
    <dgm:pt modelId="{2DA00336-2FD2-9240-B05A-26E2165FCBD0}">
      <dgm:prSet custT="1"/>
      <dgm:spPr/>
      <dgm:t>
        <a:bodyPr/>
        <a:lstStyle/>
        <a:p>
          <a:pPr algn="l"/>
          <a:r>
            <a:rPr lang="zh-CN" altLang="en-US" sz="4400" dirty="0">
              <a:latin typeface="Microsoft YaHei" charset="-122"/>
              <a:ea typeface="Microsoft YaHei" charset="-122"/>
              <a:cs typeface="Microsoft YaHei" charset="-122"/>
            </a:rPr>
            <a:t>实践的特点</a:t>
          </a:r>
        </a:p>
      </dgm:t>
    </dgm:pt>
    <dgm:pt modelId="{228CCD91-3AFA-7648-B495-85F5953594D4}" type="parTrans" cxnId="{4E35F17F-76B8-5B40-B1E7-F1D6C592DF36}">
      <dgm:prSet/>
      <dgm:spPr/>
      <dgm:t>
        <a:bodyPr/>
        <a:lstStyle/>
        <a:p>
          <a:pPr algn="l"/>
          <a:endParaRPr lang="zh-CN" altLang="en-US"/>
        </a:p>
      </dgm:t>
    </dgm:pt>
    <dgm:pt modelId="{1D1AB369-9C70-FD4B-8199-1A8E8EFF8DB7}" type="sibTrans" cxnId="{4E35F17F-76B8-5B40-B1E7-F1D6C592DF36}">
      <dgm:prSet/>
      <dgm:spPr/>
      <dgm:t>
        <a:bodyPr/>
        <a:lstStyle/>
        <a:p>
          <a:endParaRPr lang="zh-CN" altLang="en-US"/>
        </a:p>
      </dgm:t>
    </dgm:pt>
    <dgm:pt modelId="{9BBC0295-56A6-1B4B-914E-003643D6D45E}">
      <dgm:prSet custT="1"/>
      <dgm:spPr/>
      <dgm:t>
        <a:bodyPr/>
        <a:lstStyle/>
        <a:p>
          <a:pPr algn="l"/>
          <a:r>
            <a:rPr lang="zh-CN" altLang="en-US" sz="4400" dirty="0">
              <a:latin typeface="Microsoft YaHei" charset="-122"/>
              <a:ea typeface="Microsoft YaHei" charset="-122"/>
              <a:cs typeface="Microsoft YaHei" charset="-122"/>
            </a:rPr>
            <a:t>实践的基本形式</a:t>
          </a:r>
        </a:p>
      </dgm:t>
    </dgm:pt>
    <dgm:pt modelId="{B7D6F3E1-4818-1C47-A076-A20881D2288E}" type="parTrans" cxnId="{7F729B77-FC43-DD46-B5B3-3EAED3C5BB3D}">
      <dgm:prSet/>
      <dgm:spPr/>
      <dgm:t>
        <a:bodyPr/>
        <a:lstStyle/>
        <a:p>
          <a:pPr algn="l"/>
          <a:endParaRPr lang="zh-CN" altLang="en-US"/>
        </a:p>
      </dgm:t>
    </dgm:pt>
    <dgm:pt modelId="{36D77C21-8FC0-4C4E-A3D9-39498FFBF385}" type="sibTrans" cxnId="{7F729B77-FC43-DD46-B5B3-3EAED3C5BB3D}">
      <dgm:prSet/>
      <dgm:spPr/>
      <dgm:t>
        <a:bodyPr/>
        <a:lstStyle/>
        <a:p>
          <a:endParaRPr lang="zh-CN" altLang="en-US"/>
        </a:p>
      </dgm:t>
    </dgm:pt>
    <dgm:pt modelId="{9634DAE4-C1FF-BB4D-818E-B746A33CB436}">
      <dgm:prSet custT="1"/>
      <dgm:spPr/>
      <dgm:t>
        <a:bodyPr/>
        <a:lstStyle/>
        <a:p>
          <a:pPr algn="l"/>
          <a:r>
            <a:rPr lang="zh-CN" altLang="en-US" sz="4400" dirty="0">
              <a:latin typeface="Microsoft YaHei" charset="-122"/>
              <a:ea typeface="Microsoft YaHei" charset="-122"/>
              <a:cs typeface="Microsoft YaHei" charset="-122"/>
            </a:rPr>
            <a:t>社会生活本质是实践</a:t>
          </a:r>
        </a:p>
      </dgm:t>
    </dgm:pt>
    <dgm:pt modelId="{DC8B8BFF-2167-6344-AF00-2334EDFFA96C}" type="parTrans" cxnId="{FA12A910-606C-4A48-9059-1DA010E4DD85}">
      <dgm:prSet/>
      <dgm:spPr/>
      <dgm:t>
        <a:bodyPr/>
        <a:lstStyle/>
        <a:p>
          <a:pPr algn="l"/>
          <a:endParaRPr lang="zh-CN" altLang="en-US"/>
        </a:p>
      </dgm:t>
    </dgm:pt>
    <dgm:pt modelId="{D7EF444E-30A7-DD44-AEA8-A18CC9AAFF7B}" type="sibTrans" cxnId="{FA12A910-606C-4A48-9059-1DA010E4DD85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</dgm:pt>
    <dgm:pt modelId="{95937EF8-34E2-B44F-92FC-4BA6EF46D724}" type="pres">
      <dgm:prSet presAssocID="{7AD6D7C0-2113-034C-A98D-0FB2064FFEC0}" presName="rootComposite1" presStyleCnt="0"/>
      <dgm:spPr/>
    </dgm:pt>
    <dgm:pt modelId="{0689A7AA-AAB8-BF4D-AC03-E3EEE0D528ED}" type="pres">
      <dgm:prSet presAssocID="{7AD6D7C0-2113-034C-A98D-0FB2064FFEC0}" presName="rootText1" presStyleLbl="node0" presStyleIdx="0" presStyleCnt="1" custScaleX="190414">
        <dgm:presLayoutVars>
          <dgm:chPref val="3"/>
        </dgm:presLayoutVars>
      </dgm:prSet>
      <dgm:spPr/>
    </dgm:pt>
    <dgm:pt modelId="{807FAAE7-C6D3-2E49-902E-EC9F42CBD8E5}" type="pres">
      <dgm:prSet presAssocID="{7AD6D7C0-2113-034C-A98D-0FB2064FFEC0}" presName="rootConnector1" presStyleLbl="node1" presStyleIdx="0" presStyleCnt="0"/>
      <dgm:spPr/>
    </dgm:pt>
    <dgm:pt modelId="{094E6990-CEEF-E74C-B199-23617A05FF8C}" type="pres">
      <dgm:prSet presAssocID="{7AD6D7C0-2113-034C-A98D-0FB2064FFEC0}" presName="hierChild2" presStyleCnt="0"/>
      <dgm:spPr/>
    </dgm:pt>
    <dgm:pt modelId="{891A9760-81AB-7C44-BCB3-D339F372DBEB}" type="pres">
      <dgm:prSet presAssocID="{DA621596-6D0B-7046-8CA3-B850D16931FB}" presName="Name64" presStyleLbl="parChTrans1D2" presStyleIdx="0" presStyleCnt="2"/>
      <dgm:spPr/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</dgm:pt>
    <dgm:pt modelId="{A5D5C038-DC9A-C740-BCF6-841E18433E6D}" type="pres">
      <dgm:prSet presAssocID="{66DC20E1-68E6-404E-9A00-620555ADC736}" presName="rootComposite" presStyleCnt="0"/>
      <dgm:spPr/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</dgm:pt>
    <dgm:pt modelId="{7CD10F79-70A0-BD4F-96A2-A8DE8BB8FE4A}" type="pres">
      <dgm:prSet presAssocID="{66DC20E1-68E6-404E-9A00-620555ADC736}" presName="rootConnector" presStyleLbl="node2" presStyleIdx="0" presStyleCnt="2"/>
      <dgm:spPr/>
    </dgm:pt>
    <dgm:pt modelId="{2C17FFF2-D6A9-4F4F-B24E-74EB227F6BE5}" type="pres">
      <dgm:prSet presAssocID="{66DC20E1-68E6-404E-9A00-620555ADC736}" presName="hierChild4" presStyleCnt="0"/>
      <dgm:spPr/>
    </dgm:pt>
    <dgm:pt modelId="{4E7B51FF-05C8-AC47-996F-2FD76AEA9516}" type="pres">
      <dgm:prSet presAssocID="{459F7B76-1F3F-044D-85C9-817C04DCDAF1}" presName="Name64" presStyleLbl="parChTrans1D3" presStyleIdx="0" presStyleCnt="7"/>
      <dgm:spPr/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</dgm:pt>
    <dgm:pt modelId="{5274CC5D-531E-3540-8738-46F7812F7922}" type="pres">
      <dgm:prSet presAssocID="{2E32BCC5-CF4F-4F47-9471-9B26A6BBEDB3}" presName="rootComposite" presStyleCnt="0"/>
      <dgm:spPr/>
    </dgm:pt>
    <dgm:pt modelId="{141E662C-C174-534F-88CC-E3784BA55203}" type="pres">
      <dgm:prSet presAssocID="{2E32BCC5-CF4F-4F47-9471-9B26A6BBEDB3}" presName="rootText" presStyleLbl="node3" presStyleIdx="0" presStyleCnt="7" custScaleX="165900" custScaleY="136411">
        <dgm:presLayoutVars>
          <dgm:chPref val="3"/>
        </dgm:presLayoutVars>
      </dgm:prSet>
      <dgm:spPr/>
    </dgm:pt>
    <dgm:pt modelId="{3EA0987E-106E-AD40-ABF1-791D6B80D19B}" type="pres">
      <dgm:prSet presAssocID="{2E32BCC5-CF4F-4F47-9471-9B26A6BBEDB3}" presName="rootConnector" presStyleLbl="node3" presStyleIdx="0" presStyleCnt="7"/>
      <dgm:spPr/>
    </dgm:pt>
    <dgm:pt modelId="{72E7D02C-EA41-184B-A8EA-64979B8EBEEE}" type="pres">
      <dgm:prSet presAssocID="{2E32BCC5-CF4F-4F47-9471-9B26A6BBEDB3}" presName="hierChild4" presStyleCnt="0"/>
      <dgm:spPr/>
    </dgm:pt>
    <dgm:pt modelId="{04C73C2B-0D53-0447-8F82-DE7E2ABC2F5E}" type="pres">
      <dgm:prSet presAssocID="{2E32BCC5-CF4F-4F47-9471-9B26A6BBEDB3}" presName="hierChild5" presStyleCnt="0"/>
      <dgm:spPr/>
    </dgm:pt>
    <dgm:pt modelId="{83D7326F-BD9E-9346-9D31-47895C6B95C8}" type="pres">
      <dgm:prSet presAssocID="{90DBF32A-8108-8F45-AEE1-08FBCD6002CA}" presName="Name64" presStyleLbl="parChTrans1D3" presStyleIdx="1" presStyleCnt="7"/>
      <dgm:spPr/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</dgm:pt>
    <dgm:pt modelId="{FD3C68BB-D8CB-7747-BA67-E659945A456A}" type="pres">
      <dgm:prSet presAssocID="{79F416B7-7ECC-734D-8ECE-97032074E6B9}" presName="rootComposite" presStyleCnt="0"/>
      <dgm:spPr/>
    </dgm:pt>
    <dgm:pt modelId="{57F1799C-9E31-2740-BAA4-93B871B0A4C3}" type="pres">
      <dgm:prSet presAssocID="{79F416B7-7ECC-734D-8ECE-97032074E6B9}" presName="rootText" presStyleLbl="node3" presStyleIdx="1" presStyleCnt="7" custScaleX="167994" custScaleY="129584">
        <dgm:presLayoutVars>
          <dgm:chPref val="3"/>
        </dgm:presLayoutVars>
      </dgm:prSet>
      <dgm:spPr/>
    </dgm:pt>
    <dgm:pt modelId="{3DD5551E-483C-9743-8CCE-F48B7F507F0D}" type="pres">
      <dgm:prSet presAssocID="{79F416B7-7ECC-734D-8ECE-97032074E6B9}" presName="rootConnector" presStyleLbl="node3" presStyleIdx="1" presStyleCnt="7"/>
      <dgm:spPr/>
    </dgm:pt>
    <dgm:pt modelId="{F38A4705-CFAE-BB4A-811D-859D7DFC3980}" type="pres">
      <dgm:prSet presAssocID="{79F416B7-7ECC-734D-8ECE-97032074E6B9}" presName="hierChild4" presStyleCnt="0"/>
      <dgm:spPr/>
    </dgm:pt>
    <dgm:pt modelId="{D9465368-B3F1-B549-B325-33EE417B8163}" type="pres">
      <dgm:prSet presAssocID="{79F416B7-7ECC-734D-8ECE-97032074E6B9}" presName="hierChild5" presStyleCnt="0"/>
      <dgm:spPr/>
    </dgm:pt>
    <dgm:pt modelId="{3042DFE5-9735-744A-B3BB-3A0F9BAF8B24}" type="pres">
      <dgm:prSet presAssocID="{128112BF-4030-7947-9C53-6B0FE9F3ADAF}" presName="Name64" presStyleLbl="parChTrans1D3" presStyleIdx="2" presStyleCnt="7"/>
      <dgm:spPr/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</dgm:pt>
    <dgm:pt modelId="{EBCD5DA0-E14E-5C47-B914-DF662577CEFC}" type="pres">
      <dgm:prSet presAssocID="{AC8B9C64-BFF9-A944-9F48-6C37DDE9BAF4}" presName="rootComposite" presStyleCnt="0"/>
      <dgm:spPr/>
    </dgm:pt>
    <dgm:pt modelId="{D4BE8BC5-9FAB-784D-9608-092FBC546049}" type="pres">
      <dgm:prSet presAssocID="{AC8B9C64-BFF9-A944-9F48-6C37DDE9BAF4}" presName="rootText" presStyleLbl="node3" presStyleIdx="2" presStyleCnt="7" custScaleX="209800" custScaleY="134905">
        <dgm:presLayoutVars>
          <dgm:chPref val="3"/>
        </dgm:presLayoutVars>
      </dgm:prSet>
      <dgm:spPr/>
    </dgm:pt>
    <dgm:pt modelId="{6BE98E2D-14DE-1747-A87A-A7261AB160F8}" type="pres">
      <dgm:prSet presAssocID="{AC8B9C64-BFF9-A944-9F48-6C37DDE9BAF4}" presName="rootConnector" presStyleLbl="node3" presStyleIdx="2" presStyleCnt="7"/>
      <dgm:spPr/>
    </dgm:pt>
    <dgm:pt modelId="{8D65867D-5AF4-7546-9A08-8D24173160C8}" type="pres">
      <dgm:prSet presAssocID="{AC8B9C64-BFF9-A944-9F48-6C37DDE9BAF4}" presName="hierChild4" presStyleCnt="0"/>
      <dgm:spPr/>
    </dgm:pt>
    <dgm:pt modelId="{C3B9B0E3-E876-3944-87CE-0B0AD61FDF90}" type="pres">
      <dgm:prSet presAssocID="{AC8B9C64-BFF9-A944-9F48-6C37DDE9BAF4}" presName="hierChild5" presStyleCnt="0"/>
      <dgm:spPr/>
    </dgm:pt>
    <dgm:pt modelId="{F3CB312B-0C5E-7041-AF8F-9D3258A6D297}" type="pres">
      <dgm:prSet presAssocID="{66DC20E1-68E6-404E-9A00-620555ADC736}" presName="hierChild5" presStyleCnt="0"/>
      <dgm:spPr/>
    </dgm:pt>
    <dgm:pt modelId="{6C8C047D-6AF5-6045-B803-82CA0E7E6E5D}" type="pres">
      <dgm:prSet presAssocID="{600E679A-96EB-DD4D-A209-156C2405B486}" presName="Name64" presStyleLbl="parChTrans1D2" presStyleIdx="1" presStyleCnt="2"/>
      <dgm:spPr/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</dgm:pt>
    <dgm:pt modelId="{36666728-C3A4-304B-8478-1F92DDE7F5EC}" type="pres">
      <dgm:prSet presAssocID="{E445B9A0-F379-6B44-BB9A-182597BC83FA}" presName="rootComposite" presStyleCnt="0"/>
      <dgm:spPr/>
    </dgm:pt>
    <dgm:pt modelId="{A9CF1044-6D3D-CD43-8F93-5B76C9F47CE2}" type="pres">
      <dgm:prSet presAssocID="{E445B9A0-F379-6B44-BB9A-182597BC83FA}" presName="rootText" presStyleLbl="node2" presStyleIdx="1" presStyleCnt="2" custScaleX="268277" custScaleY="151941">
        <dgm:presLayoutVars>
          <dgm:chPref val="3"/>
        </dgm:presLayoutVars>
      </dgm:prSet>
      <dgm:spPr/>
    </dgm:pt>
    <dgm:pt modelId="{7608B60E-DE3A-D842-8F86-62CAE4494F97}" type="pres">
      <dgm:prSet presAssocID="{E445B9A0-F379-6B44-BB9A-182597BC83FA}" presName="rootConnector" presStyleLbl="node2" presStyleIdx="1" presStyleCnt="2"/>
      <dgm:spPr/>
    </dgm:pt>
    <dgm:pt modelId="{C2640744-EFBC-904E-A7EC-B84CE63EAA5E}" type="pres">
      <dgm:prSet presAssocID="{E445B9A0-F379-6B44-BB9A-182597BC83FA}" presName="hierChild4" presStyleCnt="0"/>
      <dgm:spPr/>
    </dgm:pt>
    <dgm:pt modelId="{922687FE-F638-B24C-A99E-659F2B7D97E0}" type="pres">
      <dgm:prSet presAssocID="{8B645AD0-AA04-5545-9F01-6D78752D9613}" presName="Name64" presStyleLbl="parChTrans1D3" presStyleIdx="3" presStyleCnt="7"/>
      <dgm:spPr/>
    </dgm:pt>
    <dgm:pt modelId="{0191BB93-E12F-0D4D-B8F8-09B550F130A8}" type="pres">
      <dgm:prSet presAssocID="{549F0A66-EEF3-DC49-87A9-2F24EFB3E273}" presName="hierRoot2" presStyleCnt="0">
        <dgm:presLayoutVars>
          <dgm:hierBranch val="init"/>
        </dgm:presLayoutVars>
      </dgm:prSet>
      <dgm:spPr/>
    </dgm:pt>
    <dgm:pt modelId="{E8C4AC0D-6C1F-D644-9725-21ECF931FD8A}" type="pres">
      <dgm:prSet presAssocID="{549F0A66-EEF3-DC49-87A9-2F24EFB3E273}" presName="rootComposite" presStyleCnt="0"/>
      <dgm:spPr/>
    </dgm:pt>
    <dgm:pt modelId="{E515945F-4F9B-8A4C-A0AD-4D72CE594356}" type="pres">
      <dgm:prSet presAssocID="{549F0A66-EEF3-DC49-87A9-2F24EFB3E273}" presName="rootText" presStyleLbl="node3" presStyleIdx="3" presStyleCnt="7" custScaleX="137047">
        <dgm:presLayoutVars>
          <dgm:chPref val="3"/>
        </dgm:presLayoutVars>
      </dgm:prSet>
      <dgm:spPr/>
    </dgm:pt>
    <dgm:pt modelId="{D908751D-481B-2344-B326-558A077E21A8}" type="pres">
      <dgm:prSet presAssocID="{549F0A66-EEF3-DC49-87A9-2F24EFB3E273}" presName="rootConnector" presStyleLbl="node3" presStyleIdx="3" presStyleCnt="7"/>
      <dgm:spPr/>
    </dgm:pt>
    <dgm:pt modelId="{FFFB4911-D63B-4942-9073-0EFB84769D0A}" type="pres">
      <dgm:prSet presAssocID="{549F0A66-EEF3-DC49-87A9-2F24EFB3E273}" presName="hierChild4" presStyleCnt="0"/>
      <dgm:spPr/>
    </dgm:pt>
    <dgm:pt modelId="{83CDA2FE-8F83-8A41-9E89-35B0441B0EEF}" type="pres">
      <dgm:prSet presAssocID="{549F0A66-EEF3-DC49-87A9-2F24EFB3E273}" presName="hierChild5" presStyleCnt="0"/>
      <dgm:spPr/>
    </dgm:pt>
    <dgm:pt modelId="{DAEAD2D5-36D4-DA40-BD5F-C49764BCD6BF}" type="pres">
      <dgm:prSet presAssocID="{228CCD91-3AFA-7648-B495-85F5953594D4}" presName="Name64" presStyleLbl="parChTrans1D3" presStyleIdx="4" presStyleCnt="7"/>
      <dgm:spPr/>
    </dgm:pt>
    <dgm:pt modelId="{711106BD-002D-D542-91C5-B7E9F851575C}" type="pres">
      <dgm:prSet presAssocID="{2DA00336-2FD2-9240-B05A-26E2165FCBD0}" presName="hierRoot2" presStyleCnt="0">
        <dgm:presLayoutVars>
          <dgm:hierBranch val="init"/>
        </dgm:presLayoutVars>
      </dgm:prSet>
      <dgm:spPr/>
    </dgm:pt>
    <dgm:pt modelId="{1CCC997C-FAA6-9844-AC57-03C2E04F3CE5}" type="pres">
      <dgm:prSet presAssocID="{2DA00336-2FD2-9240-B05A-26E2165FCBD0}" presName="rootComposite" presStyleCnt="0"/>
      <dgm:spPr/>
    </dgm:pt>
    <dgm:pt modelId="{A5EDD8A9-396D-8D45-B538-5274A55BA02C}" type="pres">
      <dgm:prSet presAssocID="{2DA00336-2FD2-9240-B05A-26E2165FCBD0}" presName="rootText" presStyleLbl="node3" presStyleIdx="4" presStyleCnt="7" custScaleX="138211">
        <dgm:presLayoutVars>
          <dgm:chPref val="3"/>
        </dgm:presLayoutVars>
      </dgm:prSet>
      <dgm:spPr/>
    </dgm:pt>
    <dgm:pt modelId="{CBC12F25-A5A4-374B-A5C9-E2DAD8B261A8}" type="pres">
      <dgm:prSet presAssocID="{2DA00336-2FD2-9240-B05A-26E2165FCBD0}" presName="rootConnector" presStyleLbl="node3" presStyleIdx="4" presStyleCnt="7"/>
      <dgm:spPr/>
    </dgm:pt>
    <dgm:pt modelId="{33CA12EF-F320-F04E-A478-1851221B4CB8}" type="pres">
      <dgm:prSet presAssocID="{2DA00336-2FD2-9240-B05A-26E2165FCBD0}" presName="hierChild4" presStyleCnt="0"/>
      <dgm:spPr/>
    </dgm:pt>
    <dgm:pt modelId="{4290EB8D-F906-DC43-8E56-5FF81C3302DB}" type="pres">
      <dgm:prSet presAssocID="{2DA00336-2FD2-9240-B05A-26E2165FCBD0}" presName="hierChild5" presStyleCnt="0"/>
      <dgm:spPr/>
    </dgm:pt>
    <dgm:pt modelId="{923F6C5E-6CE8-334B-9C29-A2594125635C}" type="pres">
      <dgm:prSet presAssocID="{B7D6F3E1-4818-1C47-A076-A20881D2288E}" presName="Name64" presStyleLbl="parChTrans1D3" presStyleIdx="5" presStyleCnt="7"/>
      <dgm:spPr/>
    </dgm:pt>
    <dgm:pt modelId="{6FBF2319-E5C7-D34D-9D43-AFC93BB14F24}" type="pres">
      <dgm:prSet presAssocID="{9BBC0295-56A6-1B4B-914E-003643D6D45E}" presName="hierRoot2" presStyleCnt="0">
        <dgm:presLayoutVars>
          <dgm:hierBranch val="init"/>
        </dgm:presLayoutVars>
      </dgm:prSet>
      <dgm:spPr/>
    </dgm:pt>
    <dgm:pt modelId="{15C31A51-1CAE-3B48-94CC-C19335902745}" type="pres">
      <dgm:prSet presAssocID="{9BBC0295-56A6-1B4B-914E-003643D6D45E}" presName="rootComposite" presStyleCnt="0"/>
      <dgm:spPr/>
    </dgm:pt>
    <dgm:pt modelId="{A170C184-9C91-664B-BBDE-797345CF0951}" type="pres">
      <dgm:prSet presAssocID="{9BBC0295-56A6-1B4B-914E-003643D6D45E}" presName="rootText" presStyleLbl="node3" presStyleIdx="5" presStyleCnt="7" custScaleX="206520">
        <dgm:presLayoutVars>
          <dgm:chPref val="3"/>
        </dgm:presLayoutVars>
      </dgm:prSet>
      <dgm:spPr/>
    </dgm:pt>
    <dgm:pt modelId="{347365D2-E9E4-6E49-9E6C-8B7F6DE7B0E7}" type="pres">
      <dgm:prSet presAssocID="{9BBC0295-56A6-1B4B-914E-003643D6D45E}" presName="rootConnector" presStyleLbl="node3" presStyleIdx="5" presStyleCnt="7"/>
      <dgm:spPr/>
    </dgm:pt>
    <dgm:pt modelId="{C357131E-6554-B840-A628-8DA3398D657E}" type="pres">
      <dgm:prSet presAssocID="{9BBC0295-56A6-1B4B-914E-003643D6D45E}" presName="hierChild4" presStyleCnt="0"/>
      <dgm:spPr/>
    </dgm:pt>
    <dgm:pt modelId="{B897A80A-FF45-2446-AF2D-9709E0A6182C}" type="pres">
      <dgm:prSet presAssocID="{9BBC0295-56A6-1B4B-914E-003643D6D45E}" presName="hierChild5" presStyleCnt="0"/>
      <dgm:spPr/>
    </dgm:pt>
    <dgm:pt modelId="{E72FBA11-5C9E-4C4C-95CB-54C20ED38FD9}" type="pres">
      <dgm:prSet presAssocID="{DC8B8BFF-2167-6344-AF00-2334EDFFA96C}" presName="Name64" presStyleLbl="parChTrans1D3" presStyleIdx="6" presStyleCnt="7"/>
      <dgm:spPr/>
    </dgm:pt>
    <dgm:pt modelId="{2C5E24AA-BE75-CB4A-A466-1AA8E5BD241D}" type="pres">
      <dgm:prSet presAssocID="{9634DAE4-C1FF-BB4D-818E-B746A33CB436}" presName="hierRoot2" presStyleCnt="0">
        <dgm:presLayoutVars>
          <dgm:hierBranch val="init"/>
        </dgm:presLayoutVars>
      </dgm:prSet>
      <dgm:spPr/>
    </dgm:pt>
    <dgm:pt modelId="{DD0D2154-36F9-404A-8C39-E68C34DCBAB9}" type="pres">
      <dgm:prSet presAssocID="{9634DAE4-C1FF-BB4D-818E-B746A33CB436}" presName="rootComposite" presStyleCnt="0"/>
      <dgm:spPr/>
    </dgm:pt>
    <dgm:pt modelId="{4ABACF5F-A5C2-EA42-9332-7282DC1E5F9C}" type="pres">
      <dgm:prSet presAssocID="{9634DAE4-C1FF-BB4D-818E-B746A33CB436}" presName="rootText" presStyleLbl="node3" presStyleIdx="6" presStyleCnt="7" custScaleX="213621">
        <dgm:presLayoutVars>
          <dgm:chPref val="3"/>
        </dgm:presLayoutVars>
      </dgm:prSet>
      <dgm:spPr/>
    </dgm:pt>
    <dgm:pt modelId="{4D089154-9C26-344D-A6FC-6F49AAFEC1EA}" type="pres">
      <dgm:prSet presAssocID="{9634DAE4-C1FF-BB4D-818E-B746A33CB436}" presName="rootConnector" presStyleLbl="node3" presStyleIdx="6" presStyleCnt="7"/>
      <dgm:spPr/>
    </dgm:pt>
    <dgm:pt modelId="{0E7B8852-EF20-4047-8E04-903E6F32E422}" type="pres">
      <dgm:prSet presAssocID="{9634DAE4-C1FF-BB4D-818E-B746A33CB436}" presName="hierChild4" presStyleCnt="0"/>
      <dgm:spPr/>
    </dgm:pt>
    <dgm:pt modelId="{7E0D3807-FF77-3A4D-B7AA-2FBEEB7697ED}" type="pres">
      <dgm:prSet presAssocID="{9634DAE4-C1FF-BB4D-818E-B746A33CB436}" presName="hierChild5" presStyleCnt="0"/>
      <dgm:spPr/>
    </dgm:pt>
    <dgm:pt modelId="{59683BD3-AAD6-F14C-9A42-71FEBC69303F}" type="pres">
      <dgm:prSet presAssocID="{E445B9A0-F379-6B44-BB9A-182597BC83FA}" presName="hierChild5" presStyleCnt="0"/>
      <dgm:spPr/>
    </dgm:pt>
    <dgm:pt modelId="{3391A7E8-54FA-A845-8985-FFC005F21D77}" type="pres">
      <dgm:prSet presAssocID="{7AD6D7C0-2113-034C-A98D-0FB2064FFEC0}" presName="hierChild3" presStyleCnt="0"/>
      <dgm:spPr/>
    </dgm:pt>
  </dgm:ptLst>
  <dgm:cxnLst>
    <dgm:cxn modelId="{92A3DE01-0379-A145-A901-FD4180936D0B}" type="presOf" srcId="{E445B9A0-F379-6B44-BB9A-182597BC83FA}" destId="{A9CF1044-6D3D-CD43-8F93-5B76C9F47CE2}" srcOrd="0" destOrd="0" presId="urn:microsoft.com/office/officeart/2009/3/layout/HorizontalOrganizationChart"/>
    <dgm:cxn modelId="{3F93960C-5828-EA4E-A44E-C2E8A814CB11}" type="presOf" srcId="{228CCD91-3AFA-7648-B495-85F5953594D4}" destId="{DAEAD2D5-36D4-DA40-BD5F-C49764BCD6BF}" srcOrd="0" destOrd="0" presId="urn:microsoft.com/office/officeart/2009/3/layout/HorizontalOrganizationChart"/>
    <dgm:cxn modelId="{BAA5D40F-AC28-134D-AE42-9684218FABA5}" type="presOf" srcId="{DA621596-6D0B-7046-8CA3-B850D16931FB}" destId="{891A9760-81AB-7C44-BCB3-D339F372DBEB}" srcOrd="0" destOrd="0" presId="urn:microsoft.com/office/officeart/2009/3/layout/HorizontalOrganizationChart"/>
    <dgm:cxn modelId="{FA12A910-606C-4A48-9059-1DA010E4DD85}" srcId="{E445B9A0-F379-6B44-BB9A-182597BC83FA}" destId="{9634DAE4-C1FF-BB4D-818E-B746A33CB436}" srcOrd="3" destOrd="0" parTransId="{DC8B8BFF-2167-6344-AF00-2334EDFFA96C}" sibTransId="{D7EF444E-30A7-DD44-AEA8-A18CC9AAFF7B}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2F12DC19-660B-A04E-90AB-ED307CE2D92F}" type="presOf" srcId="{9BBC0295-56A6-1B4B-914E-003643D6D45E}" destId="{347365D2-E9E4-6E49-9E6C-8B7F6DE7B0E7}" srcOrd="1" destOrd="0" presId="urn:microsoft.com/office/officeart/2009/3/layout/HorizontalOrganizationChart"/>
    <dgm:cxn modelId="{CCCE2225-FF98-AB40-A9E8-0EB035BE3E79}" type="presOf" srcId="{AC8B9C64-BFF9-A944-9F48-6C37DDE9BAF4}" destId="{6BE98E2D-14DE-1747-A87A-A7261AB160F8}" srcOrd="1" destOrd="0" presId="urn:microsoft.com/office/officeart/2009/3/layout/HorizontalOrganizationChart"/>
    <dgm:cxn modelId="{2840B02C-554C-7342-8F5C-32FB9C1DC6A5}" type="presOf" srcId="{DC8B8BFF-2167-6344-AF00-2334EDFFA96C}" destId="{E72FBA11-5C9E-4C4C-95CB-54C20ED38FD9}" srcOrd="0" destOrd="0" presId="urn:microsoft.com/office/officeart/2009/3/layout/HorizontalOrganizationChart"/>
    <dgm:cxn modelId="{1D35072E-4358-764B-B00B-D680228F0314}" type="presOf" srcId="{79F416B7-7ECC-734D-8ECE-97032074E6B9}" destId="{57F1799C-9E31-2740-BAA4-93B871B0A4C3}" srcOrd="0" destOrd="0" presId="urn:microsoft.com/office/officeart/2009/3/layout/HorizontalOrganizationChart"/>
    <dgm:cxn modelId="{EB447941-20B3-7F4E-BA56-22826D14FD1A}" type="presOf" srcId="{AC8B9C64-BFF9-A944-9F48-6C37DDE9BAF4}" destId="{D4BE8BC5-9FAB-784D-9608-092FBC546049}" srcOrd="0" destOrd="0" presId="urn:microsoft.com/office/officeart/2009/3/layout/HorizontalOrganizationChart"/>
    <dgm:cxn modelId="{19AFFC47-E7DF-634F-8700-615DBBC203F7}" type="presOf" srcId="{E0E81B47-8AC3-1B43-AEBE-9D84A0F26F6C}" destId="{2906BD38-56B2-4A4D-9862-AB9EFA6E6823}" srcOrd="0" destOrd="0" presId="urn:microsoft.com/office/officeart/2009/3/layout/HorizontalOrganizationChart"/>
    <dgm:cxn modelId="{CE690355-05C8-2B4A-8C7C-567B6CDBD26C}" type="presOf" srcId="{79F416B7-7ECC-734D-8ECE-97032074E6B9}" destId="{3DD5551E-483C-9743-8CCE-F48B7F507F0D}" srcOrd="1" destOrd="0" presId="urn:microsoft.com/office/officeart/2009/3/layout/HorizontalOrganizationChart"/>
    <dgm:cxn modelId="{BB30BF58-0941-444C-A20D-C34EE6304B6F}" type="presOf" srcId="{2DA00336-2FD2-9240-B05A-26E2165FCBD0}" destId="{CBC12F25-A5A4-374B-A5C9-E2DAD8B261A8}" srcOrd="1" destOrd="0" presId="urn:microsoft.com/office/officeart/2009/3/layout/HorizontalOrganizationChart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C0249865-F974-F048-9214-7764627C7DD8}" type="presOf" srcId="{549F0A66-EEF3-DC49-87A9-2F24EFB3E273}" destId="{D908751D-481B-2344-B326-558A077E21A8}" srcOrd="1" destOrd="0" presId="urn:microsoft.com/office/officeart/2009/3/layout/HorizontalOrganizationChart"/>
    <dgm:cxn modelId="{2DB36D66-A87E-3746-9478-72C43D4D7873}" type="presOf" srcId="{459F7B76-1F3F-044D-85C9-817C04DCDAF1}" destId="{4E7B51FF-05C8-AC47-996F-2FD76AEA9516}" srcOrd="0" destOrd="0" presId="urn:microsoft.com/office/officeart/2009/3/layout/HorizontalOrganizationChart"/>
    <dgm:cxn modelId="{B5AF726A-9F96-B54F-A3EA-98E8EE7D7F62}" type="presOf" srcId="{7AD6D7C0-2113-034C-A98D-0FB2064FFEC0}" destId="{0689A7AA-AAB8-BF4D-AC03-E3EEE0D528ED}" srcOrd="0" destOrd="0" presId="urn:microsoft.com/office/officeart/2009/3/layout/HorizontalOrganizationChart"/>
    <dgm:cxn modelId="{3D258C6A-F726-EA47-AFBC-B334F52C7F31}" type="presOf" srcId="{66DC20E1-68E6-404E-9A00-620555ADC736}" destId="{7CD10F79-70A0-BD4F-96A2-A8DE8BB8FE4A}" srcOrd="1" destOrd="0" presId="urn:microsoft.com/office/officeart/2009/3/layout/HorizontalOrganizationChart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4ED3326F-9D68-534D-8DD1-6C12B0E86D77}" type="presOf" srcId="{9BBC0295-56A6-1B4B-914E-003643D6D45E}" destId="{A170C184-9C91-664B-BBDE-797345CF0951}" srcOrd="0" destOrd="0" presId="urn:microsoft.com/office/officeart/2009/3/layout/HorizontalOrganizationChart"/>
    <dgm:cxn modelId="{04FE0C70-A936-FA43-9C06-01F55211DF08}" type="presOf" srcId="{2E32BCC5-CF4F-4F47-9471-9B26A6BBEDB3}" destId="{3EA0987E-106E-AD40-ABF1-791D6B80D19B}" srcOrd="1" destOrd="0" presId="urn:microsoft.com/office/officeart/2009/3/layout/HorizontalOrganizationChart"/>
    <dgm:cxn modelId="{7F729B77-FC43-DD46-B5B3-3EAED3C5BB3D}" srcId="{E445B9A0-F379-6B44-BB9A-182597BC83FA}" destId="{9BBC0295-56A6-1B4B-914E-003643D6D45E}" srcOrd="2" destOrd="0" parTransId="{B7D6F3E1-4818-1C47-A076-A20881D2288E}" sibTransId="{36D77C21-8FC0-4C4E-A3D9-39498FFBF385}"/>
    <dgm:cxn modelId="{4E35F17F-76B8-5B40-B1E7-F1D6C592DF36}" srcId="{E445B9A0-F379-6B44-BB9A-182597BC83FA}" destId="{2DA00336-2FD2-9240-B05A-26E2165FCBD0}" srcOrd="1" destOrd="0" parTransId="{228CCD91-3AFA-7648-B495-85F5953594D4}" sibTransId="{1D1AB369-9C70-FD4B-8199-1A8E8EFF8DB7}"/>
    <dgm:cxn modelId="{90321280-085E-8345-A3C9-48A6B1AECD50}" type="presOf" srcId="{7AD6D7C0-2113-034C-A98D-0FB2064FFEC0}" destId="{807FAAE7-C6D3-2E49-902E-EC9F42CBD8E5}" srcOrd="1" destOrd="0" presId="urn:microsoft.com/office/officeart/2009/3/layout/HorizontalOrganizationChart"/>
    <dgm:cxn modelId="{59F2AA80-C134-3F4D-B40A-8F43AA65B516}" type="presOf" srcId="{9634DAE4-C1FF-BB4D-818E-B746A33CB436}" destId="{4D089154-9C26-344D-A6FC-6F49AAFEC1EA}" srcOrd="1" destOrd="0" presId="urn:microsoft.com/office/officeart/2009/3/layout/HorizontalOrganizationChart"/>
    <dgm:cxn modelId="{32E40F88-8CA5-7E40-81E5-68875B2D8BF6}" type="presOf" srcId="{8B645AD0-AA04-5545-9F01-6D78752D9613}" destId="{922687FE-F638-B24C-A99E-659F2B7D97E0}" srcOrd="0" destOrd="0" presId="urn:microsoft.com/office/officeart/2009/3/layout/HorizontalOrganizationChart"/>
    <dgm:cxn modelId="{8E481C97-8AC6-4441-8C23-E102301F0311}" type="presOf" srcId="{9634DAE4-C1FF-BB4D-818E-B746A33CB436}" destId="{4ABACF5F-A5C2-EA42-9332-7282DC1E5F9C}" srcOrd="0" destOrd="0" presId="urn:microsoft.com/office/officeart/2009/3/layout/HorizontalOrganizationChart"/>
    <dgm:cxn modelId="{31EDBCA2-B100-5549-8D5A-398C71C460DD}" type="presOf" srcId="{E445B9A0-F379-6B44-BB9A-182597BC83FA}" destId="{7608B60E-DE3A-D842-8F86-62CAE4494F97}" srcOrd="1" destOrd="0" presId="urn:microsoft.com/office/officeart/2009/3/layout/HorizontalOrganizationChart"/>
    <dgm:cxn modelId="{993D6DA4-2A46-EA4D-A983-E72AFAFBF410}" type="presOf" srcId="{128112BF-4030-7947-9C53-6B0FE9F3ADAF}" destId="{3042DFE5-9735-744A-B3BB-3A0F9BAF8B24}" srcOrd="0" destOrd="0" presId="urn:microsoft.com/office/officeart/2009/3/layout/HorizontalOrganizationChart"/>
    <dgm:cxn modelId="{C2FA8BA6-63DB-F842-8D93-656CA006ABD1}" type="presOf" srcId="{549F0A66-EEF3-DC49-87A9-2F24EFB3E273}" destId="{E515945F-4F9B-8A4C-A0AD-4D72CE594356}" srcOrd="0" destOrd="0" presId="urn:microsoft.com/office/officeart/2009/3/layout/HorizontalOrganizationChart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6FE7B0C2-92F7-604F-9AFF-B26234276C61}" type="presOf" srcId="{600E679A-96EB-DD4D-A209-156C2405B486}" destId="{6C8C047D-6AF5-6045-B803-82CA0E7E6E5D}" srcOrd="0" destOrd="0" presId="urn:microsoft.com/office/officeart/2009/3/layout/HorizontalOrganizationChart"/>
    <dgm:cxn modelId="{FA4E3FCA-F286-CA49-8EDC-AA4BFFAC76B8}" type="presOf" srcId="{90DBF32A-8108-8F45-AEE1-08FBCD6002CA}" destId="{83D7326F-BD9E-9346-9D31-47895C6B95C8}" srcOrd="0" destOrd="0" presId="urn:microsoft.com/office/officeart/2009/3/layout/HorizontalOrganizationChart"/>
    <dgm:cxn modelId="{DA1661CF-F3F1-4042-A7B8-1631E98A1A62}" srcId="{E445B9A0-F379-6B44-BB9A-182597BC83FA}" destId="{549F0A66-EEF3-DC49-87A9-2F24EFB3E273}" srcOrd="0" destOrd="0" parTransId="{8B645AD0-AA04-5545-9F01-6D78752D9613}" sibTransId="{319A4EEE-989C-024E-953D-BCD39A2FB56D}"/>
    <dgm:cxn modelId="{867FABD0-CDCD-B542-B0FF-BD785A97E738}" type="presOf" srcId="{B7D6F3E1-4818-1C47-A076-A20881D2288E}" destId="{923F6C5E-6CE8-334B-9C29-A2594125635C}" srcOrd="0" destOrd="0" presId="urn:microsoft.com/office/officeart/2009/3/layout/HorizontalOrganizationChart"/>
    <dgm:cxn modelId="{48BFEBD8-8F60-9E43-B7FD-F24B2323231B}" type="presOf" srcId="{2DA00336-2FD2-9240-B05A-26E2165FCBD0}" destId="{A5EDD8A9-396D-8D45-B538-5274A55BA02C}" srcOrd="0" destOrd="0" presId="urn:microsoft.com/office/officeart/2009/3/layout/HorizontalOrganizationChart"/>
    <dgm:cxn modelId="{A4A1DEEF-DCC3-0E44-87A4-F0FBAB69C7AB}" type="presOf" srcId="{2E32BCC5-CF4F-4F47-9471-9B26A6BBEDB3}" destId="{141E662C-C174-534F-88CC-E3784BA55203}" srcOrd="0" destOrd="0" presId="urn:microsoft.com/office/officeart/2009/3/layout/HorizontalOrganizationChart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299422F6-D7CF-BD4C-A595-BE1034C72AF5}" type="presOf" srcId="{66DC20E1-68E6-404E-9A00-620555ADC736}" destId="{023195D7-922C-4949-AA69-BC66853A2176}" srcOrd="0" destOrd="0" presId="urn:microsoft.com/office/officeart/2009/3/layout/HorizontalOrganizationChart"/>
    <dgm:cxn modelId="{01619265-4419-6C41-B60D-0ADA2092913A}" type="presParOf" srcId="{2906BD38-56B2-4A4D-9862-AB9EFA6E6823}" destId="{40E711C6-BAE0-A645-AB2E-2DB188DA6227}" srcOrd="0" destOrd="0" presId="urn:microsoft.com/office/officeart/2009/3/layout/HorizontalOrganizationChart"/>
    <dgm:cxn modelId="{A72D7972-F08C-8846-97B0-C6E272058629}" type="presParOf" srcId="{40E711C6-BAE0-A645-AB2E-2DB188DA6227}" destId="{95937EF8-34E2-B44F-92FC-4BA6EF46D724}" srcOrd="0" destOrd="0" presId="urn:microsoft.com/office/officeart/2009/3/layout/HorizontalOrganizationChart"/>
    <dgm:cxn modelId="{87211622-F494-BE41-BAB8-2E0D50F917B7}" type="presParOf" srcId="{95937EF8-34E2-B44F-92FC-4BA6EF46D724}" destId="{0689A7AA-AAB8-BF4D-AC03-E3EEE0D528ED}" srcOrd="0" destOrd="0" presId="urn:microsoft.com/office/officeart/2009/3/layout/HorizontalOrganizationChart"/>
    <dgm:cxn modelId="{70F954F0-5131-5F42-B6F0-5D2F22A2DABD}" type="presParOf" srcId="{95937EF8-34E2-B44F-92FC-4BA6EF46D724}" destId="{807FAAE7-C6D3-2E49-902E-EC9F42CBD8E5}" srcOrd="1" destOrd="0" presId="urn:microsoft.com/office/officeart/2009/3/layout/HorizontalOrganizationChart"/>
    <dgm:cxn modelId="{7083013C-F12C-EE45-B67F-B7971D077C7D}" type="presParOf" srcId="{40E711C6-BAE0-A645-AB2E-2DB188DA6227}" destId="{094E6990-CEEF-E74C-B199-23617A05FF8C}" srcOrd="1" destOrd="0" presId="urn:microsoft.com/office/officeart/2009/3/layout/HorizontalOrganizationChart"/>
    <dgm:cxn modelId="{5345CCEB-2F98-C642-B4A5-641ACBD3537D}" type="presParOf" srcId="{094E6990-CEEF-E74C-B199-23617A05FF8C}" destId="{891A9760-81AB-7C44-BCB3-D339F372DBEB}" srcOrd="0" destOrd="0" presId="urn:microsoft.com/office/officeart/2009/3/layout/HorizontalOrganizationChart"/>
    <dgm:cxn modelId="{5BADBB0F-FE17-C548-B57D-92DD4447BD3B}" type="presParOf" srcId="{094E6990-CEEF-E74C-B199-23617A05FF8C}" destId="{1984B5E8-378A-A040-8071-E75AD3F14125}" srcOrd="1" destOrd="0" presId="urn:microsoft.com/office/officeart/2009/3/layout/HorizontalOrganizationChart"/>
    <dgm:cxn modelId="{D8C20024-0E8A-6C41-98D0-B5AC019597AE}" type="presParOf" srcId="{1984B5E8-378A-A040-8071-E75AD3F14125}" destId="{A5D5C038-DC9A-C740-BCF6-841E18433E6D}" srcOrd="0" destOrd="0" presId="urn:microsoft.com/office/officeart/2009/3/layout/HorizontalOrganizationChart"/>
    <dgm:cxn modelId="{C6BD431A-F838-1F4B-A9C3-2E02B2B4F53E}" type="presParOf" srcId="{A5D5C038-DC9A-C740-BCF6-841E18433E6D}" destId="{023195D7-922C-4949-AA69-BC66853A2176}" srcOrd="0" destOrd="0" presId="urn:microsoft.com/office/officeart/2009/3/layout/HorizontalOrganizationChart"/>
    <dgm:cxn modelId="{AC09EDA7-B9E8-8A45-A333-FC44A05B81BD}" type="presParOf" srcId="{A5D5C038-DC9A-C740-BCF6-841E18433E6D}" destId="{7CD10F79-70A0-BD4F-96A2-A8DE8BB8FE4A}" srcOrd="1" destOrd="0" presId="urn:microsoft.com/office/officeart/2009/3/layout/HorizontalOrganizationChart"/>
    <dgm:cxn modelId="{0F2D7BB3-1BEE-DA44-B555-103359424C83}" type="presParOf" srcId="{1984B5E8-378A-A040-8071-E75AD3F14125}" destId="{2C17FFF2-D6A9-4F4F-B24E-74EB227F6BE5}" srcOrd="1" destOrd="0" presId="urn:microsoft.com/office/officeart/2009/3/layout/HorizontalOrganizationChart"/>
    <dgm:cxn modelId="{7618B534-3F2E-244A-87D4-B184D2051913}" type="presParOf" srcId="{2C17FFF2-D6A9-4F4F-B24E-74EB227F6BE5}" destId="{4E7B51FF-05C8-AC47-996F-2FD76AEA9516}" srcOrd="0" destOrd="0" presId="urn:microsoft.com/office/officeart/2009/3/layout/HorizontalOrganizationChart"/>
    <dgm:cxn modelId="{CFC4F70C-0A0D-D449-AEEC-7E966381E83B}" type="presParOf" srcId="{2C17FFF2-D6A9-4F4F-B24E-74EB227F6BE5}" destId="{C1A271BD-7C8C-2641-90CB-21EBFA71428D}" srcOrd="1" destOrd="0" presId="urn:microsoft.com/office/officeart/2009/3/layout/HorizontalOrganizationChart"/>
    <dgm:cxn modelId="{C337114A-21B1-8942-9CB5-4EA24865B83E}" type="presParOf" srcId="{C1A271BD-7C8C-2641-90CB-21EBFA71428D}" destId="{5274CC5D-531E-3540-8738-46F7812F7922}" srcOrd="0" destOrd="0" presId="urn:microsoft.com/office/officeart/2009/3/layout/HorizontalOrganizationChart"/>
    <dgm:cxn modelId="{B899C474-610C-924F-B418-BC8A9302F80A}" type="presParOf" srcId="{5274CC5D-531E-3540-8738-46F7812F7922}" destId="{141E662C-C174-534F-88CC-E3784BA55203}" srcOrd="0" destOrd="0" presId="urn:microsoft.com/office/officeart/2009/3/layout/HorizontalOrganizationChart"/>
    <dgm:cxn modelId="{6CB8F609-C2B3-3147-88A3-F97D6C07CADE}" type="presParOf" srcId="{5274CC5D-531E-3540-8738-46F7812F7922}" destId="{3EA0987E-106E-AD40-ABF1-791D6B80D19B}" srcOrd="1" destOrd="0" presId="urn:microsoft.com/office/officeart/2009/3/layout/HorizontalOrganizationChart"/>
    <dgm:cxn modelId="{98784EB9-2F72-0849-B277-BD999AEA8D2B}" type="presParOf" srcId="{C1A271BD-7C8C-2641-90CB-21EBFA71428D}" destId="{72E7D02C-EA41-184B-A8EA-64979B8EBEEE}" srcOrd="1" destOrd="0" presId="urn:microsoft.com/office/officeart/2009/3/layout/HorizontalOrganizationChart"/>
    <dgm:cxn modelId="{100B6C19-B180-3548-9F23-D4EB02BEBBD4}" type="presParOf" srcId="{C1A271BD-7C8C-2641-90CB-21EBFA71428D}" destId="{04C73C2B-0D53-0447-8F82-DE7E2ABC2F5E}" srcOrd="2" destOrd="0" presId="urn:microsoft.com/office/officeart/2009/3/layout/HorizontalOrganizationChart"/>
    <dgm:cxn modelId="{F6777E6E-EE93-154A-9BA0-B6A4EC24CC89}" type="presParOf" srcId="{2C17FFF2-D6A9-4F4F-B24E-74EB227F6BE5}" destId="{83D7326F-BD9E-9346-9D31-47895C6B95C8}" srcOrd="2" destOrd="0" presId="urn:microsoft.com/office/officeart/2009/3/layout/HorizontalOrganizationChart"/>
    <dgm:cxn modelId="{C1637C45-1D60-2A40-B383-A72B07A01ABC}" type="presParOf" srcId="{2C17FFF2-D6A9-4F4F-B24E-74EB227F6BE5}" destId="{064AE4FB-4D02-2746-911E-DB2EB3858A9B}" srcOrd="3" destOrd="0" presId="urn:microsoft.com/office/officeart/2009/3/layout/HorizontalOrganizationChart"/>
    <dgm:cxn modelId="{96235E6A-5859-2B48-994F-FB6237FC1F5E}" type="presParOf" srcId="{064AE4FB-4D02-2746-911E-DB2EB3858A9B}" destId="{FD3C68BB-D8CB-7747-BA67-E659945A456A}" srcOrd="0" destOrd="0" presId="urn:microsoft.com/office/officeart/2009/3/layout/HorizontalOrganizationChart"/>
    <dgm:cxn modelId="{F2D480CA-9896-8645-A4AE-D9D092694DED}" type="presParOf" srcId="{FD3C68BB-D8CB-7747-BA67-E659945A456A}" destId="{57F1799C-9E31-2740-BAA4-93B871B0A4C3}" srcOrd="0" destOrd="0" presId="urn:microsoft.com/office/officeart/2009/3/layout/HorizontalOrganizationChart"/>
    <dgm:cxn modelId="{43BE58C2-7F66-C942-A719-336259A24774}" type="presParOf" srcId="{FD3C68BB-D8CB-7747-BA67-E659945A456A}" destId="{3DD5551E-483C-9743-8CCE-F48B7F507F0D}" srcOrd="1" destOrd="0" presId="urn:microsoft.com/office/officeart/2009/3/layout/HorizontalOrganizationChart"/>
    <dgm:cxn modelId="{391407F5-9A28-9347-AF32-F018042E49D3}" type="presParOf" srcId="{064AE4FB-4D02-2746-911E-DB2EB3858A9B}" destId="{F38A4705-CFAE-BB4A-811D-859D7DFC3980}" srcOrd="1" destOrd="0" presId="urn:microsoft.com/office/officeart/2009/3/layout/HorizontalOrganizationChart"/>
    <dgm:cxn modelId="{1162DC3F-1933-5A48-9414-2CE74B40F172}" type="presParOf" srcId="{064AE4FB-4D02-2746-911E-DB2EB3858A9B}" destId="{D9465368-B3F1-B549-B325-33EE417B8163}" srcOrd="2" destOrd="0" presId="urn:microsoft.com/office/officeart/2009/3/layout/HorizontalOrganizationChart"/>
    <dgm:cxn modelId="{69BCE288-99F4-2D4C-ADE5-49ABA016026A}" type="presParOf" srcId="{2C17FFF2-D6A9-4F4F-B24E-74EB227F6BE5}" destId="{3042DFE5-9735-744A-B3BB-3A0F9BAF8B24}" srcOrd="4" destOrd="0" presId="urn:microsoft.com/office/officeart/2009/3/layout/HorizontalOrganizationChart"/>
    <dgm:cxn modelId="{5A714656-8D11-E146-B71A-51E8CF5DF066}" type="presParOf" srcId="{2C17FFF2-D6A9-4F4F-B24E-74EB227F6BE5}" destId="{3E607B34-A92E-AB48-B453-CAD18C4A1DB3}" srcOrd="5" destOrd="0" presId="urn:microsoft.com/office/officeart/2009/3/layout/HorizontalOrganizationChart"/>
    <dgm:cxn modelId="{39740F74-934B-5645-B2FA-0D39D512D517}" type="presParOf" srcId="{3E607B34-A92E-AB48-B453-CAD18C4A1DB3}" destId="{EBCD5DA0-E14E-5C47-B914-DF662577CEFC}" srcOrd="0" destOrd="0" presId="urn:microsoft.com/office/officeart/2009/3/layout/HorizontalOrganizationChart"/>
    <dgm:cxn modelId="{38A278BE-44F2-6140-AD4E-44CC0958B5D6}" type="presParOf" srcId="{EBCD5DA0-E14E-5C47-B914-DF662577CEFC}" destId="{D4BE8BC5-9FAB-784D-9608-092FBC546049}" srcOrd="0" destOrd="0" presId="urn:microsoft.com/office/officeart/2009/3/layout/HorizontalOrganizationChart"/>
    <dgm:cxn modelId="{23F057C9-3AE3-3945-A281-9E1AEAE87D19}" type="presParOf" srcId="{EBCD5DA0-E14E-5C47-B914-DF662577CEFC}" destId="{6BE98E2D-14DE-1747-A87A-A7261AB160F8}" srcOrd="1" destOrd="0" presId="urn:microsoft.com/office/officeart/2009/3/layout/HorizontalOrganizationChart"/>
    <dgm:cxn modelId="{C699FF50-7929-DC49-8331-8AA5688784F5}" type="presParOf" srcId="{3E607B34-A92E-AB48-B453-CAD18C4A1DB3}" destId="{8D65867D-5AF4-7546-9A08-8D24173160C8}" srcOrd="1" destOrd="0" presId="urn:microsoft.com/office/officeart/2009/3/layout/HorizontalOrganizationChart"/>
    <dgm:cxn modelId="{0DDBE44F-EEC5-9242-85FC-9E4FE5FC9C5D}" type="presParOf" srcId="{3E607B34-A92E-AB48-B453-CAD18C4A1DB3}" destId="{C3B9B0E3-E876-3944-87CE-0B0AD61FDF90}" srcOrd="2" destOrd="0" presId="urn:microsoft.com/office/officeart/2009/3/layout/HorizontalOrganizationChart"/>
    <dgm:cxn modelId="{A2688003-C2B1-F545-8433-9B67A2F4AB61}" type="presParOf" srcId="{1984B5E8-378A-A040-8071-E75AD3F14125}" destId="{F3CB312B-0C5E-7041-AF8F-9D3258A6D297}" srcOrd="2" destOrd="0" presId="urn:microsoft.com/office/officeart/2009/3/layout/HorizontalOrganizationChart"/>
    <dgm:cxn modelId="{1F928197-9256-6C4C-A8DC-1E60260E2DE0}" type="presParOf" srcId="{094E6990-CEEF-E74C-B199-23617A05FF8C}" destId="{6C8C047D-6AF5-6045-B803-82CA0E7E6E5D}" srcOrd="2" destOrd="0" presId="urn:microsoft.com/office/officeart/2009/3/layout/HorizontalOrganizationChart"/>
    <dgm:cxn modelId="{AB379A8B-65A9-BE49-A972-027E0D35E18B}" type="presParOf" srcId="{094E6990-CEEF-E74C-B199-23617A05FF8C}" destId="{070CAC2F-9581-894B-ABC2-8F6F66122375}" srcOrd="3" destOrd="0" presId="urn:microsoft.com/office/officeart/2009/3/layout/HorizontalOrganizationChart"/>
    <dgm:cxn modelId="{7DFABA84-00AE-7247-BA9B-B8DB86E1CC65}" type="presParOf" srcId="{070CAC2F-9581-894B-ABC2-8F6F66122375}" destId="{36666728-C3A4-304B-8478-1F92DDE7F5EC}" srcOrd="0" destOrd="0" presId="urn:microsoft.com/office/officeart/2009/3/layout/HorizontalOrganizationChart"/>
    <dgm:cxn modelId="{FE79318E-A0D3-584C-B9FC-FD3A31ECC07F}" type="presParOf" srcId="{36666728-C3A4-304B-8478-1F92DDE7F5EC}" destId="{A9CF1044-6D3D-CD43-8F93-5B76C9F47CE2}" srcOrd="0" destOrd="0" presId="urn:microsoft.com/office/officeart/2009/3/layout/HorizontalOrganizationChart"/>
    <dgm:cxn modelId="{19C38401-624B-8A45-A33C-DDD0F9628F27}" type="presParOf" srcId="{36666728-C3A4-304B-8478-1F92DDE7F5EC}" destId="{7608B60E-DE3A-D842-8F86-62CAE4494F97}" srcOrd="1" destOrd="0" presId="urn:microsoft.com/office/officeart/2009/3/layout/HorizontalOrganizationChart"/>
    <dgm:cxn modelId="{5706CB5E-7FE6-B34F-93B6-FEE04252E476}" type="presParOf" srcId="{070CAC2F-9581-894B-ABC2-8F6F66122375}" destId="{C2640744-EFBC-904E-A7EC-B84CE63EAA5E}" srcOrd="1" destOrd="0" presId="urn:microsoft.com/office/officeart/2009/3/layout/HorizontalOrganizationChart"/>
    <dgm:cxn modelId="{8A5632CB-0651-2243-91AD-8F4339642236}" type="presParOf" srcId="{C2640744-EFBC-904E-A7EC-B84CE63EAA5E}" destId="{922687FE-F638-B24C-A99E-659F2B7D97E0}" srcOrd="0" destOrd="0" presId="urn:microsoft.com/office/officeart/2009/3/layout/HorizontalOrganizationChart"/>
    <dgm:cxn modelId="{6DF5C489-CC74-E14F-8E15-90265145140F}" type="presParOf" srcId="{C2640744-EFBC-904E-A7EC-B84CE63EAA5E}" destId="{0191BB93-E12F-0D4D-B8F8-09B550F130A8}" srcOrd="1" destOrd="0" presId="urn:microsoft.com/office/officeart/2009/3/layout/HorizontalOrganizationChart"/>
    <dgm:cxn modelId="{21D77B78-7E6E-BD4D-8390-CA5D7B8AAFA9}" type="presParOf" srcId="{0191BB93-E12F-0D4D-B8F8-09B550F130A8}" destId="{E8C4AC0D-6C1F-D644-9725-21ECF931FD8A}" srcOrd="0" destOrd="0" presId="urn:microsoft.com/office/officeart/2009/3/layout/HorizontalOrganizationChart"/>
    <dgm:cxn modelId="{58A43CFB-49D7-784B-A9B4-43EB358966CF}" type="presParOf" srcId="{E8C4AC0D-6C1F-D644-9725-21ECF931FD8A}" destId="{E515945F-4F9B-8A4C-A0AD-4D72CE594356}" srcOrd="0" destOrd="0" presId="urn:microsoft.com/office/officeart/2009/3/layout/HorizontalOrganizationChart"/>
    <dgm:cxn modelId="{B390830A-24A4-B94C-A6A2-BB1C03412A1A}" type="presParOf" srcId="{E8C4AC0D-6C1F-D644-9725-21ECF931FD8A}" destId="{D908751D-481B-2344-B326-558A077E21A8}" srcOrd="1" destOrd="0" presId="urn:microsoft.com/office/officeart/2009/3/layout/HorizontalOrganizationChart"/>
    <dgm:cxn modelId="{E0D79816-D1F8-5F40-B93A-AC3DCA463F67}" type="presParOf" srcId="{0191BB93-E12F-0D4D-B8F8-09B550F130A8}" destId="{FFFB4911-D63B-4942-9073-0EFB84769D0A}" srcOrd="1" destOrd="0" presId="urn:microsoft.com/office/officeart/2009/3/layout/HorizontalOrganizationChart"/>
    <dgm:cxn modelId="{02D7BDA3-7B28-E54E-A5F4-32C905B84598}" type="presParOf" srcId="{0191BB93-E12F-0D4D-B8F8-09B550F130A8}" destId="{83CDA2FE-8F83-8A41-9E89-35B0441B0EEF}" srcOrd="2" destOrd="0" presId="urn:microsoft.com/office/officeart/2009/3/layout/HorizontalOrganizationChart"/>
    <dgm:cxn modelId="{D118A860-F99C-3542-90F1-A2A0E691E9C7}" type="presParOf" srcId="{C2640744-EFBC-904E-A7EC-B84CE63EAA5E}" destId="{DAEAD2D5-36D4-DA40-BD5F-C49764BCD6BF}" srcOrd="2" destOrd="0" presId="urn:microsoft.com/office/officeart/2009/3/layout/HorizontalOrganizationChart"/>
    <dgm:cxn modelId="{D8DB7B74-6E0C-BD4E-B193-72BCBE505ECF}" type="presParOf" srcId="{C2640744-EFBC-904E-A7EC-B84CE63EAA5E}" destId="{711106BD-002D-D542-91C5-B7E9F851575C}" srcOrd="3" destOrd="0" presId="urn:microsoft.com/office/officeart/2009/3/layout/HorizontalOrganizationChart"/>
    <dgm:cxn modelId="{2A3998F1-FC6E-4146-981E-4A9AFAEB7878}" type="presParOf" srcId="{711106BD-002D-D542-91C5-B7E9F851575C}" destId="{1CCC997C-FAA6-9844-AC57-03C2E04F3CE5}" srcOrd="0" destOrd="0" presId="urn:microsoft.com/office/officeart/2009/3/layout/HorizontalOrganizationChart"/>
    <dgm:cxn modelId="{4ACC90ED-FC33-5A4E-A3E9-D508CD3D81C4}" type="presParOf" srcId="{1CCC997C-FAA6-9844-AC57-03C2E04F3CE5}" destId="{A5EDD8A9-396D-8D45-B538-5274A55BA02C}" srcOrd="0" destOrd="0" presId="urn:microsoft.com/office/officeart/2009/3/layout/HorizontalOrganizationChart"/>
    <dgm:cxn modelId="{F204ACF9-BE29-0340-B180-45D87692F6B7}" type="presParOf" srcId="{1CCC997C-FAA6-9844-AC57-03C2E04F3CE5}" destId="{CBC12F25-A5A4-374B-A5C9-E2DAD8B261A8}" srcOrd="1" destOrd="0" presId="urn:microsoft.com/office/officeart/2009/3/layout/HorizontalOrganizationChart"/>
    <dgm:cxn modelId="{46553A84-90BE-2440-B771-2748B1096ACB}" type="presParOf" srcId="{711106BD-002D-D542-91C5-B7E9F851575C}" destId="{33CA12EF-F320-F04E-A478-1851221B4CB8}" srcOrd="1" destOrd="0" presId="urn:microsoft.com/office/officeart/2009/3/layout/HorizontalOrganizationChart"/>
    <dgm:cxn modelId="{1FEE5EC0-B9F7-414C-98BB-D35A048E6F78}" type="presParOf" srcId="{711106BD-002D-D542-91C5-B7E9F851575C}" destId="{4290EB8D-F906-DC43-8E56-5FF81C3302DB}" srcOrd="2" destOrd="0" presId="urn:microsoft.com/office/officeart/2009/3/layout/HorizontalOrganizationChart"/>
    <dgm:cxn modelId="{4A7B07FD-C777-7749-A578-C19A4E1702CD}" type="presParOf" srcId="{C2640744-EFBC-904E-A7EC-B84CE63EAA5E}" destId="{923F6C5E-6CE8-334B-9C29-A2594125635C}" srcOrd="4" destOrd="0" presId="urn:microsoft.com/office/officeart/2009/3/layout/HorizontalOrganizationChart"/>
    <dgm:cxn modelId="{89FE62FE-60B7-6E40-915D-1484F47BE090}" type="presParOf" srcId="{C2640744-EFBC-904E-A7EC-B84CE63EAA5E}" destId="{6FBF2319-E5C7-D34D-9D43-AFC93BB14F24}" srcOrd="5" destOrd="0" presId="urn:microsoft.com/office/officeart/2009/3/layout/HorizontalOrganizationChart"/>
    <dgm:cxn modelId="{4A8CD45B-9672-174D-B9D6-3E60914CB288}" type="presParOf" srcId="{6FBF2319-E5C7-D34D-9D43-AFC93BB14F24}" destId="{15C31A51-1CAE-3B48-94CC-C19335902745}" srcOrd="0" destOrd="0" presId="urn:microsoft.com/office/officeart/2009/3/layout/HorizontalOrganizationChart"/>
    <dgm:cxn modelId="{16432CC7-5DAE-6048-A8D3-C3BFF59EF4BC}" type="presParOf" srcId="{15C31A51-1CAE-3B48-94CC-C19335902745}" destId="{A170C184-9C91-664B-BBDE-797345CF0951}" srcOrd="0" destOrd="0" presId="urn:microsoft.com/office/officeart/2009/3/layout/HorizontalOrganizationChart"/>
    <dgm:cxn modelId="{84148F8B-5342-7D49-8AA2-95C124215DA3}" type="presParOf" srcId="{15C31A51-1CAE-3B48-94CC-C19335902745}" destId="{347365D2-E9E4-6E49-9E6C-8B7F6DE7B0E7}" srcOrd="1" destOrd="0" presId="urn:microsoft.com/office/officeart/2009/3/layout/HorizontalOrganizationChart"/>
    <dgm:cxn modelId="{85D2F6D3-3F72-0548-815A-6DD7B8F133FF}" type="presParOf" srcId="{6FBF2319-E5C7-D34D-9D43-AFC93BB14F24}" destId="{C357131E-6554-B840-A628-8DA3398D657E}" srcOrd="1" destOrd="0" presId="urn:microsoft.com/office/officeart/2009/3/layout/HorizontalOrganizationChart"/>
    <dgm:cxn modelId="{FCC415B0-3D02-E544-853B-5CA069EDA1B5}" type="presParOf" srcId="{6FBF2319-E5C7-D34D-9D43-AFC93BB14F24}" destId="{B897A80A-FF45-2446-AF2D-9709E0A6182C}" srcOrd="2" destOrd="0" presId="urn:microsoft.com/office/officeart/2009/3/layout/HorizontalOrganizationChart"/>
    <dgm:cxn modelId="{35035932-43F3-1C48-A50B-4E1A62F83BAE}" type="presParOf" srcId="{C2640744-EFBC-904E-A7EC-B84CE63EAA5E}" destId="{E72FBA11-5C9E-4C4C-95CB-54C20ED38FD9}" srcOrd="6" destOrd="0" presId="urn:microsoft.com/office/officeart/2009/3/layout/HorizontalOrganizationChart"/>
    <dgm:cxn modelId="{5FB5B25E-EEA9-CC42-9AE7-E0CA8181B679}" type="presParOf" srcId="{C2640744-EFBC-904E-A7EC-B84CE63EAA5E}" destId="{2C5E24AA-BE75-CB4A-A466-1AA8E5BD241D}" srcOrd="7" destOrd="0" presId="urn:microsoft.com/office/officeart/2009/3/layout/HorizontalOrganizationChart"/>
    <dgm:cxn modelId="{A129EB91-D8CB-674A-BD04-41DBC7946195}" type="presParOf" srcId="{2C5E24AA-BE75-CB4A-A466-1AA8E5BD241D}" destId="{DD0D2154-36F9-404A-8C39-E68C34DCBAB9}" srcOrd="0" destOrd="0" presId="urn:microsoft.com/office/officeart/2009/3/layout/HorizontalOrganizationChart"/>
    <dgm:cxn modelId="{6BA5097F-2FF9-FC43-9DC1-EE10CEAA218D}" type="presParOf" srcId="{DD0D2154-36F9-404A-8C39-E68C34DCBAB9}" destId="{4ABACF5F-A5C2-EA42-9332-7282DC1E5F9C}" srcOrd="0" destOrd="0" presId="urn:microsoft.com/office/officeart/2009/3/layout/HorizontalOrganizationChart"/>
    <dgm:cxn modelId="{78EB0DA2-E7EF-A743-89A2-82023C1CB76F}" type="presParOf" srcId="{DD0D2154-36F9-404A-8C39-E68C34DCBAB9}" destId="{4D089154-9C26-344D-A6FC-6F49AAFEC1EA}" srcOrd="1" destOrd="0" presId="urn:microsoft.com/office/officeart/2009/3/layout/HorizontalOrganizationChart"/>
    <dgm:cxn modelId="{A1F9F188-2103-9E4B-894C-F6F15FD44BAF}" type="presParOf" srcId="{2C5E24AA-BE75-CB4A-A466-1AA8E5BD241D}" destId="{0E7B8852-EF20-4047-8E04-903E6F32E422}" srcOrd="1" destOrd="0" presId="urn:microsoft.com/office/officeart/2009/3/layout/HorizontalOrganizationChart"/>
    <dgm:cxn modelId="{806173FD-4F4D-C943-ACD2-52B7820DD249}" type="presParOf" srcId="{2C5E24AA-BE75-CB4A-A466-1AA8E5BD241D}" destId="{7E0D3807-FF77-3A4D-B7AA-2FBEEB7697ED}" srcOrd="2" destOrd="0" presId="urn:microsoft.com/office/officeart/2009/3/layout/HorizontalOrganizationChart"/>
    <dgm:cxn modelId="{EA45FCE0-EC90-6E4E-9F2C-1CDFF1BC1BA7}" type="presParOf" srcId="{070CAC2F-9581-894B-ABC2-8F6F66122375}" destId="{59683BD3-AAD6-F14C-9A42-71FEBC69303F}" srcOrd="2" destOrd="0" presId="urn:microsoft.com/office/officeart/2009/3/layout/HorizontalOrganizationChart"/>
    <dgm:cxn modelId="{9306EA57-DBEA-DD43-965D-56026749AEDF}" type="presParOf" srcId="{40E711C6-BAE0-A645-AB2E-2DB188DA6227}" destId="{3391A7E8-54FA-A845-8985-FFC005F21D7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A67C735-BC0A-B44D-8121-C082CBB24632}">
      <dgm:prSet phldrT="[文本]" custT="1"/>
      <dgm:spPr/>
      <dgm:t>
        <a:bodyPr/>
        <a:lstStyle/>
        <a:p>
          <a:r>
            <a:rPr lang="en-US" altLang="zh-CN" sz="40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普遍联系和永恒发展</a:t>
          </a:r>
        </a:p>
      </dgm:t>
    </dgm:pt>
    <dgm:pt modelId="{E3E7B910-C48D-264A-96B6-46298B1BF70F}" type="par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DD109EF3-727D-1D4A-9995-C1FCA19859E1}" type="sib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35B97F71-2B1A-ED4F-8774-C167544CD210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两大特点</a:t>
          </a:r>
        </a:p>
      </dgm:t>
    </dgm:pt>
    <dgm:pt modelId="{05D187BB-3140-784B-B020-F9225937C4FA}" type="par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4C01FC59-C571-534B-B832-AAE814D88181}" type="sib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CC42D779-EFA8-7F49-97BA-A4FE4F52E369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三大规律</a:t>
          </a:r>
        </a:p>
      </dgm:t>
    </dgm:pt>
    <dgm:pt modelId="{586D60E8-C433-F242-904E-438F1F2FE95F}" type="par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12930217-C201-2B43-89F9-7DC9368A650C}" type="sib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733831D8-15BB-9E4C-AD72-0E7C4CA754AE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五对范畴</a:t>
          </a:r>
        </a:p>
      </dgm:t>
    </dgm:pt>
    <dgm:pt modelId="{6B8B3426-EF25-9D47-AA79-76DD01AEB61D}" type="par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A3AA96FD-D261-CF44-A01B-6D2CBD99AA43}" type="sib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C98F2E50-9D1B-1647-B6F4-E6380A1AEF14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联系</a:t>
          </a:r>
        </a:p>
      </dgm:t>
    </dgm:pt>
    <dgm:pt modelId="{5F2480F8-029F-A547-B77D-92C4A77CAA80}" type="par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9CE59A69-6833-5C4E-AED2-83F2B4658168}" type="sib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B56D7BC0-72A5-D04B-8500-F453AD534B9D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gm:t>
    </dgm:pt>
    <dgm:pt modelId="{6B752149-1FA6-154B-AB0C-84061FF50D1F}" type="par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F6FA2A50-0AD6-D04E-9036-805FB57167C1}" type="sib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2ED72FB7-CD1D-2140-8884-0BAC834B3A95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对立统一规律</a:t>
          </a:r>
        </a:p>
      </dgm:t>
    </dgm:pt>
    <dgm:pt modelId="{6F2C054C-ED5A-7F42-B266-42BEE316214F}" type="par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847531A4-3F6E-9F42-986E-C755A873B9D7}" type="sib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4B4E7E4C-4CD5-3946-AA84-17170AE9E55A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质量互变规律</a:t>
          </a:r>
        </a:p>
      </dgm:t>
    </dgm:pt>
    <dgm:pt modelId="{FF68279A-15FB-C946-BF9E-8E9AC22CCF11}" type="parTrans" cxnId="{03EDE71E-2040-AC4E-A327-CCEE7B559941}">
      <dgm:prSet/>
      <dgm:spPr/>
      <dgm:t>
        <a:bodyPr/>
        <a:lstStyle/>
        <a:p>
          <a:endParaRPr lang="zh-CN" altLang="en-US"/>
        </a:p>
      </dgm:t>
    </dgm:pt>
    <dgm:pt modelId="{A21C39E4-D1C7-2744-BF2C-3358DB6189A7}" type="sibTrans" cxnId="{03EDE71E-2040-AC4E-A327-CCEE7B559941}">
      <dgm:prSet/>
      <dgm:spPr/>
      <dgm:t>
        <a:bodyPr/>
        <a:lstStyle/>
        <a:p>
          <a:endParaRPr lang="zh-CN" altLang="en-US"/>
        </a:p>
      </dgm:t>
    </dgm:pt>
    <dgm:pt modelId="{0A160A39-D080-BB43-8A2A-2FD9008D1DD8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否定之否定规律</a:t>
          </a:r>
        </a:p>
      </dgm:t>
    </dgm:pt>
    <dgm:pt modelId="{347BD54C-894A-564F-B949-CCDAEF13C649}" type="parTrans" cxnId="{6C1EDE0A-1420-8245-8370-C8685E924670}">
      <dgm:prSet/>
      <dgm:spPr/>
      <dgm:t>
        <a:bodyPr/>
        <a:lstStyle/>
        <a:p>
          <a:endParaRPr lang="zh-CN" altLang="en-US"/>
        </a:p>
      </dgm:t>
    </dgm:pt>
    <dgm:pt modelId="{471DAB11-DBA0-3748-824D-5E50602FD690}" type="sibTrans" cxnId="{6C1EDE0A-1420-8245-8370-C8685E924670}">
      <dgm:prSet/>
      <dgm:spPr/>
      <dgm:t>
        <a:bodyPr/>
        <a:lstStyle/>
        <a:p>
          <a:endParaRPr lang="zh-CN" altLang="en-US"/>
        </a:p>
      </dgm:t>
    </dgm:pt>
    <dgm:pt modelId="{10DA1F89-0CE1-054C-A8A9-94F77583BD9C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原因和结果</a:t>
          </a:r>
        </a:p>
      </dgm:t>
    </dgm:pt>
    <dgm:pt modelId="{A7737456-3506-8943-B102-86FD2D495A7D}" type="parTrans" cxnId="{C925CE0C-2D67-7140-A22A-EB10FEFF6715}">
      <dgm:prSet/>
      <dgm:spPr/>
      <dgm:t>
        <a:bodyPr/>
        <a:lstStyle/>
        <a:p>
          <a:endParaRPr lang="zh-CN" altLang="en-US"/>
        </a:p>
      </dgm:t>
    </dgm:pt>
    <dgm:pt modelId="{C3243669-2E33-B84D-8539-8E2783DEE213}" type="sibTrans" cxnId="{C925CE0C-2D67-7140-A22A-EB10FEFF6715}">
      <dgm:prSet/>
      <dgm:spPr/>
      <dgm:t>
        <a:bodyPr/>
        <a:lstStyle/>
        <a:p>
          <a:endParaRPr lang="zh-CN" altLang="en-US"/>
        </a:p>
      </dgm:t>
    </dgm:pt>
    <dgm:pt modelId="{D2616249-D9E4-AA41-BDBE-DA8A6C04BA7A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必然性和偶然性</a:t>
          </a:r>
        </a:p>
      </dgm:t>
    </dgm:pt>
    <dgm:pt modelId="{E2AA2E02-EC41-1D42-A979-C89042E26CEC}" type="parTrans" cxnId="{C46B6B07-B7E4-3A4B-BCF0-FA720B2278F4}">
      <dgm:prSet/>
      <dgm:spPr/>
      <dgm:t>
        <a:bodyPr/>
        <a:lstStyle/>
        <a:p>
          <a:endParaRPr lang="zh-CN" altLang="en-US"/>
        </a:p>
      </dgm:t>
    </dgm:pt>
    <dgm:pt modelId="{06F8DE25-78ED-CE4A-88F2-5885012937CB}" type="sibTrans" cxnId="{C46B6B07-B7E4-3A4B-BCF0-FA720B2278F4}">
      <dgm:prSet/>
      <dgm:spPr/>
      <dgm:t>
        <a:bodyPr/>
        <a:lstStyle/>
        <a:p>
          <a:endParaRPr lang="zh-CN" altLang="en-US"/>
        </a:p>
      </dgm:t>
    </dgm:pt>
    <dgm:pt modelId="{B703F59E-E685-1D4D-AEDA-482BBBE8AC04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可能性和现实性</a:t>
          </a:r>
        </a:p>
      </dgm:t>
    </dgm:pt>
    <dgm:pt modelId="{CC818DEA-5089-1746-9805-2CFD17E53B0D}" type="parTrans" cxnId="{17DBF277-80CC-104C-9473-62CD68A20498}">
      <dgm:prSet/>
      <dgm:spPr/>
      <dgm:t>
        <a:bodyPr/>
        <a:lstStyle/>
        <a:p>
          <a:endParaRPr lang="zh-CN" altLang="en-US"/>
        </a:p>
      </dgm:t>
    </dgm:pt>
    <dgm:pt modelId="{8BABDCB5-AB60-C342-B66D-3E3E6A87CCC3}" type="sibTrans" cxnId="{17DBF277-80CC-104C-9473-62CD68A20498}">
      <dgm:prSet/>
      <dgm:spPr/>
      <dgm:t>
        <a:bodyPr/>
        <a:lstStyle/>
        <a:p>
          <a:endParaRPr lang="zh-CN" altLang="en-US"/>
        </a:p>
      </dgm:t>
    </dgm:pt>
    <dgm:pt modelId="{980DF807-EAB0-364B-A0A3-95BCCE3656AA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内容和形式</a:t>
          </a:r>
        </a:p>
      </dgm:t>
    </dgm:pt>
    <dgm:pt modelId="{D4E680B6-8DEE-D246-B106-0939135D6DB7}" type="parTrans" cxnId="{560456C6-56CB-F641-AE5E-6F6E8ABFB67E}">
      <dgm:prSet/>
      <dgm:spPr/>
      <dgm:t>
        <a:bodyPr/>
        <a:lstStyle/>
        <a:p>
          <a:endParaRPr lang="zh-CN" altLang="en-US"/>
        </a:p>
      </dgm:t>
    </dgm:pt>
    <dgm:pt modelId="{824846C5-1036-2F4B-B2AB-4C060E2627E2}" type="sibTrans" cxnId="{560456C6-56CB-F641-AE5E-6F6E8ABFB67E}">
      <dgm:prSet/>
      <dgm:spPr/>
      <dgm:t>
        <a:bodyPr/>
        <a:lstStyle/>
        <a:p>
          <a:endParaRPr lang="zh-CN" altLang="en-US"/>
        </a:p>
      </dgm:t>
    </dgm:pt>
    <dgm:pt modelId="{17039FBC-A55A-B842-9515-4CF2C5C06F01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现象和本质</a:t>
          </a:r>
        </a:p>
      </dgm:t>
    </dgm:pt>
    <dgm:pt modelId="{1BF26075-3D66-7249-92C0-74659EA1C2AC}" type="parTrans" cxnId="{5EAB1990-6768-9D47-93A4-1B62DCC38391}">
      <dgm:prSet/>
      <dgm:spPr/>
      <dgm:t>
        <a:bodyPr/>
        <a:lstStyle/>
        <a:p>
          <a:endParaRPr lang="zh-CN" altLang="en-US"/>
        </a:p>
      </dgm:t>
    </dgm:pt>
    <dgm:pt modelId="{CF45D26C-FE30-6846-B319-B2A4235DBF24}" type="sibTrans" cxnId="{5EAB1990-6768-9D47-93A4-1B62DCC38391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D4A30ED-6C7C-D747-A4D7-963C3986AAEB}" type="pres">
      <dgm:prSet presAssocID="{6A67C735-BC0A-B44D-8121-C082CBB24632}" presName="hierRoot1" presStyleCnt="0">
        <dgm:presLayoutVars>
          <dgm:hierBranch val="init"/>
        </dgm:presLayoutVars>
      </dgm:prSet>
      <dgm:spPr/>
    </dgm:pt>
    <dgm:pt modelId="{F61AD0EA-91EC-AE4F-8CF2-65D89AFB18B8}" type="pres">
      <dgm:prSet presAssocID="{6A67C735-BC0A-B44D-8121-C082CBB24632}" presName="rootComposite1" presStyleCnt="0"/>
      <dgm:spPr/>
    </dgm:pt>
    <dgm:pt modelId="{3D21F532-FAC5-2748-AB96-18B4E22D8B08}" type="pres">
      <dgm:prSet presAssocID="{6A67C735-BC0A-B44D-8121-C082CBB24632}" presName="rootText1" presStyleLbl="node0" presStyleIdx="0" presStyleCnt="1" custScaleX="221390">
        <dgm:presLayoutVars>
          <dgm:chPref val="3"/>
        </dgm:presLayoutVars>
      </dgm:prSet>
      <dgm:spPr/>
    </dgm:pt>
    <dgm:pt modelId="{E78DE7F5-5218-7C4F-94C6-078FB4E359D2}" type="pres">
      <dgm:prSet presAssocID="{6A67C735-BC0A-B44D-8121-C082CBB24632}" presName="rootConnector1" presStyleLbl="node1" presStyleIdx="0" presStyleCnt="0"/>
      <dgm:spPr/>
    </dgm:pt>
    <dgm:pt modelId="{6FCEFCEA-5AB1-1644-A6B2-6BBA5A444E09}" type="pres">
      <dgm:prSet presAssocID="{6A67C735-BC0A-B44D-8121-C082CBB24632}" presName="hierChild2" presStyleCnt="0"/>
      <dgm:spPr/>
    </dgm:pt>
    <dgm:pt modelId="{CD59E1F4-009E-6340-8F18-7D9D295CE324}" type="pres">
      <dgm:prSet presAssocID="{05D187BB-3140-784B-B020-F9225937C4FA}" presName="Name64" presStyleLbl="parChTrans1D2" presStyleIdx="0" presStyleCnt="3"/>
      <dgm:spPr/>
    </dgm:pt>
    <dgm:pt modelId="{D6969546-2757-194B-BB07-DAE21DEC3B6A}" type="pres">
      <dgm:prSet presAssocID="{35B97F71-2B1A-ED4F-8774-C167544CD210}" presName="hierRoot2" presStyleCnt="0">
        <dgm:presLayoutVars>
          <dgm:hierBranch val="init"/>
        </dgm:presLayoutVars>
      </dgm:prSet>
      <dgm:spPr/>
    </dgm:pt>
    <dgm:pt modelId="{90C38A5D-8D56-3B4B-8B0B-C11034428381}" type="pres">
      <dgm:prSet presAssocID="{35B97F71-2B1A-ED4F-8774-C167544CD210}" presName="rootComposite" presStyleCnt="0"/>
      <dgm:spPr/>
    </dgm:pt>
    <dgm:pt modelId="{0792132F-0ABC-CA4C-AB08-F3E836B0EA78}" type="pres">
      <dgm:prSet presAssocID="{35B97F71-2B1A-ED4F-8774-C167544CD210}" presName="rootText" presStyleLbl="node2" presStyleIdx="0" presStyleCnt="3" custScaleX="83362" custScaleY="94464">
        <dgm:presLayoutVars>
          <dgm:chPref val="3"/>
        </dgm:presLayoutVars>
      </dgm:prSet>
      <dgm:spPr/>
    </dgm:pt>
    <dgm:pt modelId="{52356288-B143-5A46-A861-7D039E7BAF6E}" type="pres">
      <dgm:prSet presAssocID="{35B97F71-2B1A-ED4F-8774-C167544CD210}" presName="rootConnector" presStyleLbl="node2" presStyleIdx="0" presStyleCnt="3"/>
      <dgm:spPr/>
    </dgm:pt>
    <dgm:pt modelId="{8DA60B12-6264-7944-8C9B-771BD23E2AF0}" type="pres">
      <dgm:prSet presAssocID="{35B97F71-2B1A-ED4F-8774-C167544CD210}" presName="hierChild4" presStyleCnt="0"/>
      <dgm:spPr/>
    </dgm:pt>
    <dgm:pt modelId="{2674C70B-9F6C-F641-B72E-88AF43630A10}" type="pres">
      <dgm:prSet presAssocID="{5F2480F8-029F-A547-B77D-92C4A77CAA80}" presName="Name64" presStyleLbl="parChTrans1D3" presStyleIdx="0" presStyleCnt="10"/>
      <dgm:spPr/>
    </dgm:pt>
    <dgm:pt modelId="{FCA3E527-9981-6B44-8ED9-9A17DBE15339}" type="pres">
      <dgm:prSet presAssocID="{C98F2E50-9D1B-1647-B6F4-E6380A1AEF14}" presName="hierRoot2" presStyleCnt="0">
        <dgm:presLayoutVars>
          <dgm:hierBranch val="init"/>
        </dgm:presLayoutVars>
      </dgm:prSet>
      <dgm:spPr/>
    </dgm:pt>
    <dgm:pt modelId="{67C6EC35-3CFE-9F43-BACB-D94FAEB75B7D}" type="pres">
      <dgm:prSet presAssocID="{C98F2E50-9D1B-1647-B6F4-E6380A1AEF14}" presName="rootComposite" presStyleCnt="0"/>
      <dgm:spPr/>
    </dgm:pt>
    <dgm:pt modelId="{EDE135D9-B8F1-3A4E-AF37-A2EBD2944053}" type="pres">
      <dgm:prSet presAssocID="{C98F2E50-9D1B-1647-B6F4-E6380A1AEF14}" presName="rootText" presStyleLbl="node3" presStyleIdx="0" presStyleCnt="10">
        <dgm:presLayoutVars>
          <dgm:chPref val="3"/>
        </dgm:presLayoutVars>
      </dgm:prSet>
      <dgm:spPr/>
    </dgm:pt>
    <dgm:pt modelId="{99093086-0C6B-BE43-A28E-4487FBF1F501}" type="pres">
      <dgm:prSet presAssocID="{C98F2E50-9D1B-1647-B6F4-E6380A1AEF14}" presName="rootConnector" presStyleLbl="node3" presStyleIdx="0" presStyleCnt="10"/>
      <dgm:spPr/>
    </dgm:pt>
    <dgm:pt modelId="{81BB0B67-2530-F747-8037-87FFF5274DF3}" type="pres">
      <dgm:prSet presAssocID="{C98F2E50-9D1B-1647-B6F4-E6380A1AEF14}" presName="hierChild4" presStyleCnt="0"/>
      <dgm:spPr/>
    </dgm:pt>
    <dgm:pt modelId="{80553680-D47F-F246-8EC0-4EEA6537A8E9}" type="pres">
      <dgm:prSet presAssocID="{C98F2E50-9D1B-1647-B6F4-E6380A1AEF14}" presName="hierChild5" presStyleCnt="0"/>
      <dgm:spPr/>
    </dgm:pt>
    <dgm:pt modelId="{8A60A6B2-CDC2-D241-8F71-521C3A05BA16}" type="pres">
      <dgm:prSet presAssocID="{6B752149-1FA6-154B-AB0C-84061FF50D1F}" presName="Name64" presStyleLbl="parChTrans1D3" presStyleIdx="1" presStyleCnt="10"/>
      <dgm:spPr/>
    </dgm:pt>
    <dgm:pt modelId="{1B47BD6C-D1DB-384A-A092-1544469EE2C2}" type="pres">
      <dgm:prSet presAssocID="{B56D7BC0-72A5-D04B-8500-F453AD534B9D}" presName="hierRoot2" presStyleCnt="0">
        <dgm:presLayoutVars>
          <dgm:hierBranch val="init"/>
        </dgm:presLayoutVars>
      </dgm:prSet>
      <dgm:spPr/>
    </dgm:pt>
    <dgm:pt modelId="{8E54A938-A645-3D4B-89C0-C2B74E3F27E8}" type="pres">
      <dgm:prSet presAssocID="{B56D7BC0-72A5-D04B-8500-F453AD534B9D}" presName="rootComposite" presStyleCnt="0"/>
      <dgm:spPr/>
    </dgm:pt>
    <dgm:pt modelId="{20F7C7F5-3E37-3D4C-93F7-A0AE2F4C1040}" type="pres">
      <dgm:prSet presAssocID="{B56D7BC0-72A5-D04B-8500-F453AD534B9D}" presName="rootText" presStyleLbl="node3" presStyleIdx="1" presStyleCnt="10">
        <dgm:presLayoutVars>
          <dgm:chPref val="3"/>
        </dgm:presLayoutVars>
      </dgm:prSet>
      <dgm:spPr/>
    </dgm:pt>
    <dgm:pt modelId="{4F2C9311-DDB5-EB46-B8CD-E176B612EF70}" type="pres">
      <dgm:prSet presAssocID="{B56D7BC0-72A5-D04B-8500-F453AD534B9D}" presName="rootConnector" presStyleLbl="node3" presStyleIdx="1" presStyleCnt="10"/>
      <dgm:spPr/>
    </dgm:pt>
    <dgm:pt modelId="{C64E29A6-295C-AA40-A257-79E406B21F1A}" type="pres">
      <dgm:prSet presAssocID="{B56D7BC0-72A5-D04B-8500-F453AD534B9D}" presName="hierChild4" presStyleCnt="0"/>
      <dgm:spPr/>
    </dgm:pt>
    <dgm:pt modelId="{D7C3D4D1-F5C2-104F-B39D-176347E5E30E}" type="pres">
      <dgm:prSet presAssocID="{B56D7BC0-72A5-D04B-8500-F453AD534B9D}" presName="hierChild5" presStyleCnt="0"/>
      <dgm:spPr/>
    </dgm:pt>
    <dgm:pt modelId="{37247992-C325-DB45-937B-584801A0DBBD}" type="pres">
      <dgm:prSet presAssocID="{35B97F71-2B1A-ED4F-8774-C167544CD210}" presName="hierChild5" presStyleCnt="0"/>
      <dgm:spPr/>
    </dgm:pt>
    <dgm:pt modelId="{64318380-2292-D541-ABFE-2D920CB66504}" type="pres">
      <dgm:prSet presAssocID="{586D60E8-C433-F242-904E-438F1F2FE95F}" presName="Name64" presStyleLbl="parChTrans1D2" presStyleIdx="1" presStyleCnt="3"/>
      <dgm:spPr/>
    </dgm:pt>
    <dgm:pt modelId="{EEDC2686-2D0A-9A44-BCF1-AD467F626285}" type="pres">
      <dgm:prSet presAssocID="{CC42D779-EFA8-7F49-97BA-A4FE4F52E369}" presName="hierRoot2" presStyleCnt="0">
        <dgm:presLayoutVars>
          <dgm:hierBranch val="init"/>
        </dgm:presLayoutVars>
      </dgm:prSet>
      <dgm:spPr/>
    </dgm:pt>
    <dgm:pt modelId="{638BB680-C0F9-B747-B65C-48F3664EFD63}" type="pres">
      <dgm:prSet presAssocID="{CC42D779-EFA8-7F49-97BA-A4FE4F52E369}" presName="rootComposite" presStyleCnt="0"/>
      <dgm:spPr/>
    </dgm:pt>
    <dgm:pt modelId="{A1275447-9F12-E641-B80B-86E1F8345DAE}" type="pres">
      <dgm:prSet presAssocID="{CC42D779-EFA8-7F49-97BA-A4FE4F52E369}" presName="rootText" presStyleLbl="node2" presStyleIdx="1" presStyleCnt="3" custScaleX="83451" custScaleY="96320">
        <dgm:presLayoutVars>
          <dgm:chPref val="3"/>
        </dgm:presLayoutVars>
      </dgm:prSet>
      <dgm:spPr/>
    </dgm:pt>
    <dgm:pt modelId="{41B56F68-6901-DD44-BE83-3E0D1749185C}" type="pres">
      <dgm:prSet presAssocID="{CC42D779-EFA8-7F49-97BA-A4FE4F52E369}" presName="rootConnector" presStyleLbl="node2" presStyleIdx="1" presStyleCnt="3"/>
      <dgm:spPr/>
    </dgm:pt>
    <dgm:pt modelId="{004F4F48-675D-0643-8414-2F3552C8CCFB}" type="pres">
      <dgm:prSet presAssocID="{CC42D779-EFA8-7F49-97BA-A4FE4F52E369}" presName="hierChild4" presStyleCnt="0"/>
      <dgm:spPr/>
    </dgm:pt>
    <dgm:pt modelId="{40775212-6576-A244-A9B5-855A0963D3DB}" type="pres">
      <dgm:prSet presAssocID="{6F2C054C-ED5A-7F42-B266-42BEE316214F}" presName="Name64" presStyleLbl="parChTrans1D3" presStyleIdx="2" presStyleCnt="10"/>
      <dgm:spPr/>
    </dgm:pt>
    <dgm:pt modelId="{3D3AE834-3851-A14B-AE33-D223A8B05EE5}" type="pres">
      <dgm:prSet presAssocID="{2ED72FB7-CD1D-2140-8884-0BAC834B3A95}" presName="hierRoot2" presStyleCnt="0">
        <dgm:presLayoutVars>
          <dgm:hierBranch val="init"/>
        </dgm:presLayoutVars>
      </dgm:prSet>
      <dgm:spPr/>
    </dgm:pt>
    <dgm:pt modelId="{77F4AABB-4297-9249-9578-CECC8AD00198}" type="pres">
      <dgm:prSet presAssocID="{2ED72FB7-CD1D-2140-8884-0BAC834B3A95}" presName="rootComposite" presStyleCnt="0"/>
      <dgm:spPr/>
    </dgm:pt>
    <dgm:pt modelId="{6B4A6BBD-90AE-B849-A706-E30C85700052}" type="pres">
      <dgm:prSet presAssocID="{2ED72FB7-CD1D-2140-8884-0BAC834B3A95}" presName="rootText" presStyleLbl="node3" presStyleIdx="2" presStyleCnt="10" custScaleX="122486">
        <dgm:presLayoutVars>
          <dgm:chPref val="3"/>
        </dgm:presLayoutVars>
      </dgm:prSet>
      <dgm:spPr/>
    </dgm:pt>
    <dgm:pt modelId="{921316C5-C792-454C-9AA2-BF6165FE08F6}" type="pres">
      <dgm:prSet presAssocID="{2ED72FB7-CD1D-2140-8884-0BAC834B3A95}" presName="rootConnector" presStyleLbl="node3" presStyleIdx="2" presStyleCnt="10"/>
      <dgm:spPr/>
    </dgm:pt>
    <dgm:pt modelId="{CFF1EA4B-92BC-424A-B040-F7AD3DA03823}" type="pres">
      <dgm:prSet presAssocID="{2ED72FB7-CD1D-2140-8884-0BAC834B3A95}" presName="hierChild4" presStyleCnt="0"/>
      <dgm:spPr/>
    </dgm:pt>
    <dgm:pt modelId="{BC9940ED-E117-CA42-B9E4-10EA06972768}" type="pres">
      <dgm:prSet presAssocID="{2ED72FB7-CD1D-2140-8884-0BAC834B3A95}" presName="hierChild5" presStyleCnt="0"/>
      <dgm:spPr/>
    </dgm:pt>
    <dgm:pt modelId="{1E5CAC2B-D604-D448-9B3B-0B0C6E5B734C}" type="pres">
      <dgm:prSet presAssocID="{FF68279A-15FB-C946-BF9E-8E9AC22CCF11}" presName="Name64" presStyleLbl="parChTrans1D3" presStyleIdx="3" presStyleCnt="10"/>
      <dgm:spPr/>
    </dgm:pt>
    <dgm:pt modelId="{417CAAEC-8DBB-0346-A3EC-8CAE1BE40C75}" type="pres">
      <dgm:prSet presAssocID="{4B4E7E4C-4CD5-3946-AA84-17170AE9E55A}" presName="hierRoot2" presStyleCnt="0">
        <dgm:presLayoutVars>
          <dgm:hierBranch val="init"/>
        </dgm:presLayoutVars>
      </dgm:prSet>
      <dgm:spPr/>
    </dgm:pt>
    <dgm:pt modelId="{6A34E203-9F1B-6D4B-908B-54C990179BD3}" type="pres">
      <dgm:prSet presAssocID="{4B4E7E4C-4CD5-3946-AA84-17170AE9E55A}" presName="rootComposite" presStyleCnt="0"/>
      <dgm:spPr/>
    </dgm:pt>
    <dgm:pt modelId="{28DC42C3-96FC-9C40-81D9-9CC73CD8FC11}" type="pres">
      <dgm:prSet presAssocID="{4B4E7E4C-4CD5-3946-AA84-17170AE9E55A}" presName="rootText" presStyleLbl="node3" presStyleIdx="3" presStyleCnt="10" custScaleX="137172">
        <dgm:presLayoutVars>
          <dgm:chPref val="3"/>
        </dgm:presLayoutVars>
      </dgm:prSet>
      <dgm:spPr/>
    </dgm:pt>
    <dgm:pt modelId="{C6E80D59-1813-3645-AE8D-E4070B0595CC}" type="pres">
      <dgm:prSet presAssocID="{4B4E7E4C-4CD5-3946-AA84-17170AE9E55A}" presName="rootConnector" presStyleLbl="node3" presStyleIdx="3" presStyleCnt="10"/>
      <dgm:spPr/>
    </dgm:pt>
    <dgm:pt modelId="{CEF0C83F-F689-7C42-8240-0D2B3C793C94}" type="pres">
      <dgm:prSet presAssocID="{4B4E7E4C-4CD5-3946-AA84-17170AE9E55A}" presName="hierChild4" presStyleCnt="0"/>
      <dgm:spPr/>
    </dgm:pt>
    <dgm:pt modelId="{0C373389-A4D9-6444-985C-59C004DEAD71}" type="pres">
      <dgm:prSet presAssocID="{4B4E7E4C-4CD5-3946-AA84-17170AE9E55A}" presName="hierChild5" presStyleCnt="0"/>
      <dgm:spPr/>
    </dgm:pt>
    <dgm:pt modelId="{EDC05402-BD68-7F49-99B2-054C8D23EEA3}" type="pres">
      <dgm:prSet presAssocID="{347BD54C-894A-564F-B949-CCDAEF13C649}" presName="Name64" presStyleLbl="parChTrans1D3" presStyleIdx="4" presStyleCnt="10"/>
      <dgm:spPr/>
    </dgm:pt>
    <dgm:pt modelId="{20CA63E0-9D26-0743-A1A0-A5132967597A}" type="pres">
      <dgm:prSet presAssocID="{0A160A39-D080-BB43-8A2A-2FD9008D1DD8}" presName="hierRoot2" presStyleCnt="0">
        <dgm:presLayoutVars>
          <dgm:hierBranch val="init"/>
        </dgm:presLayoutVars>
      </dgm:prSet>
      <dgm:spPr/>
    </dgm:pt>
    <dgm:pt modelId="{2CCD31F5-A131-7143-93B0-364974760DDB}" type="pres">
      <dgm:prSet presAssocID="{0A160A39-D080-BB43-8A2A-2FD9008D1DD8}" presName="rootComposite" presStyleCnt="0"/>
      <dgm:spPr/>
    </dgm:pt>
    <dgm:pt modelId="{52680310-7E97-C849-AB8A-46C835D1C448}" type="pres">
      <dgm:prSet presAssocID="{0A160A39-D080-BB43-8A2A-2FD9008D1DD8}" presName="rootText" presStyleLbl="node3" presStyleIdx="4" presStyleCnt="10" custScaleX="170322">
        <dgm:presLayoutVars>
          <dgm:chPref val="3"/>
        </dgm:presLayoutVars>
      </dgm:prSet>
      <dgm:spPr/>
    </dgm:pt>
    <dgm:pt modelId="{E47ED75E-02D1-7A46-BC41-09CF1CA8E156}" type="pres">
      <dgm:prSet presAssocID="{0A160A39-D080-BB43-8A2A-2FD9008D1DD8}" presName="rootConnector" presStyleLbl="node3" presStyleIdx="4" presStyleCnt="10"/>
      <dgm:spPr/>
    </dgm:pt>
    <dgm:pt modelId="{9D79C761-4218-AB4D-9FCF-77534F2ABDAC}" type="pres">
      <dgm:prSet presAssocID="{0A160A39-D080-BB43-8A2A-2FD9008D1DD8}" presName="hierChild4" presStyleCnt="0"/>
      <dgm:spPr/>
    </dgm:pt>
    <dgm:pt modelId="{E500C6BD-B95D-1140-8D9E-879A4927FFC2}" type="pres">
      <dgm:prSet presAssocID="{0A160A39-D080-BB43-8A2A-2FD9008D1DD8}" presName="hierChild5" presStyleCnt="0"/>
      <dgm:spPr/>
    </dgm:pt>
    <dgm:pt modelId="{F22D3846-EEEE-1D49-BE5A-782A00E30391}" type="pres">
      <dgm:prSet presAssocID="{CC42D779-EFA8-7F49-97BA-A4FE4F52E369}" presName="hierChild5" presStyleCnt="0"/>
      <dgm:spPr/>
    </dgm:pt>
    <dgm:pt modelId="{9AC10DAD-F48A-C649-9E53-0305FBF611E3}" type="pres">
      <dgm:prSet presAssocID="{6B8B3426-EF25-9D47-AA79-76DD01AEB61D}" presName="Name64" presStyleLbl="parChTrans1D2" presStyleIdx="2" presStyleCnt="3"/>
      <dgm:spPr/>
    </dgm:pt>
    <dgm:pt modelId="{AF112BD4-9B60-E345-AC1C-DD25621DB3D7}" type="pres">
      <dgm:prSet presAssocID="{733831D8-15BB-9E4C-AD72-0E7C4CA754AE}" presName="hierRoot2" presStyleCnt="0">
        <dgm:presLayoutVars>
          <dgm:hierBranch val="init"/>
        </dgm:presLayoutVars>
      </dgm:prSet>
      <dgm:spPr/>
    </dgm:pt>
    <dgm:pt modelId="{2B61579C-369C-E04A-B3A8-C9E1E3FDB4DD}" type="pres">
      <dgm:prSet presAssocID="{733831D8-15BB-9E4C-AD72-0E7C4CA754AE}" presName="rootComposite" presStyleCnt="0"/>
      <dgm:spPr/>
    </dgm:pt>
    <dgm:pt modelId="{28F6D76B-3C1C-3F42-BA75-E327EA31ED2E}" type="pres">
      <dgm:prSet presAssocID="{733831D8-15BB-9E4C-AD72-0E7C4CA754AE}" presName="rootText" presStyleLbl="node2" presStyleIdx="2" presStyleCnt="3" custScaleX="79205" custScaleY="83296">
        <dgm:presLayoutVars>
          <dgm:chPref val="3"/>
        </dgm:presLayoutVars>
      </dgm:prSet>
      <dgm:spPr/>
    </dgm:pt>
    <dgm:pt modelId="{E1AD8796-7109-8141-B14A-A78B02CDA2D3}" type="pres">
      <dgm:prSet presAssocID="{733831D8-15BB-9E4C-AD72-0E7C4CA754AE}" presName="rootConnector" presStyleLbl="node2" presStyleIdx="2" presStyleCnt="3"/>
      <dgm:spPr/>
    </dgm:pt>
    <dgm:pt modelId="{A69FF31D-1AAE-824D-8652-664F4DC663DE}" type="pres">
      <dgm:prSet presAssocID="{733831D8-15BB-9E4C-AD72-0E7C4CA754AE}" presName="hierChild4" presStyleCnt="0"/>
      <dgm:spPr/>
    </dgm:pt>
    <dgm:pt modelId="{EF8521E8-34B8-9047-8A48-6648CD06D207}" type="pres">
      <dgm:prSet presAssocID="{A7737456-3506-8943-B102-86FD2D495A7D}" presName="Name64" presStyleLbl="parChTrans1D3" presStyleIdx="5" presStyleCnt="10"/>
      <dgm:spPr/>
    </dgm:pt>
    <dgm:pt modelId="{FB0871DE-B85B-F64E-930F-A214DCBD9DBA}" type="pres">
      <dgm:prSet presAssocID="{10DA1F89-0CE1-054C-A8A9-94F77583BD9C}" presName="hierRoot2" presStyleCnt="0">
        <dgm:presLayoutVars>
          <dgm:hierBranch val="init"/>
        </dgm:presLayoutVars>
      </dgm:prSet>
      <dgm:spPr/>
    </dgm:pt>
    <dgm:pt modelId="{B185E504-ECD7-C14B-BCFA-ADF247A49CCD}" type="pres">
      <dgm:prSet presAssocID="{10DA1F89-0CE1-054C-A8A9-94F77583BD9C}" presName="rootComposite" presStyleCnt="0"/>
      <dgm:spPr/>
    </dgm:pt>
    <dgm:pt modelId="{CD6DB65C-CE61-0440-A26F-CC9A91D57462}" type="pres">
      <dgm:prSet presAssocID="{10DA1F89-0CE1-054C-A8A9-94F77583BD9C}" presName="rootText" presStyleLbl="node3" presStyleIdx="5" presStyleCnt="10">
        <dgm:presLayoutVars>
          <dgm:chPref val="3"/>
        </dgm:presLayoutVars>
      </dgm:prSet>
      <dgm:spPr/>
    </dgm:pt>
    <dgm:pt modelId="{6EE54B42-D29C-894F-847E-F20D507F772F}" type="pres">
      <dgm:prSet presAssocID="{10DA1F89-0CE1-054C-A8A9-94F77583BD9C}" presName="rootConnector" presStyleLbl="node3" presStyleIdx="5" presStyleCnt="10"/>
      <dgm:spPr/>
    </dgm:pt>
    <dgm:pt modelId="{81469A79-0E36-D54B-A883-B1E40CF5347B}" type="pres">
      <dgm:prSet presAssocID="{10DA1F89-0CE1-054C-A8A9-94F77583BD9C}" presName="hierChild4" presStyleCnt="0"/>
      <dgm:spPr/>
    </dgm:pt>
    <dgm:pt modelId="{D51E0036-0A6B-D546-A2DD-EFBC61EE9E57}" type="pres">
      <dgm:prSet presAssocID="{10DA1F89-0CE1-054C-A8A9-94F77583BD9C}" presName="hierChild5" presStyleCnt="0"/>
      <dgm:spPr/>
    </dgm:pt>
    <dgm:pt modelId="{A820F896-F578-8D4A-9B6B-DF984A0AFE4C}" type="pres">
      <dgm:prSet presAssocID="{E2AA2E02-EC41-1D42-A979-C89042E26CEC}" presName="Name64" presStyleLbl="parChTrans1D3" presStyleIdx="6" presStyleCnt="10"/>
      <dgm:spPr/>
    </dgm:pt>
    <dgm:pt modelId="{758B3C65-76B7-5844-B222-5B73BC3F38F6}" type="pres">
      <dgm:prSet presAssocID="{D2616249-D9E4-AA41-BDBE-DA8A6C04BA7A}" presName="hierRoot2" presStyleCnt="0">
        <dgm:presLayoutVars>
          <dgm:hierBranch val="init"/>
        </dgm:presLayoutVars>
      </dgm:prSet>
      <dgm:spPr/>
    </dgm:pt>
    <dgm:pt modelId="{F76CA536-F2D7-154E-8561-8AA3B87D0D0D}" type="pres">
      <dgm:prSet presAssocID="{D2616249-D9E4-AA41-BDBE-DA8A6C04BA7A}" presName="rootComposite" presStyleCnt="0"/>
      <dgm:spPr/>
    </dgm:pt>
    <dgm:pt modelId="{53CE7854-1D7B-B949-B060-813F96FF4ABF}" type="pres">
      <dgm:prSet presAssocID="{D2616249-D9E4-AA41-BDBE-DA8A6C04BA7A}" presName="rootText" presStyleLbl="node3" presStyleIdx="6" presStyleCnt="10" custScaleX="160970">
        <dgm:presLayoutVars>
          <dgm:chPref val="3"/>
        </dgm:presLayoutVars>
      </dgm:prSet>
      <dgm:spPr/>
    </dgm:pt>
    <dgm:pt modelId="{9740DD57-CCF0-0749-B34C-EE9F2CDD8B97}" type="pres">
      <dgm:prSet presAssocID="{D2616249-D9E4-AA41-BDBE-DA8A6C04BA7A}" presName="rootConnector" presStyleLbl="node3" presStyleIdx="6" presStyleCnt="10"/>
      <dgm:spPr/>
    </dgm:pt>
    <dgm:pt modelId="{89E34758-7D03-DE42-9BA8-5D4399E6EB59}" type="pres">
      <dgm:prSet presAssocID="{D2616249-D9E4-AA41-BDBE-DA8A6C04BA7A}" presName="hierChild4" presStyleCnt="0"/>
      <dgm:spPr/>
    </dgm:pt>
    <dgm:pt modelId="{D2AD3F0D-65B5-394A-BC6C-2CEFB16E34B1}" type="pres">
      <dgm:prSet presAssocID="{D2616249-D9E4-AA41-BDBE-DA8A6C04BA7A}" presName="hierChild5" presStyleCnt="0"/>
      <dgm:spPr/>
    </dgm:pt>
    <dgm:pt modelId="{E5B77734-8393-3849-8FAB-26080E96B721}" type="pres">
      <dgm:prSet presAssocID="{CC818DEA-5089-1746-9805-2CFD17E53B0D}" presName="Name64" presStyleLbl="parChTrans1D3" presStyleIdx="7" presStyleCnt="10"/>
      <dgm:spPr/>
    </dgm:pt>
    <dgm:pt modelId="{BAD1EFEE-DB48-2E4C-972C-2D49CD12C15D}" type="pres">
      <dgm:prSet presAssocID="{B703F59E-E685-1D4D-AEDA-482BBBE8AC04}" presName="hierRoot2" presStyleCnt="0">
        <dgm:presLayoutVars>
          <dgm:hierBranch val="init"/>
        </dgm:presLayoutVars>
      </dgm:prSet>
      <dgm:spPr/>
    </dgm:pt>
    <dgm:pt modelId="{4029C2BA-2227-F145-B492-2AEC977EB55E}" type="pres">
      <dgm:prSet presAssocID="{B703F59E-E685-1D4D-AEDA-482BBBE8AC04}" presName="rootComposite" presStyleCnt="0"/>
      <dgm:spPr/>
    </dgm:pt>
    <dgm:pt modelId="{795EDBB2-BEA3-0145-8A41-96B4E1E04EE9}" type="pres">
      <dgm:prSet presAssocID="{B703F59E-E685-1D4D-AEDA-482BBBE8AC04}" presName="rootText" presStyleLbl="node3" presStyleIdx="7" presStyleCnt="10" custScaleX="158501">
        <dgm:presLayoutVars>
          <dgm:chPref val="3"/>
        </dgm:presLayoutVars>
      </dgm:prSet>
      <dgm:spPr/>
    </dgm:pt>
    <dgm:pt modelId="{BCFB2F12-3F50-7B40-BC87-31BA10C49F09}" type="pres">
      <dgm:prSet presAssocID="{B703F59E-E685-1D4D-AEDA-482BBBE8AC04}" presName="rootConnector" presStyleLbl="node3" presStyleIdx="7" presStyleCnt="10"/>
      <dgm:spPr/>
    </dgm:pt>
    <dgm:pt modelId="{330A5C7C-4BC6-9F44-B373-32DBCCB3A9A1}" type="pres">
      <dgm:prSet presAssocID="{B703F59E-E685-1D4D-AEDA-482BBBE8AC04}" presName="hierChild4" presStyleCnt="0"/>
      <dgm:spPr/>
    </dgm:pt>
    <dgm:pt modelId="{E769B9CC-82DE-724C-93AF-4197E98EB672}" type="pres">
      <dgm:prSet presAssocID="{B703F59E-E685-1D4D-AEDA-482BBBE8AC04}" presName="hierChild5" presStyleCnt="0"/>
      <dgm:spPr/>
    </dgm:pt>
    <dgm:pt modelId="{E0576439-5DE4-C647-BE11-C0310A974412}" type="pres">
      <dgm:prSet presAssocID="{D4E680B6-8DEE-D246-B106-0939135D6DB7}" presName="Name64" presStyleLbl="parChTrans1D3" presStyleIdx="8" presStyleCnt="10"/>
      <dgm:spPr/>
    </dgm:pt>
    <dgm:pt modelId="{9B7E71B0-8948-A84D-B6A9-522BAC70EDBC}" type="pres">
      <dgm:prSet presAssocID="{980DF807-EAB0-364B-A0A3-95BCCE3656AA}" presName="hierRoot2" presStyleCnt="0">
        <dgm:presLayoutVars>
          <dgm:hierBranch val="init"/>
        </dgm:presLayoutVars>
      </dgm:prSet>
      <dgm:spPr/>
    </dgm:pt>
    <dgm:pt modelId="{C4D4B785-4577-B44A-9A78-0AB301277FC7}" type="pres">
      <dgm:prSet presAssocID="{980DF807-EAB0-364B-A0A3-95BCCE3656AA}" presName="rootComposite" presStyleCnt="0"/>
      <dgm:spPr/>
    </dgm:pt>
    <dgm:pt modelId="{613E6BF2-F330-5944-B3FB-30BA09F32FF2}" type="pres">
      <dgm:prSet presAssocID="{980DF807-EAB0-364B-A0A3-95BCCE3656AA}" presName="rootText" presStyleLbl="node3" presStyleIdx="8" presStyleCnt="10">
        <dgm:presLayoutVars>
          <dgm:chPref val="3"/>
        </dgm:presLayoutVars>
      </dgm:prSet>
      <dgm:spPr/>
    </dgm:pt>
    <dgm:pt modelId="{D9A42265-E8FE-9C4E-99B2-CB7D40728807}" type="pres">
      <dgm:prSet presAssocID="{980DF807-EAB0-364B-A0A3-95BCCE3656AA}" presName="rootConnector" presStyleLbl="node3" presStyleIdx="8" presStyleCnt="10"/>
      <dgm:spPr/>
    </dgm:pt>
    <dgm:pt modelId="{B4FB3E0A-C359-F146-8D88-F83A7672E7D8}" type="pres">
      <dgm:prSet presAssocID="{980DF807-EAB0-364B-A0A3-95BCCE3656AA}" presName="hierChild4" presStyleCnt="0"/>
      <dgm:spPr/>
    </dgm:pt>
    <dgm:pt modelId="{1F21F87D-22FF-0A45-ACA5-840ACE4BCF63}" type="pres">
      <dgm:prSet presAssocID="{980DF807-EAB0-364B-A0A3-95BCCE3656AA}" presName="hierChild5" presStyleCnt="0"/>
      <dgm:spPr/>
    </dgm:pt>
    <dgm:pt modelId="{893ED597-0CF6-1842-95A4-2A57C741FA99}" type="pres">
      <dgm:prSet presAssocID="{1BF26075-3D66-7249-92C0-74659EA1C2AC}" presName="Name64" presStyleLbl="parChTrans1D3" presStyleIdx="9" presStyleCnt="10"/>
      <dgm:spPr/>
    </dgm:pt>
    <dgm:pt modelId="{81C9069A-90F8-F241-901F-708AD5A571FF}" type="pres">
      <dgm:prSet presAssocID="{17039FBC-A55A-B842-9515-4CF2C5C06F01}" presName="hierRoot2" presStyleCnt="0">
        <dgm:presLayoutVars>
          <dgm:hierBranch val="init"/>
        </dgm:presLayoutVars>
      </dgm:prSet>
      <dgm:spPr/>
    </dgm:pt>
    <dgm:pt modelId="{EE3032B0-1A7B-EB48-8C93-E47A4F758C9A}" type="pres">
      <dgm:prSet presAssocID="{17039FBC-A55A-B842-9515-4CF2C5C06F01}" presName="rootComposite" presStyleCnt="0"/>
      <dgm:spPr/>
    </dgm:pt>
    <dgm:pt modelId="{1324FE1F-2A91-D142-94C8-E3E244A2114B}" type="pres">
      <dgm:prSet presAssocID="{17039FBC-A55A-B842-9515-4CF2C5C06F01}" presName="rootText" presStyleLbl="node3" presStyleIdx="9" presStyleCnt="10">
        <dgm:presLayoutVars>
          <dgm:chPref val="3"/>
        </dgm:presLayoutVars>
      </dgm:prSet>
      <dgm:spPr/>
    </dgm:pt>
    <dgm:pt modelId="{5BE09420-4B0F-9941-9ED9-5583FB5FA75B}" type="pres">
      <dgm:prSet presAssocID="{17039FBC-A55A-B842-9515-4CF2C5C06F01}" presName="rootConnector" presStyleLbl="node3" presStyleIdx="9" presStyleCnt="10"/>
      <dgm:spPr/>
    </dgm:pt>
    <dgm:pt modelId="{0808DFF7-C49D-6F44-8895-6393A7E7B4C6}" type="pres">
      <dgm:prSet presAssocID="{17039FBC-A55A-B842-9515-4CF2C5C06F01}" presName="hierChild4" presStyleCnt="0"/>
      <dgm:spPr/>
    </dgm:pt>
    <dgm:pt modelId="{677318B3-1015-AA43-A7C9-A86705DEF04E}" type="pres">
      <dgm:prSet presAssocID="{17039FBC-A55A-B842-9515-4CF2C5C06F01}" presName="hierChild5" presStyleCnt="0"/>
      <dgm:spPr/>
    </dgm:pt>
    <dgm:pt modelId="{4836A8E2-A9F2-4B4D-999D-8990221333E6}" type="pres">
      <dgm:prSet presAssocID="{733831D8-15BB-9E4C-AD72-0E7C4CA754AE}" presName="hierChild5" presStyleCnt="0"/>
      <dgm:spPr/>
    </dgm:pt>
    <dgm:pt modelId="{E81ACDB9-2EB1-3B4C-B461-ADBBFFC28E9F}" type="pres">
      <dgm:prSet presAssocID="{6A67C735-BC0A-B44D-8121-C082CBB24632}" presName="hierChild3" presStyleCnt="0"/>
      <dgm:spPr/>
    </dgm:pt>
  </dgm:ptLst>
  <dgm:cxnLst>
    <dgm:cxn modelId="{C46B6B07-B7E4-3A4B-BCF0-FA720B2278F4}" srcId="{733831D8-15BB-9E4C-AD72-0E7C4CA754AE}" destId="{D2616249-D9E4-AA41-BDBE-DA8A6C04BA7A}" srcOrd="1" destOrd="0" parTransId="{E2AA2E02-EC41-1D42-A979-C89042E26CEC}" sibTransId="{06F8DE25-78ED-CE4A-88F2-5885012937CB}"/>
    <dgm:cxn modelId="{6C1EDE0A-1420-8245-8370-C8685E924670}" srcId="{CC42D779-EFA8-7F49-97BA-A4FE4F52E369}" destId="{0A160A39-D080-BB43-8A2A-2FD9008D1DD8}" srcOrd="2" destOrd="0" parTransId="{347BD54C-894A-564F-B949-CCDAEF13C649}" sibTransId="{471DAB11-DBA0-3748-824D-5E50602FD690}"/>
    <dgm:cxn modelId="{C925CE0C-2D67-7140-A22A-EB10FEFF6715}" srcId="{733831D8-15BB-9E4C-AD72-0E7C4CA754AE}" destId="{10DA1F89-0CE1-054C-A8A9-94F77583BD9C}" srcOrd="0" destOrd="0" parTransId="{A7737456-3506-8943-B102-86FD2D495A7D}" sibTransId="{C3243669-2E33-B84D-8539-8E2783DEE213}"/>
    <dgm:cxn modelId="{434B1F0E-19DB-F842-AFA6-559F1A28CDD3}" type="presOf" srcId="{0A160A39-D080-BB43-8A2A-2FD9008D1DD8}" destId="{E47ED75E-02D1-7A46-BC41-09CF1CA8E156}" srcOrd="1" destOrd="0" presId="urn:microsoft.com/office/officeart/2009/3/layout/HorizontalOrganizationChart"/>
    <dgm:cxn modelId="{F71DCD0F-C274-5A4C-BBF3-CD44563BA6A2}" type="presOf" srcId="{6B752149-1FA6-154B-AB0C-84061FF50D1F}" destId="{8A60A6B2-CDC2-D241-8F71-521C3A05BA16}" srcOrd="0" destOrd="0" presId="urn:microsoft.com/office/officeart/2009/3/layout/HorizontalOrganizationChart"/>
    <dgm:cxn modelId="{03EDE71E-2040-AC4E-A327-CCEE7B559941}" srcId="{CC42D779-EFA8-7F49-97BA-A4FE4F52E369}" destId="{4B4E7E4C-4CD5-3946-AA84-17170AE9E55A}" srcOrd="1" destOrd="0" parTransId="{FF68279A-15FB-C946-BF9E-8E9AC22CCF11}" sibTransId="{A21C39E4-D1C7-2744-BF2C-3358DB6189A7}"/>
    <dgm:cxn modelId="{338E2120-28C2-8844-873C-5D2C4D94A584}" srcId="{35B97F71-2B1A-ED4F-8774-C167544CD210}" destId="{B56D7BC0-72A5-D04B-8500-F453AD534B9D}" srcOrd="1" destOrd="0" parTransId="{6B752149-1FA6-154B-AB0C-84061FF50D1F}" sibTransId="{F6FA2A50-0AD6-D04E-9036-805FB57167C1}"/>
    <dgm:cxn modelId="{E07E5320-1897-6840-80DE-3CF398091381}" type="presOf" srcId="{05D187BB-3140-784B-B020-F9225937C4FA}" destId="{CD59E1F4-009E-6340-8F18-7D9D295CE324}" srcOrd="0" destOrd="0" presId="urn:microsoft.com/office/officeart/2009/3/layout/HorizontalOrganizationChart"/>
    <dgm:cxn modelId="{84FB4528-382A-6E4B-BDC0-D904F03759BF}" srcId="{E0E81B47-8AC3-1B43-AEBE-9D84A0F26F6C}" destId="{6A67C735-BC0A-B44D-8121-C082CBB24632}" srcOrd="0" destOrd="0" parTransId="{E3E7B910-C48D-264A-96B6-46298B1BF70F}" sibTransId="{DD109EF3-727D-1D4A-9995-C1FCA19859E1}"/>
    <dgm:cxn modelId="{1664C92C-0792-A445-8752-E1158D0461AD}" srcId="{35B97F71-2B1A-ED4F-8774-C167544CD210}" destId="{C98F2E50-9D1B-1647-B6F4-E6380A1AEF14}" srcOrd="0" destOrd="0" parTransId="{5F2480F8-029F-A547-B77D-92C4A77CAA80}" sibTransId="{9CE59A69-6833-5C4E-AED2-83F2B4658168}"/>
    <dgm:cxn modelId="{3AB05F32-74E0-884D-AA2D-DE92D2B53147}" type="presOf" srcId="{CC42D779-EFA8-7F49-97BA-A4FE4F52E369}" destId="{41B56F68-6901-DD44-BE83-3E0D1749185C}" srcOrd="1" destOrd="0" presId="urn:microsoft.com/office/officeart/2009/3/layout/HorizontalOrganizationChart"/>
    <dgm:cxn modelId="{52BB9035-AF93-024F-8ED2-6350617BC991}" type="presOf" srcId="{D4E680B6-8DEE-D246-B106-0939135D6DB7}" destId="{E0576439-5DE4-C647-BE11-C0310A974412}" srcOrd="0" destOrd="0" presId="urn:microsoft.com/office/officeart/2009/3/layout/HorizontalOrganizationChart"/>
    <dgm:cxn modelId="{6437E335-59DE-3940-B533-1D3E0457E007}" type="presOf" srcId="{CC818DEA-5089-1746-9805-2CFD17E53B0D}" destId="{E5B77734-8393-3849-8FAB-26080E96B721}" srcOrd="0" destOrd="0" presId="urn:microsoft.com/office/officeart/2009/3/layout/HorizontalOrganizationChart"/>
    <dgm:cxn modelId="{D04CD654-0760-9849-B50C-3B0ECF3A454E}" type="presOf" srcId="{B56D7BC0-72A5-D04B-8500-F453AD534B9D}" destId="{4F2C9311-DDB5-EB46-B8CD-E176B612EF70}" srcOrd="1" destOrd="0" presId="urn:microsoft.com/office/officeart/2009/3/layout/HorizontalOrganizationChart"/>
    <dgm:cxn modelId="{1E4F1258-99CB-D740-88C9-D8BC4C1552D1}" type="presOf" srcId="{2ED72FB7-CD1D-2140-8884-0BAC834B3A95}" destId="{6B4A6BBD-90AE-B849-A706-E30C85700052}" srcOrd="0" destOrd="0" presId="urn:microsoft.com/office/officeart/2009/3/layout/HorizontalOrganizationChart"/>
    <dgm:cxn modelId="{E8CFEC58-38CE-F843-8596-643642F82C3D}" type="presOf" srcId="{D2616249-D9E4-AA41-BDBE-DA8A6C04BA7A}" destId="{53CE7854-1D7B-B949-B060-813F96FF4ABF}" srcOrd="0" destOrd="0" presId="urn:microsoft.com/office/officeart/2009/3/layout/HorizontalOrganizationChart"/>
    <dgm:cxn modelId="{F9CB625F-4A74-E44E-A4EC-37EADBFFF7EA}" srcId="{6A67C735-BC0A-B44D-8121-C082CBB24632}" destId="{733831D8-15BB-9E4C-AD72-0E7C4CA754AE}" srcOrd="2" destOrd="0" parTransId="{6B8B3426-EF25-9D47-AA79-76DD01AEB61D}" sibTransId="{A3AA96FD-D261-CF44-A01B-6D2CBD99AA43}"/>
    <dgm:cxn modelId="{83919A61-EB0D-2F4D-8DD7-1FD807445986}" type="presOf" srcId="{35B97F71-2B1A-ED4F-8774-C167544CD210}" destId="{0792132F-0ABC-CA4C-AB08-F3E836B0EA78}" srcOrd="0" destOrd="0" presId="urn:microsoft.com/office/officeart/2009/3/layout/HorizontalOrganizationChart"/>
    <dgm:cxn modelId="{E4A87B66-047F-C346-8C88-5F9A65543A93}" type="presOf" srcId="{A7737456-3506-8943-B102-86FD2D495A7D}" destId="{EF8521E8-34B8-9047-8A48-6648CD06D207}" srcOrd="0" destOrd="0" presId="urn:microsoft.com/office/officeart/2009/3/layout/HorizontalOrganizationChart"/>
    <dgm:cxn modelId="{A6EAB867-BC5D-E042-8890-39401369CD34}" type="presOf" srcId="{1BF26075-3D66-7249-92C0-74659EA1C2AC}" destId="{893ED597-0CF6-1842-95A4-2A57C741FA99}" srcOrd="0" destOrd="0" presId="urn:microsoft.com/office/officeart/2009/3/layout/HorizontalOrganizationChart"/>
    <dgm:cxn modelId="{D0187B6D-3931-3344-9A36-ED4CA46C37CC}" type="presOf" srcId="{17039FBC-A55A-B842-9515-4CF2C5C06F01}" destId="{1324FE1F-2A91-D142-94C8-E3E244A2114B}" srcOrd="0" destOrd="0" presId="urn:microsoft.com/office/officeart/2009/3/layout/HorizontalOrganizationChart"/>
    <dgm:cxn modelId="{D76CA06D-F968-5340-AC93-FE98D7E71279}" type="presOf" srcId="{10DA1F89-0CE1-054C-A8A9-94F77583BD9C}" destId="{CD6DB65C-CE61-0440-A26F-CC9A91D57462}" srcOrd="0" destOrd="0" presId="urn:microsoft.com/office/officeart/2009/3/layout/HorizontalOrganizationChart"/>
    <dgm:cxn modelId="{0AF5846E-3DE1-194F-88D3-88DA6EBE59A0}" type="presOf" srcId="{B56D7BC0-72A5-D04B-8500-F453AD534B9D}" destId="{20F7C7F5-3E37-3D4C-93F7-A0AE2F4C1040}" srcOrd="0" destOrd="0" presId="urn:microsoft.com/office/officeart/2009/3/layout/HorizontalOrganizationChart"/>
    <dgm:cxn modelId="{8A739872-33B8-404F-8A71-30FB3B2B72E4}" type="presOf" srcId="{980DF807-EAB0-364B-A0A3-95BCCE3656AA}" destId="{613E6BF2-F330-5944-B3FB-30BA09F32FF2}" srcOrd="0" destOrd="0" presId="urn:microsoft.com/office/officeart/2009/3/layout/HorizontalOrganizationChart"/>
    <dgm:cxn modelId="{6757B372-7B8E-1143-8BCD-002246309851}" srcId="{CC42D779-EFA8-7F49-97BA-A4FE4F52E369}" destId="{2ED72FB7-CD1D-2140-8884-0BAC834B3A95}" srcOrd="0" destOrd="0" parTransId="{6F2C054C-ED5A-7F42-B266-42BEE316214F}" sibTransId="{847531A4-3F6E-9F42-986E-C755A873B9D7}"/>
    <dgm:cxn modelId="{17DBF277-80CC-104C-9473-62CD68A20498}" srcId="{733831D8-15BB-9E4C-AD72-0E7C4CA754AE}" destId="{B703F59E-E685-1D4D-AEDA-482BBBE8AC04}" srcOrd="2" destOrd="0" parTransId="{CC818DEA-5089-1746-9805-2CFD17E53B0D}" sibTransId="{8BABDCB5-AB60-C342-B66D-3E3E6A87CCC3}"/>
    <dgm:cxn modelId="{F259AA78-8770-5442-982D-F69ED616DC5A}" type="presOf" srcId="{586D60E8-C433-F242-904E-438F1F2FE95F}" destId="{64318380-2292-D541-ABFE-2D920CB66504}" srcOrd="0" destOrd="0" presId="urn:microsoft.com/office/officeart/2009/3/layout/HorizontalOrganizationChart"/>
    <dgm:cxn modelId="{CC30AB78-3185-7349-8ED3-FA77835982CA}" type="presOf" srcId="{6B8B3426-EF25-9D47-AA79-76DD01AEB61D}" destId="{9AC10DAD-F48A-C649-9E53-0305FBF611E3}" srcOrd="0" destOrd="0" presId="urn:microsoft.com/office/officeart/2009/3/layout/HorizontalOrganizationChart"/>
    <dgm:cxn modelId="{049F287E-3504-6041-85F2-457ED6D89697}" type="presOf" srcId="{6A67C735-BC0A-B44D-8121-C082CBB24632}" destId="{3D21F532-FAC5-2748-AB96-18B4E22D8B08}" srcOrd="0" destOrd="0" presId="urn:microsoft.com/office/officeart/2009/3/layout/HorizontalOrganizationChart"/>
    <dgm:cxn modelId="{1913E97E-72EE-C640-A5A5-626C00BB9F03}" type="presOf" srcId="{B703F59E-E685-1D4D-AEDA-482BBBE8AC04}" destId="{BCFB2F12-3F50-7B40-BC87-31BA10C49F09}" srcOrd="1" destOrd="0" presId="urn:microsoft.com/office/officeart/2009/3/layout/HorizontalOrganizationChart"/>
    <dgm:cxn modelId="{7EC60080-AA44-9B44-BB60-08594B4FF73A}" type="presOf" srcId="{35B97F71-2B1A-ED4F-8774-C167544CD210}" destId="{52356288-B143-5A46-A861-7D039E7BAF6E}" srcOrd="1" destOrd="0" presId="urn:microsoft.com/office/officeart/2009/3/layout/HorizontalOrganizationChart"/>
    <dgm:cxn modelId="{425DDF83-9CF8-3F45-BC67-80BC27E857A2}" type="presOf" srcId="{733831D8-15BB-9E4C-AD72-0E7C4CA754AE}" destId="{E1AD8796-7109-8141-B14A-A78B02CDA2D3}" srcOrd="1" destOrd="0" presId="urn:microsoft.com/office/officeart/2009/3/layout/HorizontalOrganizationChart"/>
    <dgm:cxn modelId="{4D9D6687-40A6-1A45-9E79-D5B29F394264}" type="presOf" srcId="{5F2480F8-029F-A547-B77D-92C4A77CAA80}" destId="{2674C70B-9F6C-F641-B72E-88AF43630A10}" srcOrd="0" destOrd="0" presId="urn:microsoft.com/office/officeart/2009/3/layout/HorizontalOrganizationChart"/>
    <dgm:cxn modelId="{2435638C-B78C-3B4F-8E23-308F1FE36325}" type="presOf" srcId="{C98F2E50-9D1B-1647-B6F4-E6380A1AEF14}" destId="{99093086-0C6B-BE43-A28E-4487FBF1F501}" srcOrd="1" destOrd="0" presId="urn:microsoft.com/office/officeart/2009/3/layout/HorizontalOrganizationChart"/>
    <dgm:cxn modelId="{19DE748D-B922-314B-B265-2387CC255BE0}" type="presOf" srcId="{C98F2E50-9D1B-1647-B6F4-E6380A1AEF14}" destId="{EDE135D9-B8F1-3A4E-AF37-A2EBD2944053}" srcOrd="0" destOrd="0" presId="urn:microsoft.com/office/officeart/2009/3/layout/HorizontalOrganizationChart"/>
    <dgm:cxn modelId="{5EAB1990-6768-9D47-93A4-1B62DCC38391}" srcId="{733831D8-15BB-9E4C-AD72-0E7C4CA754AE}" destId="{17039FBC-A55A-B842-9515-4CF2C5C06F01}" srcOrd="4" destOrd="0" parTransId="{1BF26075-3D66-7249-92C0-74659EA1C2AC}" sibTransId="{CF45D26C-FE30-6846-B319-B2A4235DBF24}"/>
    <dgm:cxn modelId="{8B43BE9C-C9AD-F344-BFF4-F541F7171082}" type="presOf" srcId="{2ED72FB7-CD1D-2140-8884-0BAC834B3A95}" destId="{921316C5-C792-454C-9AA2-BF6165FE08F6}" srcOrd="1" destOrd="0" presId="urn:microsoft.com/office/officeart/2009/3/layout/HorizontalOrganizationChart"/>
    <dgm:cxn modelId="{0EE4F1A0-CFDD-D343-96E9-9487A18B9F3E}" type="presOf" srcId="{10DA1F89-0CE1-054C-A8A9-94F77583BD9C}" destId="{6EE54B42-D29C-894F-847E-F20D507F772F}" srcOrd="1" destOrd="0" presId="urn:microsoft.com/office/officeart/2009/3/layout/HorizontalOrganizationChart"/>
    <dgm:cxn modelId="{4CA38AA7-A9EE-2D45-8143-9EA99FFFE6F4}" srcId="{6A67C735-BC0A-B44D-8121-C082CBB24632}" destId="{35B97F71-2B1A-ED4F-8774-C167544CD210}" srcOrd="0" destOrd="0" parTransId="{05D187BB-3140-784B-B020-F9225937C4FA}" sibTransId="{4C01FC59-C571-534B-B832-AAE814D88181}"/>
    <dgm:cxn modelId="{1937AEAC-42CF-1F48-9F97-E6A51EEBB7ED}" type="presOf" srcId="{980DF807-EAB0-364B-A0A3-95BCCE3656AA}" destId="{D9A42265-E8FE-9C4E-99B2-CB7D40728807}" srcOrd="1" destOrd="0" presId="urn:microsoft.com/office/officeart/2009/3/layout/HorizontalOrganizationChart"/>
    <dgm:cxn modelId="{6CD920B2-D918-724F-9127-2334D91B8E09}" type="presOf" srcId="{E2AA2E02-EC41-1D42-A979-C89042E26CEC}" destId="{A820F896-F578-8D4A-9B6B-DF984A0AFE4C}" srcOrd="0" destOrd="0" presId="urn:microsoft.com/office/officeart/2009/3/layout/HorizontalOrganizationChart"/>
    <dgm:cxn modelId="{97BEB7B6-48F4-3845-BE4E-2550D607A136}" type="presOf" srcId="{B703F59E-E685-1D4D-AEDA-482BBBE8AC04}" destId="{795EDBB2-BEA3-0145-8A41-96B4E1E04EE9}" srcOrd="0" destOrd="0" presId="urn:microsoft.com/office/officeart/2009/3/layout/HorizontalOrganizationChart"/>
    <dgm:cxn modelId="{3AF7C9BA-22BC-5743-99AC-F4BA7C6746C3}" type="presOf" srcId="{733831D8-15BB-9E4C-AD72-0E7C4CA754AE}" destId="{28F6D76B-3C1C-3F42-BA75-E327EA31ED2E}" srcOrd="0" destOrd="0" presId="urn:microsoft.com/office/officeart/2009/3/layout/HorizontalOrganizationChart"/>
    <dgm:cxn modelId="{7B571EBC-532A-E04A-A445-814A7EAFFAF0}" type="presOf" srcId="{D2616249-D9E4-AA41-BDBE-DA8A6C04BA7A}" destId="{9740DD57-CCF0-0749-B34C-EE9F2CDD8B97}" srcOrd="1" destOrd="0" presId="urn:microsoft.com/office/officeart/2009/3/layout/HorizontalOrganizationChart"/>
    <dgm:cxn modelId="{19CAA2BE-C611-B244-8A33-955E98DF80F8}" type="presOf" srcId="{17039FBC-A55A-B842-9515-4CF2C5C06F01}" destId="{5BE09420-4B0F-9941-9ED9-5583FB5FA75B}" srcOrd="1" destOrd="0" presId="urn:microsoft.com/office/officeart/2009/3/layout/HorizontalOrganizationChart"/>
    <dgm:cxn modelId="{986B12C1-C09F-2B4D-9145-46F88A40A0AE}" srcId="{6A67C735-BC0A-B44D-8121-C082CBB24632}" destId="{CC42D779-EFA8-7F49-97BA-A4FE4F52E369}" srcOrd="1" destOrd="0" parTransId="{586D60E8-C433-F242-904E-438F1F2FE95F}" sibTransId="{12930217-C201-2B43-89F9-7DC9368A650C}"/>
    <dgm:cxn modelId="{560456C6-56CB-F641-AE5E-6F6E8ABFB67E}" srcId="{733831D8-15BB-9E4C-AD72-0E7C4CA754AE}" destId="{980DF807-EAB0-364B-A0A3-95BCCE3656AA}" srcOrd="3" destOrd="0" parTransId="{D4E680B6-8DEE-D246-B106-0939135D6DB7}" sibTransId="{824846C5-1036-2F4B-B2AB-4C060E2627E2}"/>
    <dgm:cxn modelId="{839C18CB-D5DD-E94B-9234-7F274B8A06E2}" type="presOf" srcId="{6F2C054C-ED5A-7F42-B266-42BEE316214F}" destId="{40775212-6576-A244-A9B5-855A0963D3DB}" srcOrd="0" destOrd="0" presId="urn:microsoft.com/office/officeart/2009/3/layout/HorizontalOrganizationChart"/>
    <dgm:cxn modelId="{9A7739CD-F3BC-2244-950F-B4D5D7CEABE6}" type="presOf" srcId="{0A160A39-D080-BB43-8A2A-2FD9008D1DD8}" destId="{52680310-7E97-C849-AB8A-46C835D1C448}" srcOrd="0" destOrd="0" presId="urn:microsoft.com/office/officeart/2009/3/layout/HorizontalOrganizationChart"/>
    <dgm:cxn modelId="{3AF7ADD8-D692-3640-B027-BE3F4E06BA22}" type="presOf" srcId="{E0E81B47-8AC3-1B43-AEBE-9D84A0F26F6C}" destId="{2906BD38-56B2-4A4D-9862-AB9EFA6E6823}" srcOrd="0" destOrd="0" presId="urn:microsoft.com/office/officeart/2009/3/layout/HorizontalOrganizationChart"/>
    <dgm:cxn modelId="{8E4204E5-1525-2446-B746-498A14EB7E93}" type="presOf" srcId="{4B4E7E4C-4CD5-3946-AA84-17170AE9E55A}" destId="{28DC42C3-96FC-9C40-81D9-9CC73CD8FC11}" srcOrd="0" destOrd="0" presId="urn:microsoft.com/office/officeart/2009/3/layout/HorizontalOrganizationChart"/>
    <dgm:cxn modelId="{EE7BA9ED-A79E-264B-9F44-F2D56B481B9A}" type="presOf" srcId="{4B4E7E4C-4CD5-3946-AA84-17170AE9E55A}" destId="{C6E80D59-1813-3645-AE8D-E4070B0595CC}" srcOrd="1" destOrd="0" presId="urn:microsoft.com/office/officeart/2009/3/layout/HorizontalOrganizationChart"/>
    <dgm:cxn modelId="{ADBFFDEE-DEBB-614F-8DF2-4B722121E639}" type="presOf" srcId="{FF68279A-15FB-C946-BF9E-8E9AC22CCF11}" destId="{1E5CAC2B-D604-D448-9B3B-0B0C6E5B734C}" srcOrd="0" destOrd="0" presId="urn:microsoft.com/office/officeart/2009/3/layout/HorizontalOrganizationChart"/>
    <dgm:cxn modelId="{F58E2FF1-0CB0-B349-8228-3B69CE2FFC38}" type="presOf" srcId="{347BD54C-894A-564F-B949-CCDAEF13C649}" destId="{EDC05402-BD68-7F49-99B2-054C8D23EEA3}" srcOrd="0" destOrd="0" presId="urn:microsoft.com/office/officeart/2009/3/layout/HorizontalOrganizationChart"/>
    <dgm:cxn modelId="{F0E9D5FA-B538-F647-985A-3DC4466DF0B9}" type="presOf" srcId="{CC42D779-EFA8-7F49-97BA-A4FE4F52E369}" destId="{A1275447-9F12-E641-B80B-86E1F8345DAE}" srcOrd="0" destOrd="0" presId="urn:microsoft.com/office/officeart/2009/3/layout/HorizontalOrganizationChart"/>
    <dgm:cxn modelId="{A23545FF-AFCC-5045-A91B-125F41C5ADE6}" type="presOf" srcId="{6A67C735-BC0A-B44D-8121-C082CBB24632}" destId="{E78DE7F5-5218-7C4F-94C6-078FB4E359D2}" srcOrd="1" destOrd="0" presId="urn:microsoft.com/office/officeart/2009/3/layout/HorizontalOrganizationChart"/>
    <dgm:cxn modelId="{69D99DAE-87A6-3C4A-939E-EBFEF841E92A}" type="presParOf" srcId="{2906BD38-56B2-4A4D-9862-AB9EFA6E6823}" destId="{5D4A30ED-6C7C-D747-A4D7-963C3986AAEB}" srcOrd="0" destOrd="0" presId="urn:microsoft.com/office/officeart/2009/3/layout/HorizontalOrganizationChart"/>
    <dgm:cxn modelId="{ED5E7DB8-9823-2F4F-A24E-9D63586B9E95}" type="presParOf" srcId="{5D4A30ED-6C7C-D747-A4D7-963C3986AAEB}" destId="{F61AD0EA-91EC-AE4F-8CF2-65D89AFB18B8}" srcOrd="0" destOrd="0" presId="urn:microsoft.com/office/officeart/2009/3/layout/HorizontalOrganizationChart"/>
    <dgm:cxn modelId="{B7E854F3-A1B0-A643-B252-CC33B7AA713A}" type="presParOf" srcId="{F61AD0EA-91EC-AE4F-8CF2-65D89AFB18B8}" destId="{3D21F532-FAC5-2748-AB96-18B4E22D8B08}" srcOrd="0" destOrd="0" presId="urn:microsoft.com/office/officeart/2009/3/layout/HorizontalOrganizationChart"/>
    <dgm:cxn modelId="{10915E9D-9589-4F46-984C-E13CAE47AA13}" type="presParOf" srcId="{F61AD0EA-91EC-AE4F-8CF2-65D89AFB18B8}" destId="{E78DE7F5-5218-7C4F-94C6-078FB4E359D2}" srcOrd="1" destOrd="0" presId="urn:microsoft.com/office/officeart/2009/3/layout/HorizontalOrganizationChart"/>
    <dgm:cxn modelId="{5461BBBA-2B7E-6E4C-98DD-81FEF5EF51C0}" type="presParOf" srcId="{5D4A30ED-6C7C-D747-A4D7-963C3986AAEB}" destId="{6FCEFCEA-5AB1-1644-A6B2-6BBA5A444E09}" srcOrd="1" destOrd="0" presId="urn:microsoft.com/office/officeart/2009/3/layout/HorizontalOrganizationChart"/>
    <dgm:cxn modelId="{C09B136D-91DD-BE43-BCE1-4E7E429D872D}" type="presParOf" srcId="{6FCEFCEA-5AB1-1644-A6B2-6BBA5A444E09}" destId="{CD59E1F4-009E-6340-8F18-7D9D295CE324}" srcOrd="0" destOrd="0" presId="urn:microsoft.com/office/officeart/2009/3/layout/HorizontalOrganizationChart"/>
    <dgm:cxn modelId="{B16DFAA0-73E5-AE4A-B5CD-3055BAEF3890}" type="presParOf" srcId="{6FCEFCEA-5AB1-1644-A6B2-6BBA5A444E09}" destId="{D6969546-2757-194B-BB07-DAE21DEC3B6A}" srcOrd="1" destOrd="0" presId="urn:microsoft.com/office/officeart/2009/3/layout/HorizontalOrganizationChart"/>
    <dgm:cxn modelId="{288A79D2-907A-6F42-AC55-017361CBC878}" type="presParOf" srcId="{D6969546-2757-194B-BB07-DAE21DEC3B6A}" destId="{90C38A5D-8D56-3B4B-8B0B-C11034428381}" srcOrd="0" destOrd="0" presId="urn:microsoft.com/office/officeart/2009/3/layout/HorizontalOrganizationChart"/>
    <dgm:cxn modelId="{AC38B603-FD9A-AA4F-B364-435D12AEC7E6}" type="presParOf" srcId="{90C38A5D-8D56-3B4B-8B0B-C11034428381}" destId="{0792132F-0ABC-CA4C-AB08-F3E836B0EA78}" srcOrd="0" destOrd="0" presId="urn:microsoft.com/office/officeart/2009/3/layout/HorizontalOrganizationChart"/>
    <dgm:cxn modelId="{F0FDAB23-0EBD-2A47-B5F6-ABE6F5E0E2A0}" type="presParOf" srcId="{90C38A5D-8D56-3B4B-8B0B-C11034428381}" destId="{52356288-B143-5A46-A861-7D039E7BAF6E}" srcOrd="1" destOrd="0" presId="urn:microsoft.com/office/officeart/2009/3/layout/HorizontalOrganizationChart"/>
    <dgm:cxn modelId="{9D3ADA18-49B7-B44B-9BFB-8AF030C10237}" type="presParOf" srcId="{D6969546-2757-194B-BB07-DAE21DEC3B6A}" destId="{8DA60B12-6264-7944-8C9B-771BD23E2AF0}" srcOrd="1" destOrd="0" presId="urn:microsoft.com/office/officeart/2009/3/layout/HorizontalOrganizationChart"/>
    <dgm:cxn modelId="{274ADD16-E49B-9C45-9D3F-D62973BA50E0}" type="presParOf" srcId="{8DA60B12-6264-7944-8C9B-771BD23E2AF0}" destId="{2674C70B-9F6C-F641-B72E-88AF43630A10}" srcOrd="0" destOrd="0" presId="urn:microsoft.com/office/officeart/2009/3/layout/HorizontalOrganizationChart"/>
    <dgm:cxn modelId="{0ACEB88C-E4A4-B843-A8FE-94B74DE01154}" type="presParOf" srcId="{8DA60B12-6264-7944-8C9B-771BD23E2AF0}" destId="{FCA3E527-9981-6B44-8ED9-9A17DBE15339}" srcOrd="1" destOrd="0" presId="urn:microsoft.com/office/officeart/2009/3/layout/HorizontalOrganizationChart"/>
    <dgm:cxn modelId="{1325036D-A5F8-154B-A9B2-C01AC50D8E03}" type="presParOf" srcId="{FCA3E527-9981-6B44-8ED9-9A17DBE15339}" destId="{67C6EC35-3CFE-9F43-BACB-D94FAEB75B7D}" srcOrd="0" destOrd="0" presId="urn:microsoft.com/office/officeart/2009/3/layout/HorizontalOrganizationChart"/>
    <dgm:cxn modelId="{598B50D7-C9F2-3F42-B10E-AD8899305F7A}" type="presParOf" srcId="{67C6EC35-3CFE-9F43-BACB-D94FAEB75B7D}" destId="{EDE135D9-B8F1-3A4E-AF37-A2EBD2944053}" srcOrd="0" destOrd="0" presId="urn:microsoft.com/office/officeart/2009/3/layout/HorizontalOrganizationChart"/>
    <dgm:cxn modelId="{5AE978FA-5121-C241-9396-0F8435F8BD9F}" type="presParOf" srcId="{67C6EC35-3CFE-9F43-BACB-D94FAEB75B7D}" destId="{99093086-0C6B-BE43-A28E-4487FBF1F501}" srcOrd="1" destOrd="0" presId="urn:microsoft.com/office/officeart/2009/3/layout/HorizontalOrganizationChart"/>
    <dgm:cxn modelId="{00BB06BD-0D40-A841-9BE1-845D9A152565}" type="presParOf" srcId="{FCA3E527-9981-6B44-8ED9-9A17DBE15339}" destId="{81BB0B67-2530-F747-8037-87FFF5274DF3}" srcOrd="1" destOrd="0" presId="urn:microsoft.com/office/officeart/2009/3/layout/HorizontalOrganizationChart"/>
    <dgm:cxn modelId="{17BDEEF1-CF8C-3A44-BCE8-3E6DE99EE45C}" type="presParOf" srcId="{FCA3E527-9981-6B44-8ED9-9A17DBE15339}" destId="{80553680-D47F-F246-8EC0-4EEA6537A8E9}" srcOrd="2" destOrd="0" presId="urn:microsoft.com/office/officeart/2009/3/layout/HorizontalOrganizationChart"/>
    <dgm:cxn modelId="{91BF807B-B71C-B64C-BC98-1ADD38B6EF40}" type="presParOf" srcId="{8DA60B12-6264-7944-8C9B-771BD23E2AF0}" destId="{8A60A6B2-CDC2-D241-8F71-521C3A05BA16}" srcOrd="2" destOrd="0" presId="urn:microsoft.com/office/officeart/2009/3/layout/HorizontalOrganizationChart"/>
    <dgm:cxn modelId="{0AD654AF-6595-3A44-B9E8-FE2845F3146B}" type="presParOf" srcId="{8DA60B12-6264-7944-8C9B-771BD23E2AF0}" destId="{1B47BD6C-D1DB-384A-A092-1544469EE2C2}" srcOrd="3" destOrd="0" presId="urn:microsoft.com/office/officeart/2009/3/layout/HorizontalOrganizationChart"/>
    <dgm:cxn modelId="{C6E6219D-48A0-AE4B-B574-7F52CAB6546C}" type="presParOf" srcId="{1B47BD6C-D1DB-384A-A092-1544469EE2C2}" destId="{8E54A938-A645-3D4B-89C0-C2B74E3F27E8}" srcOrd="0" destOrd="0" presId="urn:microsoft.com/office/officeart/2009/3/layout/HorizontalOrganizationChart"/>
    <dgm:cxn modelId="{6A66A503-5076-8C4E-AF51-BFE5A348F861}" type="presParOf" srcId="{8E54A938-A645-3D4B-89C0-C2B74E3F27E8}" destId="{20F7C7F5-3E37-3D4C-93F7-A0AE2F4C1040}" srcOrd="0" destOrd="0" presId="urn:microsoft.com/office/officeart/2009/3/layout/HorizontalOrganizationChart"/>
    <dgm:cxn modelId="{1D9EEA44-0C31-9E48-9132-5F3AA8DD6A93}" type="presParOf" srcId="{8E54A938-A645-3D4B-89C0-C2B74E3F27E8}" destId="{4F2C9311-DDB5-EB46-B8CD-E176B612EF70}" srcOrd="1" destOrd="0" presId="urn:microsoft.com/office/officeart/2009/3/layout/HorizontalOrganizationChart"/>
    <dgm:cxn modelId="{3167CEBE-7EA0-9A4C-874F-B34CE7CAC9BB}" type="presParOf" srcId="{1B47BD6C-D1DB-384A-A092-1544469EE2C2}" destId="{C64E29A6-295C-AA40-A257-79E406B21F1A}" srcOrd="1" destOrd="0" presId="urn:microsoft.com/office/officeart/2009/3/layout/HorizontalOrganizationChart"/>
    <dgm:cxn modelId="{74849D41-BF34-AC44-89CF-15E027CC2F17}" type="presParOf" srcId="{1B47BD6C-D1DB-384A-A092-1544469EE2C2}" destId="{D7C3D4D1-F5C2-104F-B39D-176347E5E30E}" srcOrd="2" destOrd="0" presId="urn:microsoft.com/office/officeart/2009/3/layout/HorizontalOrganizationChart"/>
    <dgm:cxn modelId="{75E25184-D4E7-254C-9769-519339A646F2}" type="presParOf" srcId="{D6969546-2757-194B-BB07-DAE21DEC3B6A}" destId="{37247992-C325-DB45-937B-584801A0DBBD}" srcOrd="2" destOrd="0" presId="urn:microsoft.com/office/officeart/2009/3/layout/HorizontalOrganizationChart"/>
    <dgm:cxn modelId="{B41AFEFE-BA59-F541-B6A5-9CF4BDE6CC6C}" type="presParOf" srcId="{6FCEFCEA-5AB1-1644-A6B2-6BBA5A444E09}" destId="{64318380-2292-D541-ABFE-2D920CB66504}" srcOrd="2" destOrd="0" presId="urn:microsoft.com/office/officeart/2009/3/layout/HorizontalOrganizationChart"/>
    <dgm:cxn modelId="{BF64CFF5-3DA8-1247-9988-E611B7B9DB88}" type="presParOf" srcId="{6FCEFCEA-5AB1-1644-A6B2-6BBA5A444E09}" destId="{EEDC2686-2D0A-9A44-BCF1-AD467F626285}" srcOrd="3" destOrd="0" presId="urn:microsoft.com/office/officeart/2009/3/layout/HorizontalOrganizationChart"/>
    <dgm:cxn modelId="{0A6C2FE4-D17E-5D4B-8AAB-C74C8994D33E}" type="presParOf" srcId="{EEDC2686-2D0A-9A44-BCF1-AD467F626285}" destId="{638BB680-C0F9-B747-B65C-48F3664EFD63}" srcOrd="0" destOrd="0" presId="urn:microsoft.com/office/officeart/2009/3/layout/HorizontalOrganizationChart"/>
    <dgm:cxn modelId="{05D11450-8C01-4243-ADF8-DA7AD13F1302}" type="presParOf" srcId="{638BB680-C0F9-B747-B65C-48F3664EFD63}" destId="{A1275447-9F12-E641-B80B-86E1F8345DAE}" srcOrd="0" destOrd="0" presId="urn:microsoft.com/office/officeart/2009/3/layout/HorizontalOrganizationChart"/>
    <dgm:cxn modelId="{15AFC56A-7451-FC44-8272-B72C9E5B47B2}" type="presParOf" srcId="{638BB680-C0F9-B747-B65C-48F3664EFD63}" destId="{41B56F68-6901-DD44-BE83-3E0D1749185C}" srcOrd="1" destOrd="0" presId="urn:microsoft.com/office/officeart/2009/3/layout/HorizontalOrganizationChart"/>
    <dgm:cxn modelId="{736DD32C-D37D-E946-A07B-B09DA56E1DE9}" type="presParOf" srcId="{EEDC2686-2D0A-9A44-BCF1-AD467F626285}" destId="{004F4F48-675D-0643-8414-2F3552C8CCFB}" srcOrd="1" destOrd="0" presId="urn:microsoft.com/office/officeart/2009/3/layout/HorizontalOrganizationChart"/>
    <dgm:cxn modelId="{21DFFADF-4EDA-DC42-A6BB-781EC461583F}" type="presParOf" srcId="{004F4F48-675D-0643-8414-2F3552C8CCFB}" destId="{40775212-6576-A244-A9B5-855A0963D3DB}" srcOrd="0" destOrd="0" presId="urn:microsoft.com/office/officeart/2009/3/layout/HorizontalOrganizationChart"/>
    <dgm:cxn modelId="{2D51C134-1F9A-A84C-940E-954EE71AEB3E}" type="presParOf" srcId="{004F4F48-675D-0643-8414-2F3552C8CCFB}" destId="{3D3AE834-3851-A14B-AE33-D223A8B05EE5}" srcOrd="1" destOrd="0" presId="urn:microsoft.com/office/officeart/2009/3/layout/HorizontalOrganizationChart"/>
    <dgm:cxn modelId="{16E69516-E39B-D946-91DF-4B0D123B322E}" type="presParOf" srcId="{3D3AE834-3851-A14B-AE33-D223A8B05EE5}" destId="{77F4AABB-4297-9249-9578-CECC8AD00198}" srcOrd="0" destOrd="0" presId="urn:microsoft.com/office/officeart/2009/3/layout/HorizontalOrganizationChart"/>
    <dgm:cxn modelId="{56CEC180-BA5F-944B-BF98-43C9FF57309E}" type="presParOf" srcId="{77F4AABB-4297-9249-9578-CECC8AD00198}" destId="{6B4A6BBD-90AE-B849-A706-E30C85700052}" srcOrd="0" destOrd="0" presId="urn:microsoft.com/office/officeart/2009/3/layout/HorizontalOrganizationChart"/>
    <dgm:cxn modelId="{FD613866-961B-4148-976D-8910FAB38E10}" type="presParOf" srcId="{77F4AABB-4297-9249-9578-CECC8AD00198}" destId="{921316C5-C792-454C-9AA2-BF6165FE08F6}" srcOrd="1" destOrd="0" presId="urn:microsoft.com/office/officeart/2009/3/layout/HorizontalOrganizationChart"/>
    <dgm:cxn modelId="{566168D4-9110-EE43-B1F8-FB2F26FB77C6}" type="presParOf" srcId="{3D3AE834-3851-A14B-AE33-D223A8B05EE5}" destId="{CFF1EA4B-92BC-424A-B040-F7AD3DA03823}" srcOrd="1" destOrd="0" presId="urn:microsoft.com/office/officeart/2009/3/layout/HorizontalOrganizationChart"/>
    <dgm:cxn modelId="{4AAF7994-751A-4541-BF2D-26586647E736}" type="presParOf" srcId="{3D3AE834-3851-A14B-AE33-D223A8B05EE5}" destId="{BC9940ED-E117-CA42-B9E4-10EA06972768}" srcOrd="2" destOrd="0" presId="urn:microsoft.com/office/officeart/2009/3/layout/HorizontalOrganizationChart"/>
    <dgm:cxn modelId="{9B26D799-EB64-F14B-BD10-9184E8C5E4F0}" type="presParOf" srcId="{004F4F48-675D-0643-8414-2F3552C8CCFB}" destId="{1E5CAC2B-D604-D448-9B3B-0B0C6E5B734C}" srcOrd="2" destOrd="0" presId="urn:microsoft.com/office/officeart/2009/3/layout/HorizontalOrganizationChart"/>
    <dgm:cxn modelId="{4F738725-9EE5-4D4F-9FCF-378D8B0B8701}" type="presParOf" srcId="{004F4F48-675D-0643-8414-2F3552C8CCFB}" destId="{417CAAEC-8DBB-0346-A3EC-8CAE1BE40C75}" srcOrd="3" destOrd="0" presId="urn:microsoft.com/office/officeart/2009/3/layout/HorizontalOrganizationChart"/>
    <dgm:cxn modelId="{0BA5E261-B2FD-BA47-8795-8CAB6A29A72F}" type="presParOf" srcId="{417CAAEC-8DBB-0346-A3EC-8CAE1BE40C75}" destId="{6A34E203-9F1B-6D4B-908B-54C990179BD3}" srcOrd="0" destOrd="0" presId="urn:microsoft.com/office/officeart/2009/3/layout/HorizontalOrganizationChart"/>
    <dgm:cxn modelId="{EA45F554-793E-194E-849E-5368AD6118A6}" type="presParOf" srcId="{6A34E203-9F1B-6D4B-908B-54C990179BD3}" destId="{28DC42C3-96FC-9C40-81D9-9CC73CD8FC11}" srcOrd="0" destOrd="0" presId="urn:microsoft.com/office/officeart/2009/3/layout/HorizontalOrganizationChart"/>
    <dgm:cxn modelId="{08B1629A-8605-754C-93FE-ECABDEEA8C7E}" type="presParOf" srcId="{6A34E203-9F1B-6D4B-908B-54C990179BD3}" destId="{C6E80D59-1813-3645-AE8D-E4070B0595CC}" srcOrd="1" destOrd="0" presId="urn:microsoft.com/office/officeart/2009/3/layout/HorizontalOrganizationChart"/>
    <dgm:cxn modelId="{86E611C5-F13C-514D-8043-7F80347806F5}" type="presParOf" srcId="{417CAAEC-8DBB-0346-A3EC-8CAE1BE40C75}" destId="{CEF0C83F-F689-7C42-8240-0D2B3C793C94}" srcOrd="1" destOrd="0" presId="urn:microsoft.com/office/officeart/2009/3/layout/HorizontalOrganizationChart"/>
    <dgm:cxn modelId="{7C5CEE0B-4525-A141-9A43-5FE64A443281}" type="presParOf" srcId="{417CAAEC-8DBB-0346-A3EC-8CAE1BE40C75}" destId="{0C373389-A4D9-6444-985C-59C004DEAD71}" srcOrd="2" destOrd="0" presId="urn:microsoft.com/office/officeart/2009/3/layout/HorizontalOrganizationChart"/>
    <dgm:cxn modelId="{98C9A622-F4CA-AC4E-89BE-92BE8B38C0A2}" type="presParOf" srcId="{004F4F48-675D-0643-8414-2F3552C8CCFB}" destId="{EDC05402-BD68-7F49-99B2-054C8D23EEA3}" srcOrd="4" destOrd="0" presId="urn:microsoft.com/office/officeart/2009/3/layout/HorizontalOrganizationChart"/>
    <dgm:cxn modelId="{0A043252-DD3F-8C4D-BEB5-291E17AD8A64}" type="presParOf" srcId="{004F4F48-675D-0643-8414-2F3552C8CCFB}" destId="{20CA63E0-9D26-0743-A1A0-A5132967597A}" srcOrd="5" destOrd="0" presId="urn:microsoft.com/office/officeart/2009/3/layout/HorizontalOrganizationChart"/>
    <dgm:cxn modelId="{ABD929C8-AD01-3C4C-B940-6CD83C81E956}" type="presParOf" srcId="{20CA63E0-9D26-0743-A1A0-A5132967597A}" destId="{2CCD31F5-A131-7143-93B0-364974760DDB}" srcOrd="0" destOrd="0" presId="urn:microsoft.com/office/officeart/2009/3/layout/HorizontalOrganizationChart"/>
    <dgm:cxn modelId="{AE88A304-ABEC-1E42-8EE3-7EE29500358C}" type="presParOf" srcId="{2CCD31F5-A131-7143-93B0-364974760DDB}" destId="{52680310-7E97-C849-AB8A-46C835D1C448}" srcOrd="0" destOrd="0" presId="urn:microsoft.com/office/officeart/2009/3/layout/HorizontalOrganizationChart"/>
    <dgm:cxn modelId="{2CBC5DC4-1EAA-9D47-B280-DF6E0691398E}" type="presParOf" srcId="{2CCD31F5-A131-7143-93B0-364974760DDB}" destId="{E47ED75E-02D1-7A46-BC41-09CF1CA8E156}" srcOrd="1" destOrd="0" presId="urn:microsoft.com/office/officeart/2009/3/layout/HorizontalOrganizationChart"/>
    <dgm:cxn modelId="{DA6C8ADD-71B2-2A45-99B3-BBF9D9D3E40A}" type="presParOf" srcId="{20CA63E0-9D26-0743-A1A0-A5132967597A}" destId="{9D79C761-4218-AB4D-9FCF-77534F2ABDAC}" srcOrd="1" destOrd="0" presId="urn:microsoft.com/office/officeart/2009/3/layout/HorizontalOrganizationChart"/>
    <dgm:cxn modelId="{FF9C7F77-1CFD-2B47-9671-9D8F23EA1A31}" type="presParOf" srcId="{20CA63E0-9D26-0743-A1A0-A5132967597A}" destId="{E500C6BD-B95D-1140-8D9E-879A4927FFC2}" srcOrd="2" destOrd="0" presId="urn:microsoft.com/office/officeart/2009/3/layout/HorizontalOrganizationChart"/>
    <dgm:cxn modelId="{FBAA3146-3316-E044-B941-98D7BB3DC1B1}" type="presParOf" srcId="{EEDC2686-2D0A-9A44-BCF1-AD467F626285}" destId="{F22D3846-EEEE-1D49-BE5A-782A00E30391}" srcOrd="2" destOrd="0" presId="urn:microsoft.com/office/officeart/2009/3/layout/HorizontalOrganizationChart"/>
    <dgm:cxn modelId="{CCDF85B3-CD2C-3C4B-9F02-23A39CE88AA6}" type="presParOf" srcId="{6FCEFCEA-5AB1-1644-A6B2-6BBA5A444E09}" destId="{9AC10DAD-F48A-C649-9E53-0305FBF611E3}" srcOrd="4" destOrd="0" presId="urn:microsoft.com/office/officeart/2009/3/layout/HorizontalOrganizationChart"/>
    <dgm:cxn modelId="{C645C10F-5EBF-4446-9A2C-A32A22FE1976}" type="presParOf" srcId="{6FCEFCEA-5AB1-1644-A6B2-6BBA5A444E09}" destId="{AF112BD4-9B60-E345-AC1C-DD25621DB3D7}" srcOrd="5" destOrd="0" presId="urn:microsoft.com/office/officeart/2009/3/layout/HorizontalOrganizationChart"/>
    <dgm:cxn modelId="{F3FE85A8-237A-5C40-9085-73CF7638DDFC}" type="presParOf" srcId="{AF112BD4-9B60-E345-AC1C-DD25621DB3D7}" destId="{2B61579C-369C-E04A-B3A8-C9E1E3FDB4DD}" srcOrd="0" destOrd="0" presId="urn:microsoft.com/office/officeart/2009/3/layout/HorizontalOrganizationChart"/>
    <dgm:cxn modelId="{CDB95522-D262-8E45-9312-695DA9C16F30}" type="presParOf" srcId="{2B61579C-369C-E04A-B3A8-C9E1E3FDB4DD}" destId="{28F6D76B-3C1C-3F42-BA75-E327EA31ED2E}" srcOrd="0" destOrd="0" presId="urn:microsoft.com/office/officeart/2009/3/layout/HorizontalOrganizationChart"/>
    <dgm:cxn modelId="{64796795-E939-DA43-90E6-2AE03F976C1D}" type="presParOf" srcId="{2B61579C-369C-E04A-B3A8-C9E1E3FDB4DD}" destId="{E1AD8796-7109-8141-B14A-A78B02CDA2D3}" srcOrd="1" destOrd="0" presId="urn:microsoft.com/office/officeart/2009/3/layout/HorizontalOrganizationChart"/>
    <dgm:cxn modelId="{687517C6-3284-FF47-B83B-15BAACEA0CD7}" type="presParOf" srcId="{AF112BD4-9B60-E345-AC1C-DD25621DB3D7}" destId="{A69FF31D-1AAE-824D-8652-664F4DC663DE}" srcOrd="1" destOrd="0" presId="urn:microsoft.com/office/officeart/2009/3/layout/HorizontalOrganizationChart"/>
    <dgm:cxn modelId="{729C4CEE-B3C2-9647-BEA2-EB9B1A0BC5FA}" type="presParOf" srcId="{A69FF31D-1AAE-824D-8652-664F4DC663DE}" destId="{EF8521E8-34B8-9047-8A48-6648CD06D207}" srcOrd="0" destOrd="0" presId="urn:microsoft.com/office/officeart/2009/3/layout/HorizontalOrganizationChart"/>
    <dgm:cxn modelId="{6F882955-AA05-9349-A67A-407619106047}" type="presParOf" srcId="{A69FF31D-1AAE-824D-8652-664F4DC663DE}" destId="{FB0871DE-B85B-F64E-930F-A214DCBD9DBA}" srcOrd="1" destOrd="0" presId="urn:microsoft.com/office/officeart/2009/3/layout/HorizontalOrganizationChart"/>
    <dgm:cxn modelId="{14EF3814-ACA6-4040-BE8F-371B3836AB04}" type="presParOf" srcId="{FB0871DE-B85B-F64E-930F-A214DCBD9DBA}" destId="{B185E504-ECD7-C14B-BCFA-ADF247A49CCD}" srcOrd="0" destOrd="0" presId="urn:microsoft.com/office/officeart/2009/3/layout/HorizontalOrganizationChart"/>
    <dgm:cxn modelId="{76DC5501-4317-DB47-923B-8A932F6B2B7E}" type="presParOf" srcId="{B185E504-ECD7-C14B-BCFA-ADF247A49CCD}" destId="{CD6DB65C-CE61-0440-A26F-CC9A91D57462}" srcOrd="0" destOrd="0" presId="urn:microsoft.com/office/officeart/2009/3/layout/HorizontalOrganizationChart"/>
    <dgm:cxn modelId="{2BED3055-70C5-3E43-A501-37D5B80E1CF2}" type="presParOf" srcId="{B185E504-ECD7-C14B-BCFA-ADF247A49CCD}" destId="{6EE54B42-D29C-894F-847E-F20D507F772F}" srcOrd="1" destOrd="0" presId="urn:microsoft.com/office/officeart/2009/3/layout/HorizontalOrganizationChart"/>
    <dgm:cxn modelId="{87386809-A95D-C246-AE42-C8C80774FB1E}" type="presParOf" srcId="{FB0871DE-B85B-F64E-930F-A214DCBD9DBA}" destId="{81469A79-0E36-D54B-A883-B1E40CF5347B}" srcOrd="1" destOrd="0" presId="urn:microsoft.com/office/officeart/2009/3/layout/HorizontalOrganizationChart"/>
    <dgm:cxn modelId="{AE4F4EDF-FE81-B749-ABF7-B451FF764830}" type="presParOf" srcId="{FB0871DE-B85B-F64E-930F-A214DCBD9DBA}" destId="{D51E0036-0A6B-D546-A2DD-EFBC61EE9E57}" srcOrd="2" destOrd="0" presId="urn:microsoft.com/office/officeart/2009/3/layout/HorizontalOrganizationChart"/>
    <dgm:cxn modelId="{2104DC4C-23AC-D748-A8D0-3E531656270E}" type="presParOf" srcId="{A69FF31D-1AAE-824D-8652-664F4DC663DE}" destId="{A820F896-F578-8D4A-9B6B-DF984A0AFE4C}" srcOrd="2" destOrd="0" presId="urn:microsoft.com/office/officeart/2009/3/layout/HorizontalOrganizationChart"/>
    <dgm:cxn modelId="{D544E1F9-C8E3-7D48-9CD8-9B0FD79CD9C0}" type="presParOf" srcId="{A69FF31D-1AAE-824D-8652-664F4DC663DE}" destId="{758B3C65-76B7-5844-B222-5B73BC3F38F6}" srcOrd="3" destOrd="0" presId="urn:microsoft.com/office/officeart/2009/3/layout/HorizontalOrganizationChart"/>
    <dgm:cxn modelId="{E00E490E-656A-F740-8224-43D1C6EE0393}" type="presParOf" srcId="{758B3C65-76B7-5844-B222-5B73BC3F38F6}" destId="{F76CA536-F2D7-154E-8561-8AA3B87D0D0D}" srcOrd="0" destOrd="0" presId="urn:microsoft.com/office/officeart/2009/3/layout/HorizontalOrganizationChart"/>
    <dgm:cxn modelId="{45739529-30B8-F641-B439-2C08D89B2B45}" type="presParOf" srcId="{F76CA536-F2D7-154E-8561-8AA3B87D0D0D}" destId="{53CE7854-1D7B-B949-B060-813F96FF4ABF}" srcOrd="0" destOrd="0" presId="urn:microsoft.com/office/officeart/2009/3/layout/HorizontalOrganizationChart"/>
    <dgm:cxn modelId="{41280BEB-BE80-E64E-8377-DAAA36378BF8}" type="presParOf" srcId="{F76CA536-F2D7-154E-8561-8AA3B87D0D0D}" destId="{9740DD57-CCF0-0749-B34C-EE9F2CDD8B97}" srcOrd="1" destOrd="0" presId="urn:microsoft.com/office/officeart/2009/3/layout/HorizontalOrganizationChart"/>
    <dgm:cxn modelId="{3DDCEFE2-F88F-164A-A107-DD6AD9170050}" type="presParOf" srcId="{758B3C65-76B7-5844-B222-5B73BC3F38F6}" destId="{89E34758-7D03-DE42-9BA8-5D4399E6EB59}" srcOrd="1" destOrd="0" presId="urn:microsoft.com/office/officeart/2009/3/layout/HorizontalOrganizationChart"/>
    <dgm:cxn modelId="{401FCB8E-AD24-5743-9672-215064D71EC5}" type="presParOf" srcId="{758B3C65-76B7-5844-B222-5B73BC3F38F6}" destId="{D2AD3F0D-65B5-394A-BC6C-2CEFB16E34B1}" srcOrd="2" destOrd="0" presId="urn:microsoft.com/office/officeart/2009/3/layout/HorizontalOrganizationChart"/>
    <dgm:cxn modelId="{80D61C69-0070-0046-9FE3-126F86B06E07}" type="presParOf" srcId="{A69FF31D-1AAE-824D-8652-664F4DC663DE}" destId="{E5B77734-8393-3849-8FAB-26080E96B721}" srcOrd="4" destOrd="0" presId="urn:microsoft.com/office/officeart/2009/3/layout/HorizontalOrganizationChart"/>
    <dgm:cxn modelId="{E025E761-0FB6-5D4B-9C39-70E99CB6BFF3}" type="presParOf" srcId="{A69FF31D-1AAE-824D-8652-664F4DC663DE}" destId="{BAD1EFEE-DB48-2E4C-972C-2D49CD12C15D}" srcOrd="5" destOrd="0" presId="urn:microsoft.com/office/officeart/2009/3/layout/HorizontalOrganizationChart"/>
    <dgm:cxn modelId="{11C949E1-951B-F74B-9EAA-74A2989F76B9}" type="presParOf" srcId="{BAD1EFEE-DB48-2E4C-972C-2D49CD12C15D}" destId="{4029C2BA-2227-F145-B492-2AEC977EB55E}" srcOrd="0" destOrd="0" presId="urn:microsoft.com/office/officeart/2009/3/layout/HorizontalOrganizationChart"/>
    <dgm:cxn modelId="{C495CE04-CC21-684A-A7CD-A8B021AF3FCF}" type="presParOf" srcId="{4029C2BA-2227-F145-B492-2AEC977EB55E}" destId="{795EDBB2-BEA3-0145-8A41-96B4E1E04EE9}" srcOrd="0" destOrd="0" presId="urn:microsoft.com/office/officeart/2009/3/layout/HorizontalOrganizationChart"/>
    <dgm:cxn modelId="{B79CD998-59A8-8149-82E9-6BFA655D9A3B}" type="presParOf" srcId="{4029C2BA-2227-F145-B492-2AEC977EB55E}" destId="{BCFB2F12-3F50-7B40-BC87-31BA10C49F09}" srcOrd="1" destOrd="0" presId="urn:microsoft.com/office/officeart/2009/3/layout/HorizontalOrganizationChart"/>
    <dgm:cxn modelId="{0A8CF50C-0013-4240-9731-7EBA62BB43D8}" type="presParOf" srcId="{BAD1EFEE-DB48-2E4C-972C-2D49CD12C15D}" destId="{330A5C7C-4BC6-9F44-B373-32DBCCB3A9A1}" srcOrd="1" destOrd="0" presId="urn:microsoft.com/office/officeart/2009/3/layout/HorizontalOrganizationChart"/>
    <dgm:cxn modelId="{AE930768-8155-C641-AEA5-3DA742091C6E}" type="presParOf" srcId="{BAD1EFEE-DB48-2E4C-972C-2D49CD12C15D}" destId="{E769B9CC-82DE-724C-93AF-4197E98EB672}" srcOrd="2" destOrd="0" presId="urn:microsoft.com/office/officeart/2009/3/layout/HorizontalOrganizationChart"/>
    <dgm:cxn modelId="{8B13CF0C-D854-0342-9A71-113CFCB34053}" type="presParOf" srcId="{A69FF31D-1AAE-824D-8652-664F4DC663DE}" destId="{E0576439-5DE4-C647-BE11-C0310A974412}" srcOrd="6" destOrd="0" presId="urn:microsoft.com/office/officeart/2009/3/layout/HorizontalOrganizationChart"/>
    <dgm:cxn modelId="{D1266083-1F02-D046-A065-A9BFBFB19674}" type="presParOf" srcId="{A69FF31D-1AAE-824D-8652-664F4DC663DE}" destId="{9B7E71B0-8948-A84D-B6A9-522BAC70EDBC}" srcOrd="7" destOrd="0" presId="urn:microsoft.com/office/officeart/2009/3/layout/HorizontalOrganizationChart"/>
    <dgm:cxn modelId="{916ECB8C-60F7-9B4B-8845-6994B8184B94}" type="presParOf" srcId="{9B7E71B0-8948-A84D-B6A9-522BAC70EDBC}" destId="{C4D4B785-4577-B44A-9A78-0AB301277FC7}" srcOrd="0" destOrd="0" presId="urn:microsoft.com/office/officeart/2009/3/layout/HorizontalOrganizationChart"/>
    <dgm:cxn modelId="{C81E74A0-B3BB-F14A-A055-AAF1FB2BC5AF}" type="presParOf" srcId="{C4D4B785-4577-B44A-9A78-0AB301277FC7}" destId="{613E6BF2-F330-5944-B3FB-30BA09F32FF2}" srcOrd="0" destOrd="0" presId="urn:microsoft.com/office/officeart/2009/3/layout/HorizontalOrganizationChart"/>
    <dgm:cxn modelId="{F5D1406D-1433-DD44-976B-B360DB7C4E06}" type="presParOf" srcId="{C4D4B785-4577-B44A-9A78-0AB301277FC7}" destId="{D9A42265-E8FE-9C4E-99B2-CB7D40728807}" srcOrd="1" destOrd="0" presId="urn:microsoft.com/office/officeart/2009/3/layout/HorizontalOrganizationChart"/>
    <dgm:cxn modelId="{6C810D56-AAE0-4646-A2A0-FD888D97E281}" type="presParOf" srcId="{9B7E71B0-8948-A84D-B6A9-522BAC70EDBC}" destId="{B4FB3E0A-C359-F146-8D88-F83A7672E7D8}" srcOrd="1" destOrd="0" presId="urn:microsoft.com/office/officeart/2009/3/layout/HorizontalOrganizationChart"/>
    <dgm:cxn modelId="{5B70A65B-A8DC-F84F-B59A-36A35FF38FDF}" type="presParOf" srcId="{9B7E71B0-8948-A84D-B6A9-522BAC70EDBC}" destId="{1F21F87D-22FF-0A45-ACA5-840ACE4BCF63}" srcOrd="2" destOrd="0" presId="urn:microsoft.com/office/officeart/2009/3/layout/HorizontalOrganizationChart"/>
    <dgm:cxn modelId="{5B13A7D9-0825-B141-AB5A-8EB4D62A51D2}" type="presParOf" srcId="{A69FF31D-1AAE-824D-8652-664F4DC663DE}" destId="{893ED597-0CF6-1842-95A4-2A57C741FA99}" srcOrd="8" destOrd="0" presId="urn:microsoft.com/office/officeart/2009/3/layout/HorizontalOrganizationChart"/>
    <dgm:cxn modelId="{56F96889-0761-9649-88B8-BE0A5DD819C9}" type="presParOf" srcId="{A69FF31D-1AAE-824D-8652-664F4DC663DE}" destId="{81C9069A-90F8-F241-901F-708AD5A571FF}" srcOrd="9" destOrd="0" presId="urn:microsoft.com/office/officeart/2009/3/layout/HorizontalOrganizationChart"/>
    <dgm:cxn modelId="{C44B6E30-03D4-BA4F-9ED2-91461D32C40F}" type="presParOf" srcId="{81C9069A-90F8-F241-901F-708AD5A571FF}" destId="{EE3032B0-1A7B-EB48-8C93-E47A4F758C9A}" srcOrd="0" destOrd="0" presId="urn:microsoft.com/office/officeart/2009/3/layout/HorizontalOrganizationChart"/>
    <dgm:cxn modelId="{8443A517-978D-1442-A038-527C870F8093}" type="presParOf" srcId="{EE3032B0-1A7B-EB48-8C93-E47A4F758C9A}" destId="{1324FE1F-2A91-D142-94C8-E3E244A2114B}" srcOrd="0" destOrd="0" presId="urn:microsoft.com/office/officeart/2009/3/layout/HorizontalOrganizationChart"/>
    <dgm:cxn modelId="{84B31021-ABC7-BB4C-B6A9-2249D468D089}" type="presParOf" srcId="{EE3032B0-1A7B-EB48-8C93-E47A4F758C9A}" destId="{5BE09420-4B0F-9941-9ED9-5583FB5FA75B}" srcOrd="1" destOrd="0" presId="urn:microsoft.com/office/officeart/2009/3/layout/HorizontalOrganizationChart"/>
    <dgm:cxn modelId="{021D02D1-3EBF-8D49-B0E7-7C4E6AE49560}" type="presParOf" srcId="{81C9069A-90F8-F241-901F-708AD5A571FF}" destId="{0808DFF7-C49D-6F44-8895-6393A7E7B4C6}" srcOrd="1" destOrd="0" presId="urn:microsoft.com/office/officeart/2009/3/layout/HorizontalOrganizationChart"/>
    <dgm:cxn modelId="{FCBE4DA5-73B8-DB4F-B9DB-83C63F3EED08}" type="presParOf" srcId="{81C9069A-90F8-F241-901F-708AD5A571FF}" destId="{677318B3-1015-AA43-A7C9-A86705DEF04E}" srcOrd="2" destOrd="0" presId="urn:microsoft.com/office/officeart/2009/3/layout/HorizontalOrganizationChart"/>
    <dgm:cxn modelId="{EDE5FB48-0424-2F4F-99CF-78BFBCD4B084}" type="presParOf" srcId="{AF112BD4-9B60-E345-AC1C-DD25621DB3D7}" destId="{4836A8E2-A9F2-4B4D-999D-8990221333E6}" srcOrd="2" destOrd="0" presId="urn:microsoft.com/office/officeart/2009/3/layout/HorizontalOrganizationChart"/>
    <dgm:cxn modelId="{1004FB0D-2208-9F4B-8940-FC656E50EACE}" type="presParOf" srcId="{5D4A30ED-6C7C-D747-A4D7-963C3986AAEB}" destId="{E81ACDB9-2EB1-3B4C-B461-ADBBFFC28E9F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A67C735-BC0A-B44D-8121-C082CBB24632}">
      <dgm:prSet phldrT="[文本]" custT="1"/>
      <dgm:spPr/>
      <dgm:t>
        <a:bodyPr/>
        <a:lstStyle/>
        <a:p>
          <a:r>
            <a:rPr lang="en-US" altLang="zh-CN" sz="14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1400" dirty="0">
              <a:latin typeface="Microsoft YaHei" charset="-122"/>
              <a:ea typeface="Microsoft YaHei" charset="-122"/>
              <a:cs typeface="Microsoft YaHei" charset="-122"/>
            </a:rPr>
            <a:t>普遍联系和永恒发展</a:t>
          </a:r>
        </a:p>
      </dgm:t>
    </dgm:pt>
    <dgm:pt modelId="{E3E7B910-C48D-264A-96B6-46298B1BF70F}" type="par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DD109EF3-727D-1D4A-9995-C1FCA19859E1}" type="sib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35B97F71-2B1A-ED4F-8774-C167544CD210}">
      <dgm:prSet custT="1"/>
      <dgm:spPr/>
      <dgm:t>
        <a:bodyPr/>
        <a:lstStyle/>
        <a:p>
          <a:r>
            <a:rPr lang="zh-CN" altLang="en-US" sz="1400" dirty="0">
              <a:latin typeface="Microsoft YaHei" charset="-122"/>
              <a:ea typeface="Microsoft YaHei" charset="-122"/>
              <a:cs typeface="Microsoft YaHei" charset="-122"/>
            </a:rPr>
            <a:t>两大特点</a:t>
          </a:r>
        </a:p>
      </dgm:t>
    </dgm:pt>
    <dgm:pt modelId="{05D187BB-3140-784B-B020-F9225937C4FA}" type="par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4C01FC59-C571-534B-B832-AAE814D88181}" type="sib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CC42D779-EFA8-7F49-97BA-A4FE4F52E369}">
      <dgm:prSet custT="1"/>
      <dgm:spPr/>
      <dgm:t>
        <a:bodyPr/>
        <a:lstStyle/>
        <a:p>
          <a:r>
            <a:rPr lang="zh-CN" altLang="en-US" sz="1400" dirty="0">
              <a:latin typeface="Microsoft YaHei" charset="-122"/>
              <a:ea typeface="Microsoft YaHei" charset="-122"/>
              <a:cs typeface="Microsoft YaHei" charset="-122"/>
            </a:rPr>
            <a:t>三大规律</a:t>
          </a:r>
        </a:p>
      </dgm:t>
    </dgm:pt>
    <dgm:pt modelId="{586D60E8-C433-F242-904E-438F1F2FE95F}" type="par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12930217-C201-2B43-89F9-7DC9368A650C}" type="sib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733831D8-15BB-9E4C-AD72-0E7C4CA754AE}">
      <dgm:prSet custT="1"/>
      <dgm:spPr/>
      <dgm:t>
        <a:bodyPr/>
        <a:lstStyle/>
        <a:p>
          <a:r>
            <a:rPr lang="zh-CN" altLang="en-US" sz="1400" dirty="0">
              <a:latin typeface="Microsoft YaHei" charset="-122"/>
              <a:ea typeface="Microsoft YaHei" charset="-122"/>
              <a:cs typeface="Microsoft YaHei" charset="-122"/>
            </a:rPr>
            <a:t>五对范畴</a:t>
          </a:r>
        </a:p>
      </dgm:t>
    </dgm:pt>
    <dgm:pt modelId="{6B8B3426-EF25-9D47-AA79-76DD01AEB61D}" type="par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A3AA96FD-D261-CF44-A01B-6D2CBD99AA43}" type="sib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C98F2E50-9D1B-1647-B6F4-E6380A1AEF1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联系</a:t>
          </a:r>
        </a:p>
      </dgm:t>
    </dgm:pt>
    <dgm:pt modelId="{5F2480F8-029F-A547-B77D-92C4A77CAA80}" type="par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9CE59A69-6833-5C4E-AED2-83F2B4658168}" type="sib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B56D7BC0-72A5-D04B-8500-F453AD534B9D}">
      <dgm:prSet custT="1"/>
      <dgm:spPr/>
      <dgm:t>
        <a:bodyPr/>
        <a:lstStyle/>
        <a:p>
          <a:r>
            <a:rPr lang="zh-CN" altLang="en-US" sz="1400" dirty="0"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gm:t>
    </dgm:pt>
    <dgm:pt modelId="{6B752149-1FA6-154B-AB0C-84061FF50D1F}" type="par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F6FA2A50-0AD6-D04E-9036-805FB57167C1}" type="sib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D4A30ED-6C7C-D747-A4D7-963C3986AAEB}" type="pres">
      <dgm:prSet presAssocID="{6A67C735-BC0A-B44D-8121-C082CBB24632}" presName="hierRoot1" presStyleCnt="0">
        <dgm:presLayoutVars>
          <dgm:hierBranch val="init"/>
        </dgm:presLayoutVars>
      </dgm:prSet>
      <dgm:spPr/>
    </dgm:pt>
    <dgm:pt modelId="{F61AD0EA-91EC-AE4F-8CF2-65D89AFB18B8}" type="pres">
      <dgm:prSet presAssocID="{6A67C735-BC0A-B44D-8121-C082CBB24632}" presName="rootComposite1" presStyleCnt="0"/>
      <dgm:spPr/>
    </dgm:pt>
    <dgm:pt modelId="{3D21F532-FAC5-2748-AB96-18B4E22D8B08}" type="pres">
      <dgm:prSet presAssocID="{6A67C735-BC0A-B44D-8121-C082CBB24632}" presName="rootText1" presStyleLbl="node0" presStyleIdx="0" presStyleCnt="1" custScaleX="195094" custScaleY="140571">
        <dgm:presLayoutVars>
          <dgm:chPref val="3"/>
        </dgm:presLayoutVars>
      </dgm:prSet>
      <dgm:spPr/>
    </dgm:pt>
    <dgm:pt modelId="{E78DE7F5-5218-7C4F-94C6-078FB4E359D2}" type="pres">
      <dgm:prSet presAssocID="{6A67C735-BC0A-B44D-8121-C082CBB24632}" presName="rootConnector1" presStyleLbl="node1" presStyleIdx="0" presStyleCnt="0"/>
      <dgm:spPr/>
    </dgm:pt>
    <dgm:pt modelId="{6FCEFCEA-5AB1-1644-A6B2-6BBA5A444E09}" type="pres">
      <dgm:prSet presAssocID="{6A67C735-BC0A-B44D-8121-C082CBB24632}" presName="hierChild2" presStyleCnt="0"/>
      <dgm:spPr/>
    </dgm:pt>
    <dgm:pt modelId="{CD59E1F4-009E-6340-8F18-7D9D295CE324}" type="pres">
      <dgm:prSet presAssocID="{05D187BB-3140-784B-B020-F9225937C4FA}" presName="Name64" presStyleLbl="parChTrans1D2" presStyleIdx="0" presStyleCnt="3"/>
      <dgm:spPr/>
    </dgm:pt>
    <dgm:pt modelId="{D6969546-2757-194B-BB07-DAE21DEC3B6A}" type="pres">
      <dgm:prSet presAssocID="{35B97F71-2B1A-ED4F-8774-C167544CD210}" presName="hierRoot2" presStyleCnt="0">
        <dgm:presLayoutVars>
          <dgm:hierBranch val="init"/>
        </dgm:presLayoutVars>
      </dgm:prSet>
      <dgm:spPr/>
    </dgm:pt>
    <dgm:pt modelId="{90C38A5D-8D56-3B4B-8B0B-C11034428381}" type="pres">
      <dgm:prSet presAssocID="{35B97F71-2B1A-ED4F-8774-C167544CD210}" presName="rootComposite" presStyleCnt="0"/>
      <dgm:spPr/>
    </dgm:pt>
    <dgm:pt modelId="{0792132F-0ABC-CA4C-AB08-F3E836B0EA78}" type="pres">
      <dgm:prSet presAssocID="{35B97F71-2B1A-ED4F-8774-C167544CD210}" presName="rootText" presStyleLbl="node2" presStyleIdx="0" presStyleCnt="3" custScaleX="83362" custScaleY="94464">
        <dgm:presLayoutVars>
          <dgm:chPref val="3"/>
        </dgm:presLayoutVars>
      </dgm:prSet>
      <dgm:spPr/>
    </dgm:pt>
    <dgm:pt modelId="{52356288-B143-5A46-A861-7D039E7BAF6E}" type="pres">
      <dgm:prSet presAssocID="{35B97F71-2B1A-ED4F-8774-C167544CD210}" presName="rootConnector" presStyleLbl="node2" presStyleIdx="0" presStyleCnt="3"/>
      <dgm:spPr/>
    </dgm:pt>
    <dgm:pt modelId="{8DA60B12-6264-7944-8C9B-771BD23E2AF0}" type="pres">
      <dgm:prSet presAssocID="{35B97F71-2B1A-ED4F-8774-C167544CD210}" presName="hierChild4" presStyleCnt="0"/>
      <dgm:spPr/>
    </dgm:pt>
    <dgm:pt modelId="{2674C70B-9F6C-F641-B72E-88AF43630A10}" type="pres">
      <dgm:prSet presAssocID="{5F2480F8-029F-A547-B77D-92C4A77CAA80}" presName="Name64" presStyleLbl="parChTrans1D3" presStyleIdx="0" presStyleCnt="2"/>
      <dgm:spPr/>
    </dgm:pt>
    <dgm:pt modelId="{FCA3E527-9981-6B44-8ED9-9A17DBE15339}" type="pres">
      <dgm:prSet presAssocID="{C98F2E50-9D1B-1647-B6F4-E6380A1AEF14}" presName="hierRoot2" presStyleCnt="0">
        <dgm:presLayoutVars>
          <dgm:hierBranch val="init"/>
        </dgm:presLayoutVars>
      </dgm:prSet>
      <dgm:spPr/>
    </dgm:pt>
    <dgm:pt modelId="{67C6EC35-3CFE-9F43-BACB-D94FAEB75B7D}" type="pres">
      <dgm:prSet presAssocID="{C98F2E50-9D1B-1647-B6F4-E6380A1AEF14}" presName="rootComposite" presStyleCnt="0"/>
      <dgm:spPr/>
    </dgm:pt>
    <dgm:pt modelId="{EDE135D9-B8F1-3A4E-AF37-A2EBD2944053}" type="pres">
      <dgm:prSet presAssocID="{C98F2E50-9D1B-1647-B6F4-E6380A1AEF14}" presName="rootText" presStyleLbl="node3" presStyleIdx="0" presStyleCnt="2">
        <dgm:presLayoutVars>
          <dgm:chPref val="3"/>
        </dgm:presLayoutVars>
      </dgm:prSet>
      <dgm:spPr/>
    </dgm:pt>
    <dgm:pt modelId="{99093086-0C6B-BE43-A28E-4487FBF1F501}" type="pres">
      <dgm:prSet presAssocID="{C98F2E50-9D1B-1647-B6F4-E6380A1AEF14}" presName="rootConnector" presStyleLbl="node3" presStyleIdx="0" presStyleCnt="2"/>
      <dgm:spPr/>
    </dgm:pt>
    <dgm:pt modelId="{81BB0B67-2530-F747-8037-87FFF5274DF3}" type="pres">
      <dgm:prSet presAssocID="{C98F2E50-9D1B-1647-B6F4-E6380A1AEF14}" presName="hierChild4" presStyleCnt="0"/>
      <dgm:spPr/>
    </dgm:pt>
    <dgm:pt modelId="{80553680-D47F-F246-8EC0-4EEA6537A8E9}" type="pres">
      <dgm:prSet presAssocID="{C98F2E50-9D1B-1647-B6F4-E6380A1AEF14}" presName="hierChild5" presStyleCnt="0"/>
      <dgm:spPr/>
    </dgm:pt>
    <dgm:pt modelId="{8A60A6B2-CDC2-D241-8F71-521C3A05BA16}" type="pres">
      <dgm:prSet presAssocID="{6B752149-1FA6-154B-AB0C-84061FF50D1F}" presName="Name64" presStyleLbl="parChTrans1D3" presStyleIdx="1" presStyleCnt="2"/>
      <dgm:spPr/>
    </dgm:pt>
    <dgm:pt modelId="{1B47BD6C-D1DB-384A-A092-1544469EE2C2}" type="pres">
      <dgm:prSet presAssocID="{B56D7BC0-72A5-D04B-8500-F453AD534B9D}" presName="hierRoot2" presStyleCnt="0">
        <dgm:presLayoutVars>
          <dgm:hierBranch val="init"/>
        </dgm:presLayoutVars>
      </dgm:prSet>
      <dgm:spPr/>
    </dgm:pt>
    <dgm:pt modelId="{8E54A938-A645-3D4B-89C0-C2B74E3F27E8}" type="pres">
      <dgm:prSet presAssocID="{B56D7BC0-72A5-D04B-8500-F453AD534B9D}" presName="rootComposite" presStyleCnt="0"/>
      <dgm:spPr/>
    </dgm:pt>
    <dgm:pt modelId="{20F7C7F5-3E37-3D4C-93F7-A0AE2F4C1040}" type="pres">
      <dgm:prSet presAssocID="{B56D7BC0-72A5-D04B-8500-F453AD534B9D}" presName="rootText" presStyleLbl="node3" presStyleIdx="1" presStyleCnt="2">
        <dgm:presLayoutVars>
          <dgm:chPref val="3"/>
        </dgm:presLayoutVars>
      </dgm:prSet>
      <dgm:spPr/>
    </dgm:pt>
    <dgm:pt modelId="{4F2C9311-DDB5-EB46-B8CD-E176B612EF70}" type="pres">
      <dgm:prSet presAssocID="{B56D7BC0-72A5-D04B-8500-F453AD534B9D}" presName="rootConnector" presStyleLbl="node3" presStyleIdx="1" presStyleCnt="2"/>
      <dgm:spPr/>
    </dgm:pt>
    <dgm:pt modelId="{C64E29A6-295C-AA40-A257-79E406B21F1A}" type="pres">
      <dgm:prSet presAssocID="{B56D7BC0-72A5-D04B-8500-F453AD534B9D}" presName="hierChild4" presStyleCnt="0"/>
      <dgm:spPr/>
    </dgm:pt>
    <dgm:pt modelId="{D7C3D4D1-F5C2-104F-B39D-176347E5E30E}" type="pres">
      <dgm:prSet presAssocID="{B56D7BC0-72A5-D04B-8500-F453AD534B9D}" presName="hierChild5" presStyleCnt="0"/>
      <dgm:spPr/>
    </dgm:pt>
    <dgm:pt modelId="{37247992-C325-DB45-937B-584801A0DBBD}" type="pres">
      <dgm:prSet presAssocID="{35B97F71-2B1A-ED4F-8774-C167544CD210}" presName="hierChild5" presStyleCnt="0"/>
      <dgm:spPr/>
    </dgm:pt>
    <dgm:pt modelId="{64318380-2292-D541-ABFE-2D920CB66504}" type="pres">
      <dgm:prSet presAssocID="{586D60E8-C433-F242-904E-438F1F2FE95F}" presName="Name64" presStyleLbl="parChTrans1D2" presStyleIdx="1" presStyleCnt="3"/>
      <dgm:spPr/>
    </dgm:pt>
    <dgm:pt modelId="{EEDC2686-2D0A-9A44-BCF1-AD467F626285}" type="pres">
      <dgm:prSet presAssocID="{CC42D779-EFA8-7F49-97BA-A4FE4F52E369}" presName="hierRoot2" presStyleCnt="0">
        <dgm:presLayoutVars>
          <dgm:hierBranch val="init"/>
        </dgm:presLayoutVars>
      </dgm:prSet>
      <dgm:spPr/>
    </dgm:pt>
    <dgm:pt modelId="{638BB680-C0F9-B747-B65C-48F3664EFD63}" type="pres">
      <dgm:prSet presAssocID="{CC42D779-EFA8-7F49-97BA-A4FE4F52E369}" presName="rootComposite" presStyleCnt="0"/>
      <dgm:spPr/>
    </dgm:pt>
    <dgm:pt modelId="{A1275447-9F12-E641-B80B-86E1F8345DAE}" type="pres">
      <dgm:prSet presAssocID="{CC42D779-EFA8-7F49-97BA-A4FE4F52E369}" presName="rootText" presStyleLbl="node2" presStyleIdx="1" presStyleCnt="3" custScaleX="83451" custScaleY="96320">
        <dgm:presLayoutVars>
          <dgm:chPref val="3"/>
        </dgm:presLayoutVars>
      </dgm:prSet>
      <dgm:spPr/>
    </dgm:pt>
    <dgm:pt modelId="{41B56F68-6901-DD44-BE83-3E0D1749185C}" type="pres">
      <dgm:prSet presAssocID="{CC42D779-EFA8-7F49-97BA-A4FE4F52E369}" presName="rootConnector" presStyleLbl="node2" presStyleIdx="1" presStyleCnt="3"/>
      <dgm:spPr/>
    </dgm:pt>
    <dgm:pt modelId="{004F4F48-675D-0643-8414-2F3552C8CCFB}" type="pres">
      <dgm:prSet presAssocID="{CC42D779-EFA8-7F49-97BA-A4FE4F52E369}" presName="hierChild4" presStyleCnt="0"/>
      <dgm:spPr/>
    </dgm:pt>
    <dgm:pt modelId="{F22D3846-EEEE-1D49-BE5A-782A00E30391}" type="pres">
      <dgm:prSet presAssocID="{CC42D779-EFA8-7F49-97BA-A4FE4F52E369}" presName="hierChild5" presStyleCnt="0"/>
      <dgm:spPr/>
    </dgm:pt>
    <dgm:pt modelId="{9AC10DAD-F48A-C649-9E53-0305FBF611E3}" type="pres">
      <dgm:prSet presAssocID="{6B8B3426-EF25-9D47-AA79-76DD01AEB61D}" presName="Name64" presStyleLbl="parChTrans1D2" presStyleIdx="2" presStyleCnt="3"/>
      <dgm:spPr/>
    </dgm:pt>
    <dgm:pt modelId="{AF112BD4-9B60-E345-AC1C-DD25621DB3D7}" type="pres">
      <dgm:prSet presAssocID="{733831D8-15BB-9E4C-AD72-0E7C4CA754AE}" presName="hierRoot2" presStyleCnt="0">
        <dgm:presLayoutVars>
          <dgm:hierBranch val="init"/>
        </dgm:presLayoutVars>
      </dgm:prSet>
      <dgm:spPr/>
    </dgm:pt>
    <dgm:pt modelId="{2B61579C-369C-E04A-B3A8-C9E1E3FDB4DD}" type="pres">
      <dgm:prSet presAssocID="{733831D8-15BB-9E4C-AD72-0E7C4CA754AE}" presName="rootComposite" presStyleCnt="0"/>
      <dgm:spPr/>
    </dgm:pt>
    <dgm:pt modelId="{28F6D76B-3C1C-3F42-BA75-E327EA31ED2E}" type="pres">
      <dgm:prSet presAssocID="{733831D8-15BB-9E4C-AD72-0E7C4CA754AE}" presName="rootText" presStyleLbl="node2" presStyleIdx="2" presStyleCnt="3" custScaleX="79205" custScaleY="83296">
        <dgm:presLayoutVars>
          <dgm:chPref val="3"/>
        </dgm:presLayoutVars>
      </dgm:prSet>
      <dgm:spPr/>
    </dgm:pt>
    <dgm:pt modelId="{E1AD8796-7109-8141-B14A-A78B02CDA2D3}" type="pres">
      <dgm:prSet presAssocID="{733831D8-15BB-9E4C-AD72-0E7C4CA754AE}" presName="rootConnector" presStyleLbl="node2" presStyleIdx="2" presStyleCnt="3"/>
      <dgm:spPr/>
    </dgm:pt>
    <dgm:pt modelId="{A69FF31D-1AAE-824D-8652-664F4DC663DE}" type="pres">
      <dgm:prSet presAssocID="{733831D8-15BB-9E4C-AD72-0E7C4CA754AE}" presName="hierChild4" presStyleCnt="0"/>
      <dgm:spPr/>
    </dgm:pt>
    <dgm:pt modelId="{4836A8E2-A9F2-4B4D-999D-8990221333E6}" type="pres">
      <dgm:prSet presAssocID="{733831D8-15BB-9E4C-AD72-0E7C4CA754AE}" presName="hierChild5" presStyleCnt="0"/>
      <dgm:spPr/>
    </dgm:pt>
    <dgm:pt modelId="{E81ACDB9-2EB1-3B4C-B461-ADBBFFC28E9F}" type="pres">
      <dgm:prSet presAssocID="{6A67C735-BC0A-B44D-8121-C082CBB24632}" presName="hierChild3" presStyleCnt="0"/>
      <dgm:spPr/>
    </dgm:pt>
  </dgm:ptLst>
  <dgm:cxnLst>
    <dgm:cxn modelId="{DBD04D02-5B1E-9348-8502-CF07C90241EA}" type="presOf" srcId="{733831D8-15BB-9E4C-AD72-0E7C4CA754AE}" destId="{28F6D76B-3C1C-3F42-BA75-E327EA31ED2E}" srcOrd="0" destOrd="0" presId="urn:microsoft.com/office/officeart/2009/3/layout/HorizontalOrganizationChart"/>
    <dgm:cxn modelId="{C0DB5C14-2A70-A749-B711-B51E90061318}" type="presOf" srcId="{6A67C735-BC0A-B44D-8121-C082CBB24632}" destId="{E78DE7F5-5218-7C4F-94C6-078FB4E359D2}" srcOrd="1" destOrd="0" presId="urn:microsoft.com/office/officeart/2009/3/layout/HorizontalOrganizationChart"/>
    <dgm:cxn modelId="{338E2120-28C2-8844-873C-5D2C4D94A584}" srcId="{35B97F71-2B1A-ED4F-8774-C167544CD210}" destId="{B56D7BC0-72A5-D04B-8500-F453AD534B9D}" srcOrd="1" destOrd="0" parTransId="{6B752149-1FA6-154B-AB0C-84061FF50D1F}" sibTransId="{F6FA2A50-0AD6-D04E-9036-805FB57167C1}"/>
    <dgm:cxn modelId="{84FB4528-382A-6E4B-BDC0-D904F03759BF}" srcId="{E0E81B47-8AC3-1B43-AEBE-9D84A0F26F6C}" destId="{6A67C735-BC0A-B44D-8121-C082CBB24632}" srcOrd="0" destOrd="0" parTransId="{E3E7B910-C48D-264A-96B6-46298B1BF70F}" sibTransId="{DD109EF3-727D-1D4A-9995-C1FCA19859E1}"/>
    <dgm:cxn modelId="{22D2E628-0B80-3F4D-B3EA-CED6ED4DB80F}" type="presOf" srcId="{B56D7BC0-72A5-D04B-8500-F453AD534B9D}" destId="{20F7C7F5-3E37-3D4C-93F7-A0AE2F4C1040}" srcOrd="0" destOrd="0" presId="urn:microsoft.com/office/officeart/2009/3/layout/HorizontalOrganizationChart"/>
    <dgm:cxn modelId="{1664C92C-0792-A445-8752-E1158D0461AD}" srcId="{35B97F71-2B1A-ED4F-8774-C167544CD210}" destId="{C98F2E50-9D1B-1647-B6F4-E6380A1AEF14}" srcOrd="0" destOrd="0" parTransId="{5F2480F8-029F-A547-B77D-92C4A77CAA80}" sibTransId="{9CE59A69-6833-5C4E-AED2-83F2B4658168}"/>
    <dgm:cxn modelId="{9C26FA3C-094A-2D4A-BC0A-84F0D55E2A79}" type="presOf" srcId="{E0E81B47-8AC3-1B43-AEBE-9D84A0F26F6C}" destId="{2906BD38-56B2-4A4D-9862-AB9EFA6E6823}" srcOrd="0" destOrd="0" presId="urn:microsoft.com/office/officeart/2009/3/layout/HorizontalOrganizationChart"/>
    <dgm:cxn modelId="{3BA01943-DD63-7D47-BBAF-0D78E04913CB}" type="presOf" srcId="{733831D8-15BB-9E4C-AD72-0E7C4CA754AE}" destId="{E1AD8796-7109-8141-B14A-A78B02CDA2D3}" srcOrd="1" destOrd="0" presId="urn:microsoft.com/office/officeart/2009/3/layout/HorizontalOrganizationChart"/>
    <dgm:cxn modelId="{A3823459-C4C5-D440-863A-BAE35D97CA46}" type="presOf" srcId="{586D60E8-C433-F242-904E-438F1F2FE95F}" destId="{64318380-2292-D541-ABFE-2D920CB66504}" srcOrd="0" destOrd="0" presId="urn:microsoft.com/office/officeart/2009/3/layout/HorizontalOrganizationChart"/>
    <dgm:cxn modelId="{E9259B5E-F127-E54A-94DC-224571C66891}" type="presOf" srcId="{CC42D779-EFA8-7F49-97BA-A4FE4F52E369}" destId="{41B56F68-6901-DD44-BE83-3E0D1749185C}" srcOrd="1" destOrd="0" presId="urn:microsoft.com/office/officeart/2009/3/layout/HorizontalOrganizationChart"/>
    <dgm:cxn modelId="{F9CB625F-4A74-E44E-A4EC-37EADBFFF7EA}" srcId="{6A67C735-BC0A-B44D-8121-C082CBB24632}" destId="{733831D8-15BB-9E4C-AD72-0E7C4CA754AE}" srcOrd="2" destOrd="0" parTransId="{6B8B3426-EF25-9D47-AA79-76DD01AEB61D}" sibTransId="{A3AA96FD-D261-CF44-A01B-6D2CBD99AA43}"/>
    <dgm:cxn modelId="{98AC0964-50C9-C840-9E40-532BA1C51D5C}" type="presOf" srcId="{B56D7BC0-72A5-D04B-8500-F453AD534B9D}" destId="{4F2C9311-DDB5-EB46-B8CD-E176B612EF70}" srcOrd="1" destOrd="0" presId="urn:microsoft.com/office/officeart/2009/3/layout/HorizontalOrganizationChart"/>
    <dgm:cxn modelId="{818E217F-2F94-4349-A5B0-E04060760C9E}" type="presOf" srcId="{6B8B3426-EF25-9D47-AA79-76DD01AEB61D}" destId="{9AC10DAD-F48A-C649-9E53-0305FBF611E3}" srcOrd="0" destOrd="0" presId="urn:microsoft.com/office/officeart/2009/3/layout/HorizontalOrganizationChart"/>
    <dgm:cxn modelId="{2969C984-8943-DA44-AB2A-893F41663601}" type="presOf" srcId="{6B752149-1FA6-154B-AB0C-84061FF50D1F}" destId="{8A60A6B2-CDC2-D241-8F71-521C3A05BA16}" srcOrd="0" destOrd="0" presId="urn:microsoft.com/office/officeart/2009/3/layout/HorizontalOrganizationChart"/>
    <dgm:cxn modelId="{5E26248F-0AB6-9144-BBCC-BEC936F03E1F}" type="presOf" srcId="{C98F2E50-9D1B-1647-B6F4-E6380A1AEF14}" destId="{99093086-0C6B-BE43-A28E-4487FBF1F501}" srcOrd="1" destOrd="0" presId="urn:microsoft.com/office/officeart/2009/3/layout/HorizontalOrganizationChart"/>
    <dgm:cxn modelId="{4CA38AA7-A9EE-2D45-8143-9EA99FFFE6F4}" srcId="{6A67C735-BC0A-B44D-8121-C082CBB24632}" destId="{35B97F71-2B1A-ED4F-8774-C167544CD210}" srcOrd="0" destOrd="0" parTransId="{05D187BB-3140-784B-B020-F9225937C4FA}" sibTransId="{4C01FC59-C571-534B-B832-AAE814D88181}"/>
    <dgm:cxn modelId="{75A79BAA-0F7D-2548-82D2-75C1D33C9334}" type="presOf" srcId="{CC42D779-EFA8-7F49-97BA-A4FE4F52E369}" destId="{A1275447-9F12-E641-B80B-86E1F8345DAE}" srcOrd="0" destOrd="0" presId="urn:microsoft.com/office/officeart/2009/3/layout/HorizontalOrganizationChart"/>
    <dgm:cxn modelId="{48D9A5AD-5AD9-3A44-9E0D-D9D41CA94251}" type="presOf" srcId="{35B97F71-2B1A-ED4F-8774-C167544CD210}" destId="{0792132F-0ABC-CA4C-AB08-F3E836B0EA78}" srcOrd="0" destOrd="0" presId="urn:microsoft.com/office/officeart/2009/3/layout/HorizontalOrganizationChart"/>
    <dgm:cxn modelId="{6D4862B3-1057-0D47-ABEE-FA845301EBCE}" type="presOf" srcId="{35B97F71-2B1A-ED4F-8774-C167544CD210}" destId="{52356288-B143-5A46-A861-7D039E7BAF6E}" srcOrd="1" destOrd="0" presId="urn:microsoft.com/office/officeart/2009/3/layout/HorizontalOrganizationChart"/>
    <dgm:cxn modelId="{D4F77CB4-7074-9941-8F93-49E2CD07656A}" type="presOf" srcId="{05D187BB-3140-784B-B020-F9225937C4FA}" destId="{CD59E1F4-009E-6340-8F18-7D9D295CE324}" srcOrd="0" destOrd="0" presId="urn:microsoft.com/office/officeart/2009/3/layout/HorizontalOrganizationChart"/>
    <dgm:cxn modelId="{6A0D49B5-D999-6F4F-9869-EC26F81949A1}" type="presOf" srcId="{6A67C735-BC0A-B44D-8121-C082CBB24632}" destId="{3D21F532-FAC5-2748-AB96-18B4E22D8B08}" srcOrd="0" destOrd="0" presId="urn:microsoft.com/office/officeart/2009/3/layout/HorizontalOrganizationChart"/>
    <dgm:cxn modelId="{986B12C1-C09F-2B4D-9145-46F88A40A0AE}" srcId="{6A67C735-BC0A-B44D-8121-C082CBB24632}" destId="{CC42D779-EFA8-7F49-97BA-A4FE4F52E369}" srcOrd="1" destOrd="0" parTransId="{586D60E8-C433-F242-904E-438F1F2FE95F}" sibTransId="{12930217-C201-2B43-89F9-7DC9368A650C}"/>
    <dgm:cxn modelId="{2B5628DA-625E-FD48-BC46-AC0782B11288}" type="presOf" srcId="{5F2480F8-029F-A547-B77D-92C4A77CAA80}" destId="{2674C70B-9F6C-F641-B72E-88AF43630A10}" srcOrd="0" destOrd="0" presId="urn:microsoft.com/office/officeart/2009/3/layout/HorizontalOrganizationChart"/>
    <dgm:cxn modelId="{B67684F6-8A96-FF4E-9A39-ED97E7C395B5}" type="presOf" srcId="{C98F2E50-9D1B-1647-B6F4-E6380A1AEF14}" destId="{EDE135D9-B8F1-3A4E-AF37-A2EBD2944053}" srcOrd="0" destOrd="0" presId="urn:microsoft.com/office/officeart/2009/3/layout/HorizontalOrganizationChart"/>
    <dgm:cxn modelId="{6BA2BDC6-4490-0246-A4C7-F14A6CA7D659}" type="presParOf" srcId="{2906BD38-56B2-4A4D-9862-AB9EFA6E6823}" destId="{5D4A30ED-6C7C-D747-A4D7-963C3986AAEB}" srcOrd="0" destOrd="0" presId="urn:microsoft.com/office/officeart/2009/3/layout/HorizontalOrganizationChart"/>
    <dgm:cxn modelId="{B873E300-E7D1-694C-8642-6884339D8D2D}" type="presParOf" srcId="{5D4A30ED-6C7C-D747-A4D7-963C3986AAEB}" destId="{F61AD0EA-91EC-AE4F-8CF2-65D89AFB18B8}" srcOrd="0" destOrd="0" presId="urn:microsoft.com/office/officeart/2009/3/layout/HorizontalOrganizationChart"/>
    <dgm:cxn modelId="{216FEB64-C01B-634D-959C-E477D18BA6FC}" type="presParOf" srcId="{F61AD0EA-91EC-AE4F-8CF2-65D89AFB18B8}" destId="{3D21F532-FAC5-2748-AB96-18B4E22D8B08}" srcOrd="0" destOrd="0" presId="urn:microsoft.com/office/officeart/2009/3/layout/HorizontalOrganizationChart"/>
    <dgm:cxn modelId="{BC26033B-9401-AE44-BDF5-B06F08BE7E8F}" type="presParOf" srcId="{F61AD0EA-91EC-AE4F-8CF2-65D89AFB18B8}" destId="{E78DE7F5-5218-7C4F-94C6-078FB4E359D2}" srcOrd="1" destOrd="0" presId="urn:microsoft.com/office/officeart/2009/3/layout/HorizontalOrganizationChart"/>
    <dgm:cxn modelId="{2DCE035A-ECA3-DE47-A1BF-6A558A3DC6AF}" type="presParOf" srcId="{5D4A30ED-6C7C-D747-A4D7-963C3986AAEB}" destId="{6FCEFCEA-5AB1-1644-A6B2-6BBA5A444E09}" srcOrd="1" destOrd="0" presId="urn:microsoft.com/office/officeart/2009/3/layout/HorizontalOrganizationChart"/>
    <dgm:cxn modelId="{FD7A09B4-430A-624A-8EF7-801EF40690C3}" type="presParOf" srcId="{6FCEFCEA-5AB1-1644-A6B2-6BBA5A444E09}" destId="{CD59E1F4-009E-6340-8F18-7D9D295CE324}" srcOrd="0" destOrd="0" presId="urn:microsoft.com/office/officeart/2009/3/layout/HorizontalOrganizationChart"/>
    <dgm:cxn modelId="{01299E2F-5E66-9C40-97B7-A2A399058E51}" type="presParOf" srcId="{6FCEFCEA-5AB1-1644-A6B2-6BBA5A444E09}" destId="{D6969546-2757-194B-BB07-DAE21DEC3B6A}" srcOrd="1" destOrd="0" presId="urn:microsoft.com/office/officeart/2009/3/layout/HorizontalOrganizationChart"/>
    <dgm:cxn modelId="{54C2C78D-615B-8142-A547-3B6E8B3F0DD8}" type="presParOf" srcId="{D6969546-2757-194B-BB07-DAE21DEC3B6A}" destId="{90C38A5D-8D56-3B4B-8B0B-C11034428381}" srcOrd="0" destOrd="0" presId="urn:microsoft.com/office/officeart/2009/3/layout/HorizontalOrganizationChart"/>
    <dgm:cxn modelId="{517C27D5-D637-E24A-B334-86721B02A4DD}" type="presParOf" srcId="{90C38A5D-8D56-3B4B-8B0B-C11034428381}" destId="{0792132F-0ABC-CA4C-AB08-F3E836B0EA78}" srcOrd="0" destOrd="0" presId="urn:microsoft.com/office/officeart/2009/3/layout/HorizontalOrganizationChart"/>
    <dgm:cxn modelId="{A3124E4D-1D17-2445-A036-312306823D75}" type="presParOf" srcId="{90C38A5D-8D56-3B4B-8B0B-C11034428381}" destId="{52356288-B143-5A46-A861-7D039E7BAF6E}" srcOrd="1" destOrd="0" presId="urn:microsoft.com/office/officeart/2009/3/layout/HorizontalOrganizationChart"/>
    <dgm:cxn modelId="{67AC8FDE-9427-B740-80E3-CC67ADB82C5D}" type="presParOf" srcId="{D6969546-2757-194B-BB07-DAE21DEC3B6A}" destId="{8DA60B12-6264-7944-8C9B-771BD23E2AF0}" srcOrd="1" destOrd="0" presId="urn:microsoft.com/office/officeart/2009/3/layout/HorizontalOrganizationChart"/>
    <dgm:cxn modelId="{53D29AAE-0F31-9A4C-BF8A-66AAD43437A5}" type="presParOf" srcId="{8DA60B12-6264-7944-8C9B-771BD23E2AF0}" destId="{2674C70B-9F6C-F641-B72E-88AF43630A10}" srcOrd="0" destOrd="0" presId="urn:microsoft.com/office/officeart/2009/3/layout/HorizontalOrganizationChart"/>
    <dgm:cxn modelId="{5254C594-0E1D-5E4C-A8E3-5B0C3EFF52EE}" type="presParOf" srcId="{8DA60B12-6264-7944-8C9B-771BD23E2AF0}" destId="{FCA3E527-9981-6B44-8ED9-9A17DBE15339}" srcOrd="1" destOrd="0" presId="urn:microsoft.com/office/officeart/2009/3/layout/HorizontalOrganizationChart"/>
    <dgm:cxn modelId="{E883C39E-84F4-6549-AFF0-1BA46F43A943}" type="presParOf" srcId="{FCA3E527-9981-6B44-8ED9-9A17DBE15339}" destId="{67C6EC35-3CFE-9F43-BACB-D94FAEB75B7D}" srcOrd="0" destOrd="0" presId="urn:microsoft.com/office/officeart/2009/3/layout/HorizontalOrganizationChart"/>
    <dgm:cxn modelId="{AB3D41DA-022F-1B4E-909B-0012C83F4493}" type="presParOf" srcId="{67C6EC35-3CFE-9F43-BACB-D94FAEB75B7D}" destId="{EDE135D9-B8F1-3A4E-AF37-A2EBD2944053}" srcOrd="0" destOrd="0" presId="urn:microsoft.com/office/officeart/2009/3/layout/HorizontalOrganizationChart"/>
    <dgm:cxn modelId="{E295CDE6-210D-1242-907D-43E4E5E77CA9}" type="presParOf" srcId="{67C6EC35-3CFE-9F43-BACB-D94FAEB75B7D}" destId="{99093086-0C6B-BE43-A28E-4487FBF1F501}" srcOrd="1" destOrd="0" presId="urn:microsoft.com/office/officeart/2009/3/layout/HorizontalOrganizationChart"/>
    <dgm:cxn modelId="{1521B424-1330-D94F-BEE2-4FAEDD2EF13D}" type="presParOf" srcId="{FCA3E527-9981-6B44-8ED9-9A17DBE15339}" destId="{81BB0B67-2530-F747-8037-87FFF5274DF3}" srcOrd="1" destOrd="0" presId="urn:microsoft.com/office/officeart/2009/3/layout/HorizontalOrganizationChart"/>
    <dgm:cxn modelId="{2F51733A-936F-764E-91FF-A5EB757E66EC}" type="presParOf" srcId="{FCA3E527-9981-6B44-8ED9-9A17DBE15339}" destId="{80553680-D47F-F246-8EC0-4EEA6537A8E9}" srcOrd="2" destOrd="0" presId="urn:microsoft.com/office/officeart/2009/3/layout/HorizontalOrganizationChart"/>
    <dgm:cxn modelId="{58A6A893-3EAA-4648-BC61-38699FC02FEF}" type="presParOf" srcId="{8DA60B12-6264-7944-8C9B-771BD23E2AF0}" destId="{8A60A6B2-CDC2-D241-8F71-521C3A05BA16}" srcOrd="2" destOrd="0" presId="urn:microsoft.com/office/officeart/2009/3/layout/HorizontalOrganizationChart"/>
    <dgm:cxn modelId="{6928BB15-F2C2-0448-82C6-5633AB70A271}" type="presParOf" srcId="{8DA60B12-6264-7944-8C9B-771BD23E2AF0}" destId="{1B47BD6C-D1DB-384A-A092-1544469EE2C2}" srcOrd="3" destOrd="0" presId="urn:microsoft.com/office/officeart/2009/3/layout/HorizontalOrganizationChart"/>
    <dgm:cxn modelId="{2E0DB7D4-53D0-4D41-A71A-8294E9FB91B1}" type="presParOf" srcId="{1B47BD6C-D1DB-384A-A092-1544469EE2C2}" destId="{8E54A938-A645-3D4B-89C0-C2B74E3F27E8}" srcOrd="0" destOrd="0" presId="urn:microsoft.com/office/officeart/2009/3/layout/HorizontalOrganizationChart"/>
    <dgm:cxn modelId="{9DE23A0C-7D21-E64A-9B5F-3FB353EE9DE2}" type="presParOf" srcId="{8E54A938-A645-3D4B-89C0-C2B74E3F27E8}" destId="{20F7C7F5-3E37-3D4C-93F7-A0AE2F4C1040}" srcOrd="0" destOrd="0" presId="urn:microsoft.com/office/officeart/2009/3/layout/HorizontalOrganizationChart"/>
    <dgm:cxn modelId="{033BEBAA-1AD7-F74E-9A8E-7A70A49A8F73}" type="presParOf" srcId="{8E54A938-A645-3D4B-89C0-C2B74E3F27E8}" destId="{4F2C9311-DDB5-EB46-B8CD-E176B612EF70}" srcOrd="1" destOrd="0" presId="urn:microsoft.com/office/officeart/2009/3/layout/HorizontalOrganizationChart"/>
    <dgm:cxn modelId="{8EBDB354-7B24-EE4B-BFD5-6854BBC018E8}" type="presParOf" srcId="{1B47BD6C-D1DB-384A-A092-1544469EE2C2}" destId="{C64E29A6-295C-AA40-A257-79E406B21F1A}" srcOrd="1" destOrd="0" presId="urn:microsoft.com/office/officeart/2009/3/layout/HorizontalOrganizationChart"/>
    <dgm:cxn modelId="{9E166686-E6AB-214D-A9C5-BEB75DD51CC9}" type="presParOf" srcId="{1B47BD6C-D1DB-384A-A092-1544469EE2C2}" destId="{D7C3D4D1-F5C2-104F-B39D-176347E5E30E}" srcOrd="2" destOrd="0" presId="urn:microsoft.com/office/officeart/2009/3/layout/HorizontalOrganizationChart"/>
    <dgm:cxn modelId="{39F1BE1C-9258-4E49-A495-C4249EA25BD3}" type="presParOf" srcId="{D6969546-2757-194B-BB07-DAE21DEC3B6A}" destId="{37247992-C325-DB45-937B-584801A0DBBD}" srcOrd="2" destOrd="0" presId="urn:microsoft.com/office/officeart/2009/3/layout/HorizontalOrganizationChart"/>
    <dgm:cxn modelId="{BC733C50-8832-5C4E-8774-DF59A6CAB721}" type="presParOf" srcId="{6FCEFCEA-5AB1-1644-A6B2-6BBA5A444E09}" destId="{64318380-2292-D541-ABFE-2D920CB66504}" srcOrd="2" destOrd="0" presId="urn:microsoft.com/office/officeart/2009/3/layout/HorizontalOrganizationChart"/>
    <dgm:cxn modelId="{4CC46E1D-D192-6246-8785-230B751FCDCC}" type="presParOf" srcId="{6FCEFCEA-5AB1-1644-A6B2-6BBA5A444E09}" destId="{EEDC2686-2D0A-9A44-BCF1-AD467F626285}" srcOrd="3" destOrd="0" presId="urn:microsoft.com/office/officeart/2009/3/layout/HorizontalOrganizationChart"/>
    <dgm:cxn modelId="{022A0723-48AA-8541-9217-B99DAEEF37F8}" type="presParOf" srcId="{EEDC2686-2D0A-9A44-BCF1-AD467F626285}" destId="{638BB680-C0F9-B747-B65C-48F3664EFD63}" srcOrd="0" destOrd="0" presId="urn:microsoft.com/office/officeart/2009/3/layout/HorizontalOrganizationChart"/>
    <dgm:cxn modelId="{6A35B2C8-7933-0843-9BCA-7FE1D7C50F15}" type="presParOf" srcId="{638BB680-C0F9-B747-B65C-48F3664EFD63}" destId="{A1275447-9F12-E641-B80B-86E1F8345DAE}" srcOrd="0" destOrd="0" presId="urn:microsoft.com/office/officeart/2009/3/layout/HorizontalOrganizationChart"/>
    <dgm:cxn modelId="{DD0B8AB3-9F2B-B740-BBC0-C26A1D805480}" type="presParOf" srcId="{638BB680-C0F9-B747-B65C-48F3664EFD63}" destId="{41B56F68-6901-DD44-BE83-3E0D1749185C}" srcOrd="1" destOrd="0" presId="urn:microsoft.com/office/officeart/2009/3/layout/HorizontalOrganizationChart"/>
    <dgm:cxn modelId="{1CB57359-D13D-F349-A150-14E3FE8DDCF3}" type="presParOf" srcId="{EEDC2686-2D0A-9A44-BCF1-AD467F626285}" destId="{004F4F48-675D-0643-8414-2F3552C8CCFB}" srcOrd="1" destOrd="0" presId="urn:microsoft.com/office/officeart/2009/3/layout/HorizontalOrganizationChart"/>
    <dgm:cxn modelId="{31BCCA22-02B6-3541-A435-83615BAB839D}" type="presParOf" srcId="{EEDC2686-2D0A-9A44-BCF1-AD467F626285}" destId="{F22D3846-EEEE-1D49-BE5A-782A00E30391}" srcOrd="2" destOrd="0" presId="urn:microsoft.com/office/officeart/2009/3/layout/HorizontalOrganizationChart"/>
    <dgm:cxn modelId="{CB431566-0A65-0D4C-B6E8-37E679E237EF}" type="presParOf" srcId="{6FCEFCEA-5AB1-1644-A6B2-6BBA5A444E09}" destId="{9AC10DAD-F48A-C649-9E53-0305FBF611E3}" srcOrd="4" destOrd="0" presId="urn:microsoft.com/office/officeart/2009/3/layout/HorizontalOrganizationChart"/>
    <dgm:cxn modelId="{5CD17752-DD59-8844-A760-A2D44DC9A111}" type="presParOf" srcId="{6FCEFCEA-5AB1-1644-A6B2-6BBA5A444E09}" destId="{AF112BD4-9B60-E345-AC1C-DD25621DB3D7}" srcOrd="5" destOrd="0" presId="urn:microsoft.com/office/officeart/2009/3/layout/HorizontalOrganizationChart"/>
    <dgm:cxn modelId="{3C6C2E8F-9265-DA40-90BA-7B47F1A47B33}" type="presParOf" srcId="{AF112BD4-9B60-E345-AC1C-DD25621DB3D7}" destId="{2B61579C-369C-E04A-B3A8-C9E1E3FDB4DD}" srcOrd="0" destOrd="0" presId="urn:microsoft.com/office/officeart/2009/3/layout/HorizontalOrganizationChart"/>
    <dgm:cxn modelId="{478EB1F8-291E-C14B-9B90-CFE2771E95B1}" type="presParOf" srcId="{2B61579C-369C-E04A-B3A8-C9E1E3FDB4DD}" destId="{28F6D76B-3C1C-3F42-BA75-E327EA31ED2E}" srcOrd="0" destOrd="0" presId="urn:microsoft.com/office/officeart/2009/3/layout/HorizontalOrganizationChart"/>
    <dgm:cxn modelId="{0F473578-94CC-CC49-8EBD-117F2601CBDB}" type="presParOf" srcId="{2B61579C-369C-E04A-B3A8-C9E1E3FDB4DD}" destId="{E1AD8796-7109-8141-B14A-A78B02CDA2D3}" srcOrd="1" destOrd="0" presId="urn:microsoft.com/office/officeart/2009/3/layout/HorizontalOrganizationChart"/>
    <dgm:cxn modelId="{919A6C16-C8CF-4546-8F3A-99AD98F5A61C}" type="presParOf" srcId="{AF112BD4-9B60-E345-AC1C-DD25621DB3D7}" destId="{A69FF31D-1AAE-824D-8652-664F4DC663DE}" srcOrd="1" destOrd="0" presId="urn:microsoft.com/office/officeart/2009/3/layout/HorizontalOrganizationChart"/>
    <dgm:cxn modelId="{2C9A6691-66D3-5341-9AB8-7C4E7023A7BE}" type="presParOf" srcId="{AF112BD4-9B60-E345-AC1C-DD25621DB3D7}" destId="{4836A8E2-A9F2-4B4D-999D-8990221333E6}" srcOrd="2" destOrd="0" presId="urn:microsoft.com/office/officeart/2009/3/layout/HorizontalOrganizationChart"/>
    <dgm:cxn modelId="{B4163DE1-C66D-8344-8BAF-799097D9E559}" type="presParOf" srcId="{5D4A30ED-6C7C-D747-A4D7-963C3986AAEB}" destId="{E81ACDB9-2EB1-3B4C-B461-ADBBFFC28E9F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34132D61-4D79-414F-A4B7-E39816984D53}">
      <dgm:prSet/>
      <dgm:spPr>
        <a:noFill/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唯物和唯心</a:t>
          </a:r>
        </a:p>
      </dgm:t>
    </dgm:pt>
    <dgm:pt modelId="{06DE2633-143C-B44C-ADAD-9E42EF2268B0}" type="par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4067663-6B76-244E-A413-2D7A2C2C5BBE}" type="sib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D65E109-E2D9-5245-A995-95443BDC2127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物质</a:t>
          </a:r>
        </a:p>
      </dgm:t>
    </dgm:pt>
    <dgm:pt modelId="{450B49EF-5F32-6341-B572-19C94EA8307D}" type="par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F99B0249-C181-8C46-8A8A-E03ECC92C966}" type="sib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98781D3-ABD1-6142-9EA2-5B6505E1055B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BAEFB812-19D6-104E-932A-81E72E80D2DC}" type="pres">
      <dgm:prSet presAssocID="{66DC20E1-68E6-404E-9A00-620555ADC736}" presName="rootComposite1" presStyleCnt="0"/>
      <dgm:spPr/>
    </dgm:pt>
    <dgm:pt modelId="{310EFFBE-6B14-CB43-A649-F2C0E39C02A0}" type="pres">
      <dgm:prSet presAssocID="{66DC20E1-68E6-404E-9A00-620555ADC736}" presName="rootText1" presStyleLbl="node0" presStyleIdx="0" presStyleCnt="1" custScaleX="155924" custScaleY="123697">
        <dgm:presLayoutVars>
          <dgm:chPref val="3"/>
        </dgm:presLayoutVars>
      </dgm:prSet>
      <dgm:spPr/>
    </dgm:pt>
    <dgm:pt modelId="{2257B149-65DF-5345-BB8F-BEA55F28ECFE}" type="pres">
      <dgm:prSet presAssocID="{66DC20E1-68E6-404E-9A00-620555ADC736}" presName="rootConnector1" presStyleLbl="node1" presStyleIdx="0" presStyleCnt="0"/>
      <dgm:spPr/>
    </dgm:pt>
    <dgm:pt modelId="{C399088F-CE50-BD4D-A981-AFAB27928CB2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</dgm:pt>
    <dgm:pt modelId="{5274CC5D-531E-3540-8738-46F7812F7922}" type="pres">
      <dgm:prSet presAssocID="{2E32BCC5-CF4F-4F47-9471-9B26A6BBEDB3}" presName="rootComposite" presStyleCnt="0"/>
      <dgm:spPr/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</dgm:pt>
    <dgm:pt modelId="{3EA0987E-106E-AD40-ABF1-791D6B80D19B}" type="pres">
      <dgm:prSet presAssocID="{2E32BCC5-CF4F-4F47-9471-9B26A6BBEDB3}" presName="rootConnector" presStyleLbl="node2" presStyleIdx="0" presStyleCnt="3"/>
      <dgm:spPr/>
    </dgm:pt>
    <dgm:pt modelId="{72E7D02C-EA41-184B-A8EA-64979B8EBEEE}" type="pres">
      <dgm:prSet presAssocID="{2E32BCC5-CF4F-4F47-9471-9B26A6BBEDB3}" presName="hierChild4" presStyleCnt="0"/>
      <dgm:spPr/>
    </dgm:pt>
    <dgm:pt modelId="{467603C6-46F5-7842-A5BB-A356C62CD752}" type="pres">
      <dgm:prSet presAssocID="{06DE2633-143C-B44C-ADAD-9E42EF2268B0}" presName="Name64" presStyleLbl="parChTrans1D3" presStyleIdx="0" presStyleCnt="2"/>
      <dgm:spPr/>
    </dgm:pt>
    <dgm:pt modelId="{A38A5E6B-06E6-7641-962C-92011459F9A0}" type="pres">
      <dgm:prSet presAssocID="{34132D61-4D79-414F-A4B7-E39816984D53}" presName="hierRoot2" presStyleCnt="0">
        <dgm:presLayoutVars>
          <dgm:hierBranch val="init"/>
        </dgm:presLayoutVars>
      </dgm:prSet>
      <dgm:spPr/>
    </dgm:pt>
    <dgm:pt modelId="{B98A05BA-F574-D742-BBD2-6D533A95DD92}" type="pres">
      <dgm:prSet presAssocID="{34132D61-4D79-414F-A4B7-E39816984D53}" presName="rootComposite" presStyleCnt="0"/>
      <dgm:spPr/>
    </dgm:pt>
    <dgm:pt modelId="{C974270C-A063-1F40-A440-8E1491B0147E}" type="pres">
      <dgm:prSet presAssocID="{34132D61-4D79-414F-A4B7-E39816984D53}" presName="rootText" presStyleLbl="node3" presStyleIdx="0" presStyleCnt="2">
        <dgm:presLayoutVars>
          <dgm:chPref val="3"/>
        </dgm:presLayoutVars>
      </dgm:prSet>
      <dgm:spPr/>
    </dgm:pt>
    <dgm:pt modelId="{A97C6F97-2B46-FD46-B564-7E7EB786A70A}" type="pres">
      <dgm:prSet presAssocID="{34132D61-4D79-414F-A4B7-E39816984D53}" presName="rootConnector" presStyleLbl="node3" presStyleIdx="0" presStyleCnt="2"/>
      <dgm:spPr/>
    </dgm:pt>
    <dgm:pt modelId="{E609E030-E63A-B04C-BC4B-DF4E16EED326}" type="pres">
      <dgm:prSet presAssocID="{34132D61-4D79-414F-A4B7-E39816984D53}" presName="hierChild4" presStyleCnt="0"/>
      <dgm:spPr/>
    </dgm:pt>
    <dgm:pt modelId="{2AD99557-7973-4847-9F0D-537EF5E7FAF2}" type="pres">
      <dgm:prSet presAssocID="{34132D61-4D79-414F-A4B7-E39816984D53}" presName="hierChild5" presStyleCnt="0"/>
      <dgm:spPr/>
    </dgm:pt>
    <dgm:pt modelId="{4BEB0283-437A-5344-8822-1B528AF9462F}" type="pres">
      <dgm:prSet presAssocID="{450B49EF-5F32-6341-B572-19C94EA8307D}" presName="Name64" presStyleLbl="parChTrans1D3" presStyleIdx="1" presStyleCnt="2"/>
      <dgm:spPr/>
    </dgm:pt>
    <dgm:pt modelId="{C4DB4389-D771-8347-A7C0-904342D84B4B}" type="pres">
      <dgm:prSet presAssocID="{0D65E109-E2D9-5245-A995-95443BDC2127}" presName="hierRoot2" presStyleCnt="0">
        <dgm:presLayoutVars>
          <dgm:hierBranch val="init"/>
        </dgm:presLayoutVars>
      </dgm:prSet>
      <dgm:spPr/>
    </dgm:pt>
    <dgm:pt modelId="{2BE79771-F9DA-714B-BC1C-AF2D3494E0C9}" type="pres">
      <dgm:prSet presAssocID="{0D65E109-E2D9-5245-A995-95443BDC2127}" presName="rootComposite" presStyleCnt="0"/>
      <dgm:spPr/>
    </dgm:pt>
    <dgm:pt modelId="{D0CD57B1-9CFF-5B44-A3FF-0300A045D841}" type="pres">
      <dgm:prSet presAssocID="{0D65E109-E2D9-5245-A995-95443BDC2127}" presName="rootText" presStyleLbl="node3" presStyleIdx="1" presStyleCnt="2">
        <dgm:presLayoutVars>
          <dgm:chPref val="3"/>
        </dgm:presLayoutVars>
      </dgm:prSet>
      <dgm:spPr/>
    </dgm:pt>
    <dgm:pt modelId="{912A2F67-96A5-554E-825C-4A8D200AD6B9}" type="pres">
      <dgm:prSet presAssocID="{0D65E109-E2D9-5245-A995-95443BDC2127}" presName="rootConnector" presStyleLbl="node3" presStyleIdx="1" presStyleCnt="2"/>
      <dgm:spPr/>
    </dgm:pt>
    <dgm:pt modelId="{95565D55-CF68-7346-A1BC-BDB2C40C06A5}" type="pres">
      <dgm:prSet presAssocID="{0D65E109-E2D9-5245-A995-95443BDC2127}" presName="hierChild4" presStyleCnt="0"/>
      <dgm:spPr/>
    </dgm:pt>
    <dgm:pt modelId="{F4C5735D-AB36-A14A-B199-24C79BDCCE04}" type="pres">
      <dgm:prSet presAssocID="{0D65E109-E2D9-5245-A995-95443BDC2127}" presName="hierChild5" presStyleCnt="0"/>
      <dgm:spPr/>
    </dgm:pt>
    <dgm:pt modelId="{04C73C2B-0D53-0447-8F82-DE7E2ABC2F5E}" type="pres">
      <dgm:prSet presAssocID="{2E32BCC5-CF4F-4F47-9471-9B26A6BBEDB3}" presName="hierChild5" presStyleCnt="0"/>
      <dgm:spPr/>
    </dgm:pt>
    <dgm:pt modelId="{83D7326F-BD9E-9346-9D31-47895C6B95C8}" type="pres">
      <dgm:prSet presAssocID="{90DBF32A-8108-8F45-AEE1-08FBCD6002CA}" presName="Name64" presStyleLbl="parChTrans1D2" presStyleIdx="1" presStyleCnt="3"/>
      <dgm:spPr/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</dgm:pt>
    <dgm:pt modelId="{FD3C68BB-D8CB-7747-BA67-E659945A456A}" type="pres">
      <dgm:prSet presAssocID="{79F416B7-7ECC-734D-8ECE-97032074E6B9}" presName="rootComposite" presStyleCnt="0"/>
      <dgm:spPr/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</dgm:pt>
    <dgm:pt modelId="{3DD5551E-483C-9743-8CCE-F48B7F507F0D}" type="pres">
      <dgm:prSet presAssocID="{79F416B7-7ECC-734D-8ECE-97032074E6B9}" presName="rootConnector" presStyleLbl="node2" presStyleIdx="1" presStyleCnt="3"/>
      <dgm:spPr/>
    </dgm:pt>
    <dgm:pt modelId="{F38A4705-CFAE-BB4A-811D-859D7DFC3980}" type="pres">
      <dgm:prSet presAssocID="{79F416B7-7ECC-734D-8ECE-97032074E6B9}" presName="hierChild4" presStyleCnt="0"/>
      <dgm:spPr/>
    </dgm:pt>
    <dgm:pt modelId="{D9465368-B3F1-B549-B325-33EE417B8163}" type="pres">
      <dgm:prSet presAssocID="{79F416B7-7ECC-734D-8ECE-97032074E6B9}" presName="hierChild5" presStyleCnt="0"/>
      <dgm:spPr/>
    </dgm:pt>
    <dgm:pt modelId="{3042DFE5-9735-744A-B3BB-3A0F9BAF8B24}" type="pres">
      <dgm:prSet presAssocID="{128112BF-4030-7947-9C53-6B0FE9F3ADAF}" presName="Name64" presStyleLbl="parChTrans1D2" presStyleIdx="2" presStyleCnt="3"/>
      <dgm:spPr/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</dgm:pt>
    <dgm:pt modelId="{EBCD5DA0-E14E-5C47-B914-DF662577CEFC}" type="pres">
      <dgm:prSet presAssocID="{AC8B9C64-BFF9-A944-9F48-6C37DDE9BAF4}" presName="rootComposite" presStyleCnt="0"/>
      <dgm:spPr/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</dgm:pt>
    <dgm:pt modelId="{6BE98E2D-14DE-1747-A87A-A7261AB160F8}" type="pres">
      <dgm:prSet presAssocID="{AC8B9C64-BFF9-A944-9F48-6C37DDE9BAF4}" presName="rootConnector" presStyleLbl="node2" presStyleIdx="2" presStyleCnt="3"/>
      <dgm:spPr/>
    </dgm:pt>
    <dgm:pt modelId="{8D65867D-5AF4-7546-9A08-8D24173160C8}" type="pres">
      <dgm:prSet presAssocID="{AC8B9C64-BFF9-A944-9F48-6C37DDE9BAF4}" presName="hierChild4" presStyleCnt="0"/>
      <dgm:spPr/>
    </dgm:pt>
    <dgm:pt modelId="{C3B9B0E3-E876-3944-87CE-0B0AD61FDF90}" type="pres">
      <dgm:prSet presAssocID="{AC8B9C64-BFF9-A944-9F48-6C37DDE9BAF4}" presName="hierChild5" presStyleCnt="0"/>
      <dgm:spPr/>
    </dgm:pt>
    <dgm:pt modelId="{6A8BC6FE-9998-2748-B960-368F9951ACD1}" type="pres">
      <dgm:prSet presAssocID="{66DC20E1-68E6-404E-9A00-620555ADC736}" presName="hierChild3" presStyleCnt="0"/>
      <dgm:spPr/>
    </dgm:pt>
  </dgm:ptLst>
  <dgm:cxnLst>
    <dgm:cxn modelId="{D42F0F0E-A7E9-3544-9625-549681A729D2}" type="presOf" srcId="{34132D61-4D79-414F-A4B7-E39816984D53}" destId="{C974270C-A063-1F40-A440-8E1491B0147E}" srcOrd="0" destOrd="0" presId="urn:microsoft.com/office/officeart/2009/3/layout/HorizontalOrganizationChart"/>
    <dgm:cxn modelId="{AE10950E-C921-E14E-98C6-9CB28A96456D}" type="presOf" srcId="{2E32BCC5-CF4F-4F47-9471-9B26A6BBEDB3}" destId="{3EA0987E-106E-AD40-ABF1-791D6B80D19B}" srcOrd="1" destOrd="0" presId="urn:microsoft.com/office/officeart/2009/3/layout/HorizontalOrganizationChart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9FFB5C14-7D5A-794A-AD3F-EBDCE46C53E5}" type="presOf" srcId="{128112BF-4030-7947-9C53-6B0FE9F3ADAF}" destId="{3042DFE5-9735-744A-B3BB-3A0F9BAF8B24}" srcOrd="0" destOrd="0" presId="urn:microsoft.com/office/officeart/2009/3/layout/HorizontalOrganizationChart"/>
    <dgm:cxn modelId="{E77A0627-EDE0-5547-9589-D766EAA03B6B}" type="presOf" srcId="{0D65E109-E2D9-5245-A995-95443BDC2127}" destId="{912A2F67-96A5-554E-825C-4A8D200AD6B9}" srcOrd="1" destOrd="0" presId="urn:microsoft.com/office/officeart/2009/3/layout/HorizontalOrganizationChart"/>
    <dgm:cxn modelId="{12912637-17D3-9546-A4BF-C7B9430E8CF6}" type="presOf" srcId="{459F7B76-1F3F-044D-85C9-817C04DCDAF1}" destId="{4E7B51FF-05C8-AC47-996F-2FD76AEA9516}" srcOrd="0" destOrd="0" presId="urn:microsoft.com/office/officeart/2009/3/layout/HorizontalOrganizationChart"/>
    <dgm:cxn modelId="{A7604951-96B4-6547-803B-D273A8020046}" srcId="{2E32BCC5-CF4F-4F47-9471-9B26A6BBEDB3}" destId="{0D65E109-E2D9-5245-A995-95443BDC2127}" srcOrd="1" destOrd="0" parTransId="{450B49EF-5F32-6341-B572-19C94EA8307D}" sibTransId="{F99B0249-C181-8C46-8A8A-E03ECC92C966}"/>
    <dgm:cxn modelId="{B352AF53-8822-7E40-8DE1-89E8DA2E00E3}" type="presOf" srcId="{AC8B9C64-BFF9-A944-9F48-6C37DDE9BAF4}" destId="{D4BE8BC5-9FAB-784D-9608-092FBC546049}" srcOrd="0" destOrd="0" presId="urn:microsoft.com/office/officeart/2009/3/layout/HorizontalOrganizationChart"/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33AE195C-1B4F-C94A-85EA-ED0738B1E768}" type="presOf" srcId="{34132D61-4D79-414F-A4B7-E39816984D53}" destId="{A97C6F97-2B46-FD46-B564-7E7EB786A70A}" srcOrd="1" destOrd="0" presId="urn:microsoft.com/office/officeart/2009/3/layout/HorizontalOrganizationChart"/>
    <dgm:cxn modelId="{C6B4185E-C3EE-4D41-897E-C00F476EC9AC}" type="presOf" srcId="{79F416B7-7ECC-734D-8ECE-97032074E6B9}" destId="{57F1799C-9E31-2740-BAA4-93B871B0A4C3}" srcOrd="0" destOrd="0" presId="urn:microsoft.com/office/officeart/2009/3/layout/HorizontalOrganizationChart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E4453681-52E2-C444-AA7C-CEDFB07B17AD}" type="presOf" srcId="{06DE2633-143C-B44C-ADAD-9E42EF2268B0}" destId="{467603C6-46F5-7842-A5BB-A356C62CD752}" srcOrd="0" destOrd="0" presId="urn:microsoft.com/office/officeart/2009/3/layout/HorizontalOrganizationChart"/>
    <dgm:cxn modelId="{B048F782-FDE0-314A-BC0D-73982631E600}" type="presOf" srcId="{66DC20E1-68E6-404E-9A00-620555ADC736}" destId="{310EFFBE-6B14-CB43-A649-F2C0E39C02A0}" srcOrd="0" destOrd="0" presId="urn:microsoft.com/office/officeart/2009/3/layout/HorizontalOrganizationChart"/>
    <dgm:cxn modelId="{ECE5EB87-97CF-7748-843C-167F4D2BA409}" type="presOf" srcId="{AC8B9C64-BFF9-A944-9F48-6C37DDE9BAF4}" destId="{6BE98E2D-14DE-1747-A87A-A7261AB160F8}" srcOrd="1" destOrd="0" presId="urn:microsoft.com/office/officeart/2009/3/layout/HorizontalOrganizationChart"/>
    <dgm:cxn modelId="{3A749595-014A-174E-B26F-627637EC7F0E}" type="presOf" srcId="{66DC20E1-68E6-404E-9A00-620555ADC736}" destId="{2257B149-65DF-5345-BB8F-BEA55F28ECFE}" srcOrd="1" destOrd="0" presId="urn:microsoft.com/office/officeart/2009/3/layout/HorizontalOrganizationChart"/>
    <dgm:cxn modelId="{BEF4C799-272D-AF49-B9E6-17C741A4C8FE}" type="presOf" srcId="{E0E81B47-8AC3-1B43-AEBE-9D84A0F26F6C}" destId="{2906BD38-56B2-4A4D-9862-AB9EFA6E6823}" srcOrd="0" destOrd="0" presId="urn:microsoft.com/office/officeart/2009/3/layout/HorizontalOrganizationChart"/>
    <dgm:cxn modelId="{7798DAA0-1003-1244-9A55-46692275C32F}" type="presOf" srcId="{79F416B7-7ECC-734D-8ECE-97032074E6B9}" destId="{3DD5551E-483C-9743-8CCE-F48B7F507F0D}" srcOrd="1" destOrd="0" presId="urn:microsoft.com/office/officeart/2009/3/layout/HorizontalOrganizationChart"/>
    <dgm:cxn modelId="{30983CAF-61FA-8C44-98DC-2A6E3055E4B5}" type="presOf" srcId="{2E32BCC5-CF4F-4F47-9471-9B26A6BBEDB3}" destId="{141E662C-C174-534F-88CC-E3784BA55203}" srcOrd="0" destOrd="0" presId="urn:microsoft.com/office/officeart/2009/3/layout/HorizontalOrganizationChart"/>
    <dgm:cxn modelId="{7E702FD6-45EB-E24E-9ED1-9005BBF23342}" type="presOf" srcId="{0D65E109-E2D9-5245-A995-95443BDC2127}" destId="{D0CD57B1-9CFF-5B44-A3FF-0300A045D841}" srcOrd="0" destOrd="0" presId="urn:microsoft.com/office/officeart/2009/3/layout/HorizontalOrganizationChart"/>
    <dgm:cxn modelId="{FF183AE6-1418-5642-B427-BAE0580D913D}" type="presOf" srcId="{90DBF32A-8108-8F45-AEE1-08FBCD6002CA}" destId="{83D7326F-BD9E-9346-9D31-47895C6B95C8}" srcOrd="0" destOrd="0" presId="urn:microsoft.com/office/officeart/2009/3/layout/HorizontalOrganizationChart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C436E7FA-458E-4647-879F-5230464FA5E4}" type="presOf" srcId="{450B49EF-5F32-6341-B572-19C94EA8307D}" destId="{4BEB0283-437A-5344-8822-1B528AF9462F}" srcOrd="0" destOrd="0" presId="urn:microsoft.com/office/officeart/2009/3/layout/HorizontalOrganizationChart"/>
    <dgm:cxn modelId="{97D26EFF-B7FD-F143-A140-D98943522DFC}" srcId="{2E32BCC5-CF4F-4F47-9471-9B26A6BBEDB3}" destId="{34132D61-4D79-414F-A4B7-E39816984D53}" srcOrd="0" destOrd="0" parTransId="{06DE2633-143C-B44C-ADAD-9E42EF2268B0}" sibTransId="{04067663-6B76-244E-A413-2D7A2C2C5BBE}"/>
    <dgm:cxn modelId="{7DA5F602-11EF-4A4A-B8C4-420A5DC28A26}" type="presParOf" srcId="{2906BD38-56B2-4A4D-9862-AB9EFA6E6823}" destId="{698781D3-ABD1-6142-9EA2-5B6505E1055B}" srcOrd="0" destOrd="0" presId="urn:microsoft.com/office/officeart/2009/3/layout/HorizontalOrganizationChart"/>
    <dgm:cxn modelId="{8D33EBB0-3359-9547-B518-1E4EBCC589D4}" type="presParOf" srcId="{698781D3-ABD1-6142-9EA2-5B6505E1055B}" destId="{BAEFB812-19D6-104E-932A-81E72E80D2DC}" srcOrd="0" destOrd="0" presId="urn:microsoft.com/office/officeart/2009/3/layout/HorizontalOrganizationChart"/>
    <dgm:cxn modelId="{422879AD-473E-794C-A4F2-59827ED4B806}" type="presParOf" srcId="{BAEFB812-19D6-104E-932A-81E72E80D2DC}" destId="{310EFFBE-6B14-CB43-A649-F2C0E39C02A0}" srcOrd="0" destOrd="0" presId="urn:microsoft.com/office/officeart/2009/3/layout/HorizontalOrganizationChart"/>
    <dgm:cxn modelId="{8516CB0F-13EF-1144-82EA-8D9591A21ACC}" type="presParOf" srcId="{BAEFB812-19D6-104E-932A-81E72E80D2DC}" destId="{2257B149-65DF-5345-BB8F-BEA55F28ECFE}" srcOrd="1" destOrd="0" presId="urn:microsoft.com/office/officeart/2009/3/layout/HorizontalOrganizationChart"/>
    <dgm:cxn modelId="{8D85734B-8830-BE42-B15B-7E15872568FF}" type="presParOf" srcId="{698781D3-ABD1-6142-9EA2-5B6505E1055B}" destId="{C399088F-CE50-BD4D-A981-AFAB27928CB2}" srcOrd="1" destOrd="0" presId="urn:microsoft.com/office/officeart/2009/3/layout/HorizontalOrganizationChart"/>
    <dgm:cxn modelId="{A722E811-835E-4844-B978-7867B47E462E}" type="presParOf" srcId="{C399088F-CE50-BD4D-A981-AFAB27928CB2}" destId="{4E7B51FF-05C8-AC47-996F-2FD76AEA9516}" srcOrd="0" destOrd="0" presId="urn:microsoft.com/office/officeart/2009/3/layout/HorizontalOrganizationChart"/>
    <dgm:cxn modelId="{FB3DAEA6-C247-EC47-8AF2-1C4F45520FF4}" type="presParOf" srcId="{C399088F-CE50-BD4D-A981-AFAB27928CB2}" destId="{C1A271BD-7C8C-2641-90CB-21EBFA71428D}" srcOrd="1" destOrd="0" presId="urn:microsoft.com/office/officeart/2009/3/layout/HorizontalOrganizationChart"/>
    <dgm:cxn modelId="{5E5BBD97-C506-D141-A215-9723BD439E37}" type="presParOf" srcId="{C1A271BD-7C8C-2641-90CB-21EBFA71428D}" destId="{5274CC5D-531E-3540-8738-46F7812F7922}" srcOrd="0" destOrd="0" presId="urn:microsoft.com/office/officeart/2009/3/layout/HorizontalOrganizationChart"/>
    <dgm:cxn modelId="{5E831436-679F-7343-849E-F1AD1F847E82}" type="presParOf" srcId="{5274CC5D-531E-3540-8738-46F7812F7922}" destId="{141E662C-C174-534F-88CC-E3784BA55203}" srcOrd="0" destOrd="0" presId="urn:microsoft.com/office/officeart/2009/3/layout/HorizontalOrganizationChart"/>
    <dgm:cxn modelId="{16AC5833-27DB-F847-AFF5-551FF1F275FC}" type="presParOf" srcId="{5274CC5D-531E-3540-8738-46F7812F7922}" destId="{3EA0987E-106E-AD40-ABF1-791D6B80D19B}" srcOrd="1" destOrd="0" presId="urn:microsoft.com/office/officeart/2009/3/layout/HorizontalOrganizationChart"/>
    <dgm:cxn modelId="{036431EF-4417-054D-8B25-F53975102992}" type="presParOf" srcId="{C1A271BD-7C8C-2641-90CB-21EBFA71428D}" destId="{72E7D02C-EA41-184B-A8EA-64979B8EBEEE}" srcOrd="1" destOrd="0" presId="urn:microsoft.com/office/officeart/2009/3/layout/HorizontalOrganizationChart"/>
    <dgm:cxn modelId="{91421D38-2F1B-3549-A9A2-6AA06C036245}" type="presParOf" srcId="{72E7D02C-EA41-184B-A8EA-64979B8EBEEE}" destId="{467603C6-46F5-7842-A5BB-A356C62CD752}" srcOrd="0" destOrd="0" presId="urn:microsoft.com/office/officeart/2009/3/layout/HorizontalOrganizationChart"/>
    <dgm:cxn modelId="{119211AF-2831-A448-90FF-A1EF591852CB}" type="presParOf" srcId="{72E7D02C-EA41-184B-A8EA-64979B8EBEEE}" destId="{A38A5E6B-06E6-7641-962C-92011459F9A0}" srcOrd="1" destOrd="0" presId="urn:microsoft.com/office/officeart/2009/3/layout/HorizontalOrganizationChart"/>
    <dgm:cxn modelId="{0D4A3CC0-E656-4A48-A283-5D74B02BE454}" type="presParOf" srcId="{A38A5E6B-06E6-7641-962C-92011459F9A0}" destId="{B98A05BA-F574-D742-BBD2-6D533A95DD92}" srcOrd="0" destOrd="0" presId="urn:microsoft.com/office/officeart/2009/3/layout/HorizontalOrganizationChart"/>
    <dgm:cxn modelId="{28FB0819-DD6B-FD41-91C6-C4992FB849DD}" type="presParOf" srcId="{B98A05BA-F574-D742-BBD2-6D533A95DD92}" destId="{C974270C-A063-1F40-A440-8E1491B0147E}" srcOrd="0" destOrd="0" presId="urn:microsoft.com/office/officeart/2009/3/layout/HorizontalOrganizationChart"/>
    <dgm:cxn modelId="{FE71E580-58E8-534C-963D-53B21C05CBBC}" type="presParOf" srcId="{B98A05BA-F574-D742-BBD2-6D533A95DD92}" destId="{A97C6F97-2B46-FD46-B564-7E7EB786A70A}" srcOrd="1" destOrd="0" presId="urn:microsoft.com/office/officeart/2009/3/layout/HorizontalOrganizationChart"/>
    <dgm:cxn modelId="{6DB7C0C2-69E7-CC4C-AF2E-5A12B91FA6A4}" type="presParOf" srcId="{A38A5E6B-06E6-7641-962C-92011459F9A0}" destId="{E609E030-E63A-B04C-BC4B-DF4E16EED326}" srcOrd="1" destOrd="0" presId="urn:microsoft.com/office/officeart/2009/3/layout/HorizontalOrganizationChart"/>
    <dgm:cxn modelId="{509D3A86-0882-EF48-81E8-95BDB38D49D1}" type="presParOf" srcId="{A38A5E6B-06E6-7641-962C-92011459F9A0}" destId="{2AD99557-7973-4847-9F0D-537EF5E7FAF2}" srcOrd="2" destOrd="0" presId="urn:microsoft.com/office/officeart/2009/3/layout/HorizontalOrganizationChart"/>
    <dgm:cxn modelId="{05AA4308-B5EE-E240-A3FA-55C202201DF7}" type="presParOf" srcId="{72E7D02C-EA41-184B-A8EA-64979B8EBEEE}" destId="{4BEB0283-437A-5344-8822-1B528AF9462F}" srcOrd="2" destOrd="0" presId="urn:microsoft.com/office/officeart/2009/3/layout/HorizontalOrganizationChart"/>
    <dgm:cxn modelId="{B995C24F-0A0B-1042-8A9E-0388E70B511E}" type="presParOf" srcId="{72E7D02C-EA41-184B-A8EA-64979B8EBEEE}" destId="{C4DB4389-D771-8347-A7C0-904342D84B4B}" srcOrd="3" destOrd="0" presId="urn:microsoft.com/office/officeart/2009/3/layout/HorizontalOrganizationChart"/>
    <dgm:cxn modelId="{BF705DBB-4BCD-664C-854D-3559A4A4BD97}" type="presParOf" srcId="{C4DB4389-D771-8347-A7C0-904342D84B4B}" destId="{2BE79771-F9DA-714B-BC1C-AF2D3494E0C9}" srcOrd="0" destOrd="0" presId="urn:microsoft.com/office/officeart/2009/3/layout/HorizontalOrganizationChart"/>
    <dgm:cxn modelId="{60F02078-BF2B-3942-A79A-CA262E3788EC}" type="presParOf" srcId="{2BE79771-F9DA-714B-BC1C-AF2D3494E0C9}" destId="{D0CD57B1-9CFF-5B44-A3FF-0300A045D841}" srcOrd="0" destOrd="0" presId="urn:microsoft.com/office/officeart/2009/3/layout/HorizontalOrganizationChart"/>
    <dgm:cxn modelId="{1BA7C4DB-8057-F34B-8DC1-CEDB0AF65C1B}" type="presParOf" srcId="{2BE79771-F9DA-714B-BC1C-AF2D3494E0C9}" destId="{912A2F67-96A5-554E-825C-4A8D200AD6B9}" srcOrd="1" destOrd="0" presId="urn:microsoft.com/office/officeart/2009/3/layout/HorizontalOrganizationChart"/>
    <dgm:cxn modelId="{A89D0001-6671-E14F-B8AB-BCB08515C06C}" type="presParOf" srcId="{C4DB4389-D771-8347-A7C0-904342D84B4B}" destId="{95565D55-CF68-7346-A1BC-BDB2C40C06A5}" srcOrd="1" destOrd="0" presId="urn:microsoft.com/office/officeart/2009/3/layout/HorizontalOrganizationChart"/>
    <dgm:cxn modelId="{8B804EFC-3958-8B41-82CF-9A0912E243A9}" type="presParOf" srcId="{C4DB4389-D771-8347-A7C0-904342D84B4B}" destId="{F4C5735D-AB36-A14A-B199-24C79BDCCE04}" srcOrd="2" destOrd="0" presId="urn:microsoft.com/office/officeart/2009/3/layout/HorizontalOrganizationChart"/>
    <dgm:cxn modelId="{1C88FC5E-A904-B34A-9305-19E6A461BBCD}" type="presParOf" srcId="{C1A271BD-7C8C-2641-90CB-21EBFA71428D}" destId="{04C73C2B-0D53-0447-8F82-DE7E2ABC2F5E}" srcOrd="2" destOrd="0" presId="urn:microsoft.com/office/officeart/2009/3/layout/HorizontalOrganizationChart"/>
    <dgm:cxn modelId="{6626E692-63D5-614D-8980-0A7DAE9AB78E}" type="presParOf" srcId="{C399088F-CE50-BD4D-A981-AFAB27928CB2}" destId="{83D7326F-BD9E-9346-9D31-47895C6B95C8}" srcOrd="2" destOrd="0" presId="urn:microsoft.com/office/officeart/2009/3/layout/HorizontalOrganizationChart"/>
    <dgm:cxn modelId="{56463603-9E14-D147-AB7F-C446860CBD0D}" type="presParOf" srcId="{C399088F-CE50-BD4D-A981-AFAB27928CB2}" destId="{064AE4FB-4D02-2746-911E-DB2EB3858A9B}" srcOrd="3" destOrd="0" presId="urn:microsoft.com/office/officeart/2009/3/layout/HorizontalOrganizationChart"/>
    <dgm:cxn modelId="{4A703522-6898-9C41-98BA-732097A01733}" type="presParOf" srcId="{064AE4FB-4D02-2746-911E-DB2EB3858A9B}" destId="{FD3C68BB-D8CB-7747-BA67-E659945A456A}" srcOrd="0" destOrd="0" presId="urn:microsoft.com/office/officeart/2009/3/layout/HorizontalOrganizationChart"/>
    <dgm:cxn modelId="{DC661747-AB7D-D549-B189-25668103145F}" type="presParOf" srcId="{FD3C68BB-D8CB-7747-BA67-E659945A456A}" destId="{57F1799C-9E31-2740-BAA4-93B871B0A4C3}" srcOrd="0" destOrd="0" presId="urn:microsoft.com/office/officeart/2009/3/layout/HorizontalOrganizationChart"/>
    <dgm:cxn modelId="{5A7FAF41-EDE5-E844-97D0-E0995E5E2AE7}" type="presParOf" srcId="{FD3C68BB-D8CB-7747-BA67-E659945A456A}" destId="{3DD5551E-483C-9743-8CCE-F48B7F507F0D}" srcOrd="1" destOrd="0" presId="urn:microsoft.com/office/officeart/2009/3/layout/HorizontalOrganizationChart"/>
    <dgm:cxn modelId="{DBBAB858-9C0E-C248-BC3A-47F7EA542421}" type="presParOf" srcId="{064AE4FB-4D02-2746-911E-DB2EB3858A9B}" destId="{F38A4705-CFAE-BB4A-811D-859D7DFC3980}" srcOrd="1" destOrd="0" presId="urn:microsoft.com/office/officeart/2009/3/layout/HorizontalOrganizationChart"/>
    <dgm:cxn modelId="{DD1883C5-F3D4-B249-A40D-1F0ED65BDF5A}" type="presParOf" srcId="{064AE4FB-4D02-2746-911E-DB2EB3858A9B}" destId="{D9465368-B3F1-B549-B325-33EE417B8163}" srcOrd="2" destOrd="0" presId="urn:microsoft.com/office/officeart/2009/3/layout/HorizontalOrganizationChart"/>
    <dgm:cxn modelId="{E5D93E50-F1EA-0741-997B-0BB92A2C60F0}" type="presParOf" srcId="{C399088F-CE50-BD4D-A981-AFAB27928CB2}" destId="{3042DFE5-9735-744A-B3BB-3A0F9BAF8B24}" srcOrd="4" destOrd="0" presId="urn:microsoft.com/office/officeart/2009/3/layout/HorizontalOrganizationChart"/>
    <dgm:cxn modelId="{45A2C573-288C-5F40-BBF1-43FA419724C0}" type="presParOf" srcId="{C399088F-CE50-BD4D-A981-AFAB27928CB2}" destId="{3E607B34-A92E-AB48-B453-CAD18C4A1DB3}" srcOrd="5" destOrd="0" presId="urn:microsoft.com/office/officeart/2009/3/layout/HorizontalOrganizationChart"/>
    <dgm:cxn modelId="{5DBCBDAA-A668-9D42-91B8-78CD80C309BA}" type="presParOf" srcId="{3E607B34-A92E-AB48-B453-CAD18C4A1DB3}" destId="{EBCD5DA0-E14E-5C47-B914-DF662577CEFC}" srcOrd="0" destOrd="0" presId="urn:microsoft.com/office/officeart/2009/3/layout/HorizontalOrganizationChart"/>
    <dgm:cxn modelId="{769E4F9D-1F6A-8742-B50A-75DFD87FBFB4}" type="presParOf" srcId="{EBCD5DA0-E14E-5C47-B914-DF662577CEFC}" destId="{D4BE8BC5-9FAB-784D-9608-092FBC546049}" srcOrd="0" destOrd="0" presId="urn:microsoft.com/office/officeart/2009/3/layout/HorizontalOrganizationChart"/>
    <dgm:cxn modelId="{4875B2AF-DEBB-014A-B00E-9CEA6E7915AC}" type="presParOf" srcId="{EBCD5DA0-E14E-5C47-B914-DF662577CEFC}" destId="{6BE98E2D-14DE-1747-A87A-A7261AB160F8}" srcOrd="1" destOrd="0" presId="urn:microsoft.com/office/officeart/2009/3/layout/HorizontalOrganizationChart"/>
    <dgm:cxn modelId="{CB022B11-5539-3943-BC7E-2EB2320F8556}" type="presParOf" srcId="{3E607B34-A92E-AB48-B453-CAD18C4A1DB3}" destId="{8D65867D-5AF4-7546-9A08-8D24173160C8}" srcOrd="1" destOrd="0" presId="urn:microsoft.com/office/officeart/2009/3/layout/HorizontalOrganizationChart"/>
    <dgm:cxn modelId="{8F571948-BE0F-5E45-BB50-CFCB6F4F11E9}" type="presParOf" srcId="{3E607B34-A92E-AB48-B453-CAD18C4A1DB3}" destId="{C3B9B0E3-E876-3944-87CE-0B0AD61FDF90}" srcOrd="2" destOrd="0" presId="urn:microsoft.com/office/officeart/2009/3/layout/HorizontalOrganizationChart"/>
    <dgm:cxn modelId="{BEB5907F-28E0-6148-B5FD-BC5024FC4951}" type="presParOf" srcId="{698781D3-ABD1-6142-9EA2-5B6505E1055B}" destId="{6A8BC6FE-9998-2748-B960-368F9951ACD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A67C735-BC0A-B44D-8121-C082CBB24632}">
      <dgm:prSet phldrT="[文本]" custT="1"/>
      <dgm:spPr/>
      <dgm:t>
        <a:bodyPr/>
        <a:lstStyle/>
        <a:p>
          <a:r>
            <a:rPr lang="en-US" altLang="zh-CN" sz="14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1400" dirty="0">
              <a:latin typeface="Microsoft YaHei" charset="-122"/>
              <a:ea typeface="Microsoft YaHei" charset="-122"/>
              <a:cs typeface="Microsoft YaHei" charset="-122"/>
            </a:rPr>
            <a:t>普遍联系和永恒发展</a:t>
          </a:r>
        </a:p>
      </dgm:t>
    </dgm:pt>
    <dgm:pt modelId="{E3E7B910-C48D-264A-96B6-46298B1BF70F}" type="par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DD109EF3-727D-1D4A-9995-C1FCA19859E1}" type="sib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35B97F71-2B1A-ED4F-8774-C167544CD210}">
      <dgm:prSet custT="1"/>
      <dgm:spPr/>
      <dgm:t>
        <a:bodyPr/>
        <a:lstStyle/>
        <a:p>
          <a:r>
            <a:rPr lang="zh-CN" altLang="en-US" sz="1400" dirty="0">
              <a:latin typeface="Microsoft YaHei" charset="-122"/>
              <a:ea typeface="Microsoft YaHei" charset="-122"/>
              <a:cs typeface="Microsoft YaHei" charset="-122"/>
            </a:rPr>
            <a:t>两大特点</a:t>
          </a:r>
        </a:p>
      </dgm:t>
    </dgm:pt>
    <dgm:pt modelId="{05D187BB-3140-784B-B020-F9225937C4FA}" type="par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4C01FC59-C571-534B-B832-AAE814D88181}" type="sib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CC42D779-EFA8-7F49-97BA-A4FE4F52E369}">
      <dgm:prSet custT="1"/>
      <dgm:spPr/>
      <dgm:t>
        <a:bodyPr/>
        <a:lstStyle/>
        <a:p>
          <a:r>
            <a:rPr lang="zh-CN" altLang="en-US" sz="1400" dirty="0">
              <a:latin typeface="Microsoft YaHei" charset="-122"/>
              <a:ea typeface="Microsoft YaHei" charset="-122"/>
              <a:cs typeface="Microsoft YaHei" charset="-122"/>
            </a:rPr>
            <a:t>三大规律</a:t>
          </a:r>
        </a:p>
      </dgm:t>
    </dgm:pt>
    <dgm:pt modelId="{586D60E8-C433-F242-904E-438F1F2FE95F}" type="par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12930217-C201-2B43-89F9-7DC9368A650C}" type="sib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733831D8-15BB-9E4C-AD72-0E7C4CA754AE}">
      <dgm:prSet custT="1"/>
      <dgm:spPr/>
      <dgm:t>
        <a:bodyPr/>
        <a:lstStyle/>
        <a:p>
          <a:r>
            <a:rPr lang="zh-CN" altLang="en-US" sz="1400" dirty="0">
              <a:latin typeface="Microsoft YaHei" charset="-122"/>
              <a:ea typeface="Microsoft YaHei" charset="-122"/>
              <a:cs typeface="Microsoft YaHei" charset="-122"/>
            </a:rPr>
            <a:t>五对范畴</a:t>
          </a:r>
        </a:p>
      </dgm:t>
    </dgm:pt>
    <dgm:pt modelId="{6B8B3426-EF25-9D47-AA79-76DD01AEB61D}" type="par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A3AA96FD-D261-CF44-A01B-6D2CBD99AA43}" type="sib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C98F2E50-9D1B-1647-B6F4-E6380A1AEF1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联系</a:t>
          </a:r>
        </a:p>
      </dgm:t>
    </dgm:pt>
    <dgm:pt modelId="{5F2480F8-029F-A547-B77D-92C4A77CAA80}" type="par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9CE59A69-6833-5C4E-AED2-83F2B4658168}" type="sib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B56D7BC0-72A5-D04B-8500-F453AD534B9D}">
      <dgm:prSet custT="1"/>
      <dgm:spPr/>
      <dgm:t>
        <a:bodyPr/>
        <a:lstStyle/>
        <a:p>
          <a:r>
            <a:rPr lang="zh-CN" altLang="en-US" sz="1400" dirty="0"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gm:t>
    </dgm:pt>
    <dgm:pt modelId="{6B752149-1FA6-154B-AB0C-84061FF50D1F}" type="par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F6FA2A50-0AD6-D04E-9036-805FB57167C1}" type="sib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D4A30ED-6C7C-D747-A4D7-963C3986AAEB}" type="pres">
      <dgm:prSet presAssocID="{6A67C735-BC0A-B44D-8121-C082CBB24632}" presName="hierRoot1" presStyleCnt="0">
        <dgm:presLayoutVars>
          <dgm:hierBranch val="init"/>
        </dgm:presLayoutVars>
      </dgm:prSet>
      <dgm:spPr/>
    </dgm:pt>
    <dgm:pt modelId="{F61AD0EA-91EC-AE4F-8CF2-65D89AFB18B8}" type="pres">
      <dgm:prSet presAssocID="{6A67C735-BC0A-B44D-8121-C082CBB24632}" presName="rootComposite1" presStyleCnt="0"/>
      <dgm:spPr/>
    </dgm:pt>
    <dgm:pt modelId="{3D21F532-FAC5-2748-AB96-18B4E22D8B08}" type="pres">
      <dgm:prSet presAssocID="{6A67C735-BC0A-B44D-8121-C082CBB24632}" presName="rootText1" presStyleLbl="node0" presStyleIdx="0" presStyleCnt="1" custScaleX="195094" custScaleY="140571">
        <dgm:presLayoutVars>
          <dgm:chPref val="3"/>
        </dgm:presLayoutVars>
      </dgm:prSet>
      <dgm:spPr/>
    </dgm:pt>
    <dgm:pt modelId="{E78DE7F5-5218-7C4F-94C6-078FB4E359D2}" type="pres">
      <dgm:prSet presAssocID="{6A67C735-BC0A-B44D-8121-C082CBB24632}" presName="rootConnector1" presStyleLbl="node1" presStyleIdx="0" presStyleCnt="0"/>
      <dgm:spPr/>
    </dgm:pt>
    <dgm:pt modelId="{6FCEFCEA-5AB1-1644-A6B2-6BBA5A444E09}" type="pres">
      <dgm:prSet presAssocID="{6A67C735-BC0A-B44D-8121-C082CBB24632}" presName="hierChild2" presStyleCnt="0"/>
      <dgm:spPr/>
    </dgm:pt>
    <dgm:pt modelId="{CD59E1F4-009E-6340-8F18-7D9D295CE324}" type="pres">
      <dgm:prSet presAssocID="{05D187BB-3140-784B-B020-F9225937C4FA}" presName="Name64" presStyleLbl="parChTrans1D2" presStyleIdx="0" presStyleCnt="3"/>
      <dgm:spPr/>
    </dgm:pt>
    <dgm:pt modelId="{D6969546-2757-194B-BB07-DAE21DEC3B6A}" type="pres">
      <dgm:prSet presAssocID="{35B97F71-2B1A-ED4F-8774-C167544CD210}" presName="hierRoot2" presStyleCnt="0">
        <dgm:presLayoutVars>
          <dgm:hierBranch val="init"/>
        </dgm:presLayoutVars>
      </dgm:prSet>
      <dgm:spPr/>
    </dgm:pt>
    <dgm:pt modelId="{90C38A5D-8D56-3B4B-8B0B-C11034428381}" type="pres">
      <dgm:prSet presAssocID="{35B97F71-2B1A-ED4F-8774-C167544CD210}" presName="rootComposite" presStyleCnt="0"/>
      <dgm:spPr/>
    </dgm:pt>
    <dgm:pt modelId="{0792132F-0ABC-CA4C-AB08-F3E836B0EA78}" type="pres">
      <dgm:prSet presAssocID="{35B97F71-2B1A-ED4F-8774-C167544CD210}" presName="rootText" presStyleLbl="node2" presStyleIdx="0" presStyleCnt="3" custScaleX="83362" custScaleY="94464">
        <dgm:presLayoutVars>
          <dgm:chPref val="3"/>
        </dgm:presLayoutVars>
      </dgm:prSet>
      <dgm:spPr/>
    </dgm:pt>
    <dgm:pt modelId="{52356288-B143-5A46-A861-7D039E7BAF6E}" type="pres">
      <dgm:prSet presAssocID="{35B97F71-2B1A-ED4F-8774-C167544CD210}" presName="rootConnector" presStyleLbl="node2" presStyleIdx="0" presStyleCnt="3"/>
      <dgm:spPr/>
    </dgm:pt>
    <dgm:pt modelId="{8DA60B12-6264-7944-8C9B-771BD23E2AF0}" type="pres">
      <dgm:prSet presAssocID="{35B97F71-2B1A-ED4F-8774-C167544CD210}" presName="hierChild4" presStyleCnt="0"/>
      <dgm:spPr/>
    </dgm:pt>
    <dgm:pt modelId="{2674C70B-9F6C-F641-B72E-88AF43630A10}" type="pres">
      <dgm:prSet presAssocID="{5F2480F8-029F-A547-B77D-92C4A77CAA80}" presName="Name64" presStyleLbl="parChTrans1D3" presStyleIdx="0" presStyleCnt="2"/>
      <dgm:spPr/>
    </dgm:pt>
    <dgm:pt modelId="{FCA3E527-9981-6B44-8ED9-9A17DBE15339}" type="pres">
      <dgm:prSet presAssocID="{C98F2E50-9D1B-1647-B6F4-E6380A1AEF14}" presName="hierRoot2" presStyleCnt="0">
        <dgm:presLayoutVars>
          <dgm:hierBranch val="init"/>
        </dgm:presLayoutVars>
      </dgm:prSet>
      <dgm:spPr/>
    </dgm:pt>
    <dgm:pt modelId="{67C6EC35-3CFE-9F43-BACB-D94FAEB75B7D}" type="pres">
      <dgm:prSet presAssocID="{C98F2E50-9D1B-1647-B6F4-E6380A1AEF14}" presName="rootComposite" presStyleCnt="0"/>
      <dgm:spPr/>
    </dgm:pt>
    <dgm:pt modelId="{EDE135D9-B8F1-3A4E-AF37-A2EBD2944053}" type="pres">
      <dgm:prSet presAssocID="{C98F2E50-9D1B-1647-B6F4-E6380A1AEF14}" presName="rootText" presStyleLbl="node3" presStyleIdx="0" presStyleCnt="2">
        <dgm:presLayoutVars>
          <dgm:chPref val="3"/>
        </dgm:presLayoutVars>
      </dgm:prSet>
      <dgm:spPr/>
    </dgm:pt>
    <dgm:pt modelId="{99093086-0C6B-BE43-A28E-4487FBF1F501}" type="pres">
      <dgm:prSet presAssocID="{C98F2E50-9D1B-1647-B6F4-E6380A1AEF14}" presName="rootConnector" presStyleLbl="node3" presStyleIdx="0" presStyleCnt="2"/>
      <dgm:spPr/>
    </dgm:pt>
    <dgm:pt modelId="{81BB0B67-2530-F747-8037-87FFF5274DF3}" type="pres">
      <dgm:prSet presAssocID="{C98F2E50-9D1B-1647-B6F4-E6380A1AEF14}" presName="hierChild4" presStyleCnt="0"/>
      <dgm:spPr/>
    </dgm:pt>
    <dgm:pt modelId="{80553680-D47F-F246-8EC0-4EEA6537A8E9}" type="pres">
      <dgm:prSet presAssocID="{C98F2E50-9D1B-1647-B6F4-E6380A1AEF14}" presName="hierChild5" presStyleCnt="0"/>
      <dgm:spPr/>
    </dgm:pt>
    <dgm:pt modelId="{8A60A6B2-CDC2-D241-8F71-521C3A05BA16}" type="pres">
      <dgm:prSet presAssocID="{6B752149-1FA6-154B-AB0C-84061FF50D1F}" presName="Name64" presStyleLbl="parChTrans1D3" presStyleIdx="1" presStyleCnt="2"/>
      <dgm:spPr/>
    </dgm:pt>
    <dgm:pt modelId="{1B47BD6C-D1DB-384A-A092-1544469EE2C2}" type="pres">
      <dgm:prSet presAssocID="{B56D7BC0-72A5-D04B-8500-F453AD534B9D}" presName="hierRoot2" presStyleCnt="0">
        <dgm:presLayoutVars>
          <dgm:hierBranch val="init"/>
        </dgm:presLayoutVars>
      </dgm:prSet>
      <dgm:spPr/>
    </dgm:pt>
    <dgm:pt modelId="{8E54A938-A645-3D4B-89C0-C2B74E3F27E8}" type="pres">
      <dgm:prSet presAssocID="{B56D7BC0-72A5-D04B-8500-F453AD534B9D}" presName="rootComposite" presStyleCnt="0"/>
      <dgm:spPr/>
    </dgm:pt>
    <dgm:pt modelId="{20F7C7F5-3E37-3D4C-93F7-A0AE2F4C1040}" type="pres">
      <dgm:prSet presAssocID="{B56D7BC0-72A5-D04B-8500-F453AD534B9D}" presName="rootText" presStyleLbl="node3" presStyleIdx="1" presStyleCnt="2">
        <dgm:presLayoutVars>
          <dgm:chPref val="3"/>
        </dgm:presLayoutVars>
      </dgm:prSet>
      <dgm:spPr/>
    </dgm:pt>
    <dgm:pt modelId="{4F2C9311-DDB5-EB46-B8CD-E176B612EF70}" type="pres">
      <dgm:prSet presAssocID="{B56D7BC0-72A5-D04B-8500-F453AD534B9D}" presName="rootConnector" presStyleLbl="node3" presStyleIdx="1" presStyleCnt="2"/>
      <dgm:spPr/>
    </dgm:pt>
    <dgm:pt modelId="{C64E29A6-295C-AA40-A257-79E406B21F1A}" type="pres">
      <dgm:prSet presAssocID="{B56D7BC0-72A5-D04B-8500-F453AD534B9D}" presName="hierChild4" presStyleCnt="0"/>
      <dgm:spPr/>
    </dgm:pt>
    <dgm:pt modelId="{D7C3D4D1-F5C2-104F-B39D-176347E5E30E}" type="pres">
      <dgm:prSet presAssocID="{B56D7BC0-72A5-D04B-8500-F453AD534B9D}" presName="hierChild5" presStyleCnt="0"/>
      <dgm:spPr/>
    </dgm:pt>
    <dgm:pt modelId="{37247992-C325-DB45-937B-584801A0DBBD}" type="pres">
      <dgm:prSet presAssocID="{35B97F71-2B1A-ED4F-8774-C167544CD210}" presName="hierChild5" presStyleCnt="0"/>
      <dgm:spPr/>
    </dgm:pt>
    <dgm:pt modelId="{64318380-2292-D541-ABFE-2D920CB66504}" type="pres">
      <dgm:prSet presAssocID="{586D60E8-C433-F242-904E-438F1F2FE95F}" presName="Name64" presStyleLbl="parChTrans1D2" presStyleIdx="1" presStyleCnt="3"/>
      <dgm:spPr/>
    </dgm:pt>
    <dgm:pt modelId="{EEDC2686-2D0A-9A44-BCF1-AD467F626285}" type="pres">
      <dgm:prSet presAssocID="{CC42D779-EFA8-7F49-97BA-A4FE4F52E369}" presName="hierRoot2" presStyleCnt="0">
        <dgm:presLayoutVars>
          <dgm:hierBranch val="init"/>
        </dgm:presLayoutVars>
      </dgm:prSet>
      <dgm:spPr/>
    </dgm:pt>
    <dgm:pt modelId="{638BB680-C0F9-B747-B65C-48F3664EFD63}" type="pres">
      <dgm:prSet presAssocID="{CC42D779-EFA8-7F49-97BA-A4FE4F52E369}" presName="rootComposite" presStyleCnt="0"/>
      <dgm:spPr/>
    </dgm:pt>
    <dgm:pt modelId="{A1275447-9F12-E641-B80B-86E1F8345DAE}" type="pres">
      <dgm:prSet presAssocID="{CC42D779-EFA8-7F49-97BA-A4FE4F52E369}" presName="rootText" presStyleLbl="node2" presStyleIdx="1" presStyleCnt="3" custScaleX="83451" custScaleY="96320">
        <dgm:presLayoutVars>
          <dgm:chPref val="3"/>
        </dgm:presLayoutVars>
      </dgm:prSet>
      <dgm:spPr/>
    </dgm:pt>
    <dgm:pt modelId="{41B56F68-6901-DD44-BE83-3E0D1749185C}" type="pres">
      <dgm:prSet presAssocID="{CC42D779-EFA8-7F49-97BA-A4FE4F52E369}" presName="rootConnector" presStyleLbl="node2" presStyleIdx="1" presStyleCnt="3"/>
      <dgm:spPr/>
    </dgm:pt>
    <dgm:pt modelId="{004F4F48-675D-0643-8414-2F3552C8CCFB}" type="pres">
      <dgm:prSet presAssocID="{CC42D779-EFA8-7F49-97BA-A4FE4F52E369}" presName="hierChild4" presStyleCnt="0"/>
      <dgm:spPr/>
    </dgm:pt>
    <dgm:pt modelId="{F22D3846-EEEE-1D49-BE5A-782A00E30391}" type="pres">
      <dgm:prSet presAssocID="{CC42D779-EFA8-7F49-97BA-A4FE4F52E369}" presName="hierChild5" presStyleCnt="0"/>
      <dgm:spPr/>
    </dgm:pt>
    <dgm:pt modelId="{9AC10DAD-F48A-C649-9E53-0305FBF611E3}" type="pres">
      <dgm:prSet presAssocID="{6B8B3426-EF25-9D47-AA79-76DD01AEB61D}" presName="Name64" presStyleLbl="parChTrans1D2" presStyleIdx="2" presStyleCnt="3"/>
      <dgm:spPr/>
    </dgm:pt>
    <dgm:pt modelId="{AF112BD4-9B60-E345-AC1C-DD25621DB3D7}" type="pres">
      <dgm:prSet presAssocID="{733831D8-15BB-9E4C-AD72-0E7C4CA754AE}" presName="hierRoot2" presStyleCnt="0">
        <dgm:presLayoutVars>
          <dgm:hierBranch val="init"/>
        </dgm:presLayoutVars>
      </dgm:prSet>
      <dgm:spPr/>
    </dgm:pt>
    <dgm:pt modelId="{2B61579C-369C-E04A-B3A8-C9E1E3FDB4DD}" type="pres">
      <dgm:prSet presAssocID="{733831D8-15BB-9E4C-AD72-0E7C4CA754AE}" presName="rootComposite" presStyleCnt="0"/>
      <dgm:spPr/>
    </dgm:pt>
    <dgm:pt modelId="{28F6D76B-3C1C-3F42-BA75-E327EA31ED2E}" type="pres">
      <dgm:prSet presAssocID="{733831D8-15BB-9E4C-AD72-0E7C4CA754AE}" presName="rootText" presStyleLbl="node2" presStyleIdx="2" presStyleCnt="3" custScaleX="79205" custScaleY="83296">
        <dgm:presLayoutVars>
          <dgm:chPref val="3"/>
        </dgm:presLayoutVars>
      </dgm:prSet>
      <dgm:spPr/>
    </dgm:pt>
    <dgm:pt modelId="{E1AD8796-7109-8141-B14A-A78B02CDA2D3}" type="pres">
      <dgm:prSet presAssocID="{733831D8-15BB-9E4C-AD72-0E7C4CA754AE}" presName="rootConnector" presStyleLbl="node2" presStyleIdx="2" presStyleCnt="3"/>
      <dgm:spPr/>
    </dgm:pt>
    <dgm:pt modelId="{A69FF31D-1AAE-824D-8652-664F4DC663DE}" type="pres">
      <dgm:prSet presAssocID="{733831D8-15BB-9E4C-AD72-0E7C4CA754AE}" presName="hierChild4" presStyleCnt="0"/>
      <dgm:spPr/>
    </dgm:pt>
    <dgm:pt modelId="{4836A8E2-A9F2-4B4D-999D-8990221333E6}" type="pres">
      <dgm:prSet presAssocID="{733831D8-15BB-9E4C-AD72-0E7C4CA754AE}" presName="hierChild5" presStyleCnt="0"/>
      <dgm:spPr/>
    </dgm:pt>
    <dgm:pt modelId="{E81ACDB9-2EB1-3B4C-B461-ADBBFFC28E9F}" type="pres">
      <dgm:prSet presAssocID="{6A67C735-BC0A-B44D-8121-C082CBB24632}" presName="hierChild3" presStyleCnt="0"/>
      <dgm:spPr/>
    </dgm:pt>
  </dgm:ptLst>
  <dgm:cxnLst>
    <dgm:cxn modelId="{FC8DBF09-88BD-C14D-AFDA-F01EB3429EEC}" type="presOf" srcId="{E0E81B47-8AC3-1B43-AEBE-9D84A0F26F6C}" destId="{2906BD38-56B2-4A4D-9862-AB9EFA6E6823}" srcOrd="0" destOrd="0" presId="urn:microsoft.com/office/officeart/2009/3/layout/HorizontalOrganizationChart"/>
    <dgm:cxn modelId="{B02E8112-411B-C649-99F9-FC47CF7A0833}" type="presOf" srcId="{586D60E8-C433-F242-904E-438F1F2FE95F}" destId="{64318380-2292-D541-ABFE-2D920CB66504}" srcOrd="0" destOrd="0" presId="urn:microsoft.com/office/officeart/2009/3/layout/HorizontalOrganizationChart"/>
    <dgm:cxn modelId="{EF02251A-F934-B545-865B-B36A6F757D4A}" type="presOf" srcId="{B56D7BC0-72A5-D04B-8500-F453AD534B9D}" destId="{20F7C7F5-3E37-3D4C-93F7-A0AE2F4C1040}" srcOrd="0" destOrd="0" presId="urn:microsoft.com/office/officeart/2009/3/layout/HorizontalOrganizationChart"/>
    <dgm:cxn modelId="{338E2120-28C2-8844-873C-5D2C4D94A584}" srcId="{35B97F71-2B1A-ED4F-8774-C167544CD210}" destId="{B56D7BC0-72A5-D04B-8500-F453AD534B9D}" srcOrd="1" destOrd="0" parTransId="{6B752149-1FA6-154B-AB0C-84061FF50D1F}" sibTransId="{F6FA2A50-0AD6-D04E-9036-805FB57167C1}"/>
    <dgm:cxn modelId="{84FB4528-382A-6E4B-BDC0-D904F03759BF}" srcId="{E0E81B47-8AC3-1B43-AEBE-9D84A0F26F6C}" destId="{6A67C735-BC0A-B44D-8121-C082CBB24632}" srcOrd="0" destOrd="0" parTransId="{E3E7B910-C48D-264A-96B6-46298B1BF70F}" sibTransId="{DD109EF3-727D-1D4A-9995-C1FCA19859E1}"/>
    <dgm:cxn modelId="{1664C92C-0792-A445-8752-E1158D0461AD}" srcId="{35B97F71-2B1A-ED4F-8774-C167544CD210}" destId="{C98F2E50-9D1B-1647-B6F4-E6380A1AEF14}" srcOrd="0" destOrd="0" parTransId="{5F2480F8-029F-A547-B77D-92C4A77CAA80}" sibTransId="{9CE59A69-6833-5C4E-AED2-83F2B4658168}"/>
    <dgm:cxn modelId="{F9CB625F-4A74-E44E-A4EC-37EADBFFF7EA}" srcId="{6A67C735-BC0A-B44D-8121-C082CBB24632}" destId="{733831D8-15BB-9E4C-AD72-0E7C4CA754AE}" srcOrd="2" destOrd="0" parTransId="{6B8B3426-EF25-9D47-AA79-76DD01AEB61D}" sibTransId="{A3AA96FD-D261-CF44-A01B-6D2CBD99AA43}"/>
    <dgm:cxn modelId="{E8C3D360-00F2-ED4C-A883-64160CC43264}" type="presOf" srcId="{CC42D779-EFA8-7F49-97BA-A4FE4F52E369}" destId="{A1275447-9F12-E641-B80B-86E1F8345DAE}" srcOrd="0" destOrd="0" presId="urn:microsoft.com/office/officeart/2009/3/layout/HorizontalOrganizationChart"/>
    <dgm:cxn modelId="{809ED165-6311-6D41-A559-A98950237CD7}" type="presOf" srcId="{B56D7BC0-72A5-D04B-8500-F453AD534B9D}" destId="{4F2C9311-DDB5-EB46-B8CD-E176B612EF70}" srcOrd="1" destOrd="0" presId="urn:microsoft.com/office/officeart/2009/3/layout/HorizontalOrganizationChart"/>
    <dgm:cxn modelId="{7095AC70-78DF-E347-857A-C9E5EC46CFC7}" type="presOf" srcId="{35B97F71-2B1A-ED4F-8774-C167544CD210}" destId="{52356288-B143-5A46-A861-7D039E7BAF6E}" srcOrd="1" destOrd="0" presId="urn:microsoft.com/office/officeart/2009/3/layout/HorizontalOrganizationChart"/>
    <dgm:cxn modelId="{5717E277-5EF9-9345-9D07-856A9926AA04}" type="presOf" srcId="{C98F2E50-9D1B-1647-B6F4-E6380A1AEF14}" destId="{EDE135D9-B8F1-3A4E-AF37-A2EBD2944053}" srcOrd="0" destOrd="0" presId="urn:microsoft.com/office/officeart/2009/3/layout/HorizontalOrganizationChart"/>
    <dgm:cxn modelId="{B86E2278-0102-314F-B139-98CDF5320CE2}" type="presOf" srcId="{733831D8-15BB-9E4C-AD72-0E7C4CA754AE}" destId="{28F6D76B-3C1C-3F42-BA75-E327EA31ED2E}" srcOrd="0" destOrd="0" presId="urn:microsoft.com/office/officeart/2009/3/layout/HorizontalOrganizationChart"/>
    <dgm:cxn modelId="{3295EB90-7A2A-B545-9099-48AAFD2D9D20}" type="presOf" srcId="{05D187BB-3140-784B-B020-F9225937C4FA}" destId="{CD59E1F4-009E-6340-8F18-7D9D295CE324}" srcOrd="0" destOrd="0" presId="urn:microsoft.com/office/officeart/2009/3/layout/HorizontalOrganizationChart"/>
    <dgm:cxn modelId="{08BC9692-22A0-4147-89FC-149B33960B37}" type="presOf" srcId="{CC42D779-EFA8-7F49-97BA-A4FE4F52E369}" destId="{41B56F68-6901-DD44-BE83-3E0D1749185C}" srcOrd="1" destOrd="0" presId="urn:microsoft.com/office/officeart/2009/3/layout/HorizontalOrganizationChart"/>
    <dgm:cxn modelId="{4CA38AA7-A9EE-2D45-8143-9EA99FFFE6F4}" srcId="{6A67C735-BC0A-B44D-8121-C082CBB24632}" destId="{35B97F71-2B1A-ED4F-8774-C167544CD210}" srcOrd="0" destOrd="0" parTransId="{05D187BB-3140-784B-B020-F9225937C4FA}" sibTransId="{4C01FC59-C571-534B-B832-AAE814D88181}"/>
    <dgm:cxn modelId="{CD4488B3-3730-1247-A7B3-674BF577D335}" type="presOf" srcId="{35B97F71-2B1A-ED4F-8774-C167544CD210}" destId="{0792132F-0ABC-CA4C-AB08-F3E836B0EA78}" srcOrd="0" destOrd="0" presId="urn:microsoft.com/office/officeart/2009/3/layout/HorizontalOrganizationChart"/>
    <dgm:cxn modelId="{986B12C1-C09F-2B4D-9145-46F88A40A0AE}" srcId="{6A67C735-BC0A-B44D-8121-C082CBB24632}" destId="{CC42D779-EFA8-7F49-97BA-A4FE4F52E369}" srcOrd="1" destOrd="0" parTransId="{586D60E8-C433-F242-904E-438F1F2FE95F}" sibTransId="{12930217-C201-2B43-89F9-7DC9368A650C}"/>
    <dgm:cxn modelId="{19E5DEC6-C71C-F04C-A260-2DD68F43145B}" type="presOf" srcId="{5F2480F8-029F-A547-B77D-92C4A77CAA80}" destId="{2674C70B-9F6C-F641-B72E-88AF43630A10}" srcOrd="0" destOrd="0" presId="urn:microsoft.com/office/officeart/2009/3/layout/HorizontalOrganizationChart"/>
    <dgm:cxn modelId="{96C5E4CB-7248-7D41-A3CE-F62EEE12BDC5}" type="presOf" srcId="{6B752149-1FA6-154B-AB0C-84061FF50D1F}" destId="{8A60A6B2-CDC2-D241-8F71-521C3A05BA16}" srcOrd="0" destOrd="0" presId="urn:microsoft.com/office/officeart/2009/3/layout/HorizontalOrganizationChart"/>
    <dgm:cxn modelId="{43ED97D3-1308-2743-A57E-4548F08F2E54}" type="presOf" srcId="{6B8B3426-EF25-9D47-AA79-76DD01AEB61D}" destId="{9AC10DAD-F48A-C649-9E53-0305FBF611E3}" srcOrd="0" destOrd="0" presId="urn:microsoft.com/office/officeart/2009/3/layout/HorizontalOrganizationChart"/>
    <dgm:cxn modelId="{E46B1FDB-C2A2-8A4C-81FC-91399B972971}" type="presOf" srcId="{6A67C735-BC0A-B44D-8121-C082CBB24632}" destId="{E78DE7F5-5218-7C4F-94C6-078FB4E359D2}" srcOrd="1" destOrd="0" presId="urn:microsoft.com/office/officeart/2009/3/layout/HorizontalOrganizationChart"/>
    <dgm:cxn modelId="{5174ADE1-8270-2443-A045-77FA36B89088}" type="presOf" srcId="{6A67C735-BC0A-B44D-8121-C082CBB24632}" destId="{3D21F532-FAC5-2748-AB96-18B4E22D8B08}" srcOrd="0" destOrd="0" presId="urn:microsoft.com/office/officeart/2009/3/layout/HorizontalOrganizationChart"/>
    <dgm:cxn modelId="{85E1C5E3-B30A-1F44-AEC2-A14D65C456FF}" type="presOf" srcId="{C98F2E50-9D1B-1647-B6F4-E6380A1AEF14}" destId="{99093086-0C6B-BE43-A28E-4487FBF1F501}" srcOrd="1" destOrd="0" presId="urn:microsoft.com/office/officeart/2009/3/layout/HorizontalOrganizationChart"/>
    <dgm:cxn modelId="{08096DE9-D006-494E-8716-440A767A9557}" type="presOf" srcId="{733831D8-15BB-9E4C-AD72-0E7C4CA754AE}" destId="{E1AD8796-7109-8141-B14A-A78B02CDA2D3}" srcOrd="1" destOrd="0" presId="urn:microsoft.com/office/officeart/2009/3/layout/HorizontalOrganizationChart"/>
    <dgm:cxn modelId="{1DA7ABEB-48FE-9B4A-BF7D-015D25DA6A91}" type="presParOf" srcId="{2906BD38-56B2-4A4D-9862-AB9EFA6E6823}" destId="{5D4A30ED-6C7C-D747-A4D7-963C3986AAEB}" srcOrd="0" destOrd="0" presId="urn:microsoft.com/office/officeart/2009/3/layout/HorizontalOrganizationChart"/>
    <dgm:cxn modelId="{A56FA0F5-33C9-234C-8DC3-284CA0F3D130}" type="presParOf" srcId="{5D4A30ED-6C7C-D747-A4D7-963C3986AAEB}" destId="{F61AD0EA-91EC-AE4F-8CF2-65D89AFB18B8}" srcOrd="0" destOrd="0" presId="urn:microsoft.com/office/officeart/2009/3/layout/HorizontalOrganizationChart"/>
    <dgm:cxn modelId="{9BFD8C66-22D5-F947-8D9E-43B3993CE9B6}" type="presParOf" srcId="{F61AD0EA-91EC-AE4F-8CF2-65D89AFB18B8}" destId="{3D21F532-FAC5-2748-AB96-18B4E22D8B08}" srcOrd="0" destOrd="0" presId="urn:microsoft.com/office/officeart/2009/3/layout/HorizontalOrganizationChart"/>
    <dgm:cxn modelId="{A73E9451-8487-394A-96AB-0C3CB9898E19}" type="presParOf" srcId="{F61AD0EA-91EC-AE4F-8CF2-65D89AFB18B8}" destId="{E78DE7F5-5218-7C4F-94C6-078FB4E359D2}" srcOrd="1" destOrd="0" presId="urn:microsoft.com/office/officeart/2009/3/layout/HorizontalOrganizationChart"/>
    <dgm:cxn modelId="{716A6107-2ED5-564E-9551-371E95AA87B6}" type="presParOf" srcId="{5D4A30ED-6C7C-D747-A4D7-963C3986AAEB}" destId="{6FCEFCEA-5AB1-1644-A6B2-6BBA5A444E09}" srcOrd="1" destOrd="0" presId="urn:microsoft.com/office/officeart/2009/3/layout/HorizontalOrganizationChart"/>
    <dgm:cxn modelId="{13E1D30D-4937-8048-B050-2B8F51EC81E4}" type="presParOf" srcId="{6FCEFCEA-5AB1-1644-A6B2-6BBA5A444E09}" destId="{CD59E1F4-009E-6340-8F18-7D9D295CE324}" srcOrd="0" destOrd="0" presId="urn:microsoft.com/office/officeart/2009/3/layout/HorizontalOrganizationChart"/>
    <dgm:cxn modelId="{D364F2E1-2F45-9141-9C2E-37AB91253627}" type="presParOf" srcId="{6FCEFCEA-5AB1-1644-A6B2-6BBA5A444E09}" destId="{D6969546-2757-194B-BB07-DAE21DEC3B6A}" srcOrd="1" destOrd="0" presId="urn:microsoft.com/office/officeart/2009/3/layout/HorizontalOrganizationChart"/>
    <dgm:cxn modelId="{7EC12214-6292-064C-8E68-BDFBEB9F0776}" type="presParOf" srcId="{D6969546-2757-194B-BB07-DAE21DEC3B6A}" destId="{90C38A5D-8D56-3B4B-8B0B-C11034428381}" srcOrd="0" destOrd="0" presId="urn:microsoft.com/office/officeart/2009/3/layout/HorizontalOrganizationChart"/>
    <dgm:cxn modelId="{31A52E9B-3803-4441-BAD3-A881FC596C4D}" type="presParOf" srcId="{90C38A5D-8D56-3B4B-8B0B-C11034428381}" destId="{0792132F-0ABC-CA4C-AB08-F3E836B0EA78}" srcOrd="0" destOrd="0" presId="urn:microsoft.com/office/officeart/2009/3/layout/HorizontalOrganizationChart"/>
    <dgm:cxn modelId="{A10BDBDD-958A-7E47-86CF-B627893744D8}" type="presParOf" srcId="{90C38A5D-8D56-3B4B-8B0B-C11034428381}" destId="{52356288-B143-5A46-A861-7D039E7BAF6E}" srcOrd="1" destOrd="0" presId="urn:microsoft.com/office/officeart/2009/3/layout/HorizontalOrganizationChart"/>
    <dgm:cxn modelId="{68BD46D0-E8D2-F34B-8F50-3F22CA3483BA}" type="presParOf" srcId="{D6969546-2757-194B-BB07-DAE21DEC3B6A}" destId="{8DA60B12-6264-7944-8C9B-771BD23E2AF0}" srcOrd="1" destOrd="0" presId="urn:microsoft.com/office/officeart/2009/3/layout/HorizontalOrganizationChart"/>
    <dgm:cxn modelId="{F3B857DC-7FE0-444D-BEC7-92E86861CC93}" type="presParOf" srcId="{8DA60B12-6264-7944-8C9B-771BD23E2AF0}" destId="{2674C70B-9F6C-F641-B72E-88AF43630A10}" srcOrd="0" destOrd="0" presId="urn:microsoft.com/office/officeart/2009/3/layout/HorizontalOrganizationChart"/>
    <dgm:cxn modelId="{A874D82A-E507-084A-AB79-A3CCE1B8C976}" type="presParOf" srcId="{8DA60B12-6264-7944-8C9B-771BD23E2AF0}" destId="{FCA3E527-9981-6B44-8ED9-9A17DBE15339}" srcOrd="1" destOrd="0" presId="urn:microsoft.com/office/officeart/2009/3/layout/HorizontalOrganizationChart"/>
    <dgm:cxn modelId="{32425976-3F8D-1A42-866D-7FC1B162D5FA}" type="presParOf" srcId="{FCA3E527-9981-6B44-8ED9-9A17DBE15339}" destId="{67C6EC35-3CFE-9F43-BACB-D94FAEB75B7D}" srcOrd="0" destOrd="0" presId="urn:microsoft.com/office/officeart/2009/3/layout/HorizontalOrganizationChart"/>
    <dgm:cxn modelId="{1795BC45-7E67-4046-8F9C-60BCE4F0614D}" type="presParOf" srcId="{67C6EC35-3CFE-9F43-BACB-D94FAEB75B7D}" destId="{EDE135D9-B8F1-3A4E-AF37-A2EBD2944053}" srcOrd="0" destOrd="0" presId="urn:microsoft.com/office/officeart/2009/3/layout/HorizontalOrganizationChart"/>
    <dgm:cxn modelId="{11402E21-5BB7-444A-AF8A-E8DFD6A60807}" type="presParOf" srcId="{67C6EC35-3CFE-9F43-BACB-D94FAEB75B7D}" destId="{99093086-0C6B-BE43-A28E-4487FBF1F501}" srcOrd="1" destOrd="0" presId="urn:microsoft.com/office/officeart/2009/3/layout/HorizontalOrganizationChart"/>
    <dgm:cxn modelId="{F54BCF2E-ADA8-304A-AB9F-D2672ED30E5E}" type="presParOf" srcId="{FCA3E527-9981-6B44-8ED9-9A17DBE15339}" destId="{81BB0B67-2530-F747-8037-87FFF5274DF3}" srcOrd="1" destOrd="0" presId="urn:microsoft.com/office/officeart/2009/3/layout/HorizontalOrganizationChart"/>
    <dgm:cxn modelId="{552DE9FA-7FEB-3B47-81DF-B164177DBB10}" type="presParOf" srcId="{FCA3E527-9981-6B44-8ED9-9A17DBE15339}" destId="{80553680-D47F-F246-8EC0-4EEA6537A8E9}" srcOrd="2" destOrd="0" presId="urn:microsoft.com/office/officeart/2009/3/layout/HorizontalOrganizationChart"/>
    <dgm:cxn modelId="{D35358FD-0ECE-AC47-8A91-1CB3D8F53AF5}" type="presParOf" srcId="{8DA60B12-6264-7944-8C9B-771BD23E2AF0}" destId="{8A60A6B2-CDC2-D241-8F71-521C3A05BA16}" srcOrd="2" destOrd="0" presId="urn:microsoft.com/office/officeart/2009/3/layout/HorizontalOrganizationChart"/>
    <dgm:cxn modelId="{406AAB54-19D1-D34F-97C0-B572D088A635}" type="presParOf" srcId="{8DA60B12-6264-7944-8C9B-771BD23E2AF0}" destId="{1B47BD6C-D1DB-384A-A092-1544469EE2C2}" srcOrd="3" destOrd="0" presId="urn:microsoft.com/office/officeart/2009/3/layout/HorizontalOrganizationChart"/>
    <dgm:cxn modelId="{DC922B15-6037-2B4F-958B-DB2BEE784DB5}" type="presParOf" srcId="{1B47BD6C-D1DB-384A-A092-1544469EE2C2}" destId="{8E54A938-A645-3D4B-89C0-C2B74E3F27E8}" srcOrd="0" destOrd="0" presId="urn:microsoft.com/office/officeart/2009/3/layout/HorizontalOrganizationChart"/>
    <dgm:cxn modelId="{B9042DD1-D2FD-FE4F-BFE9-33A7D1E54951}" type="presParOf" srcId="{8E54A938-A645-3D4B-89C0-C2B74E3F27E8}" destId="{20F7C7F5-3E37-3D4C-93F7-A0AE2F4C1040}" srcOrd="0" destOrd="0" presId="urn:microsoft.com/office/officeart/2009/3/layout/HorizontalOrganizationChart"/>
    <dgm:cxn modelId="{48182654-6C32-6344-9F49-8FAC3A049F13}" type="presParOf" srcId="{8E54A938-A645-3D4B-89C0-C2B74E3F27E8}" destId="{4F2C9311-DDB5-EB46-B8CD-E176B612EF70}" srcOrd="1" destOrd="0" presId="urn:microsoft.com/office/officeart/2009/3/layout/HorizontalOrganizationChart"/>
    <dgm:cxn modelId="{7D0CE153-8AB3-F742-B301-EE9D6CF50D44}" type="presParOf" srcId="{1B47BD6C-D1DB-384A-A092-1544469EE2C2}" destId="{C64E29A6-295C-AA40-A257-79E406B21F1A}" srcOrd="1" destOrd="0" presId="urn:microsoft.com/office/officeart/2009/3/layout/HorizontalOrganizationChart"/>
    <dgm:cxn modelId="{C0E97880-DBEA-5943-9C5A-2E35B7DBF68A}" type="presParOf" srcId="{1B47BD6C-D1DB-384A-A092-1544469EE2C2}" destId="{D7C3D4D1-F5C2-104F-B39D-176347E5E30E}" srcOrd="2" destOrd="0" presId="urn:microsoft.com/office/officeart/2009/3/layout/HorizontalOrganizationChart"/>
    <dgm:cxn modelId="{87AA41A2-23DF-834C-90F5-19030372AAC4}" type="presParOf" srcId="{D6969546-2757-194B-BB07-DAE21DEC3B6A}" destId="{37247992-C325-DB45-937B-584801A0DBBD}" srcOrd="2" destOrd="0" presId="urn:microsoft.com/office/officeart/2009/3/layout/HorizontalOrganizationChart"/>
    <dgm:cxn modelId="{5B26AD8B-CA08-5149-94F7-33210CB4C2D4}" type="presParOf" srcId="{6FCEFCEA-5AB1-1644-A6B2-6BBA5A444E09}" destId="{64318380-2292-D541-ABFE-2D920CB66504}" srcOrd="2" destOrd="0" presId="urn:microsoft.com/office/officeart/2009/3/layout/HorizontalOrganizationChart"/>
    <dgm:cxn modelId="{883F48CE-6822-D540-893E-2E59C9F90CB6}" type="presParOf" srcId="{6FCEFCEA-5AB1-1644-A6B2-6BBA5A444E09}" destId="{EEDC2686-2D0A-9A44-BCF1-AD467F626285}" srcOrd="3" destOrd="0" presId="urn:microsoft.com/office/officeart/2009/3/layout/HorizontalOrganizationChart"/>
    <dgm:cxn modelId="{A424D955-193D-EA4F-A242-42F3D5807F01}" type="presParOf" srcId="{EEDC2686-2D0A-9A44-BCF1-AD467F626285}" destId="{638BB680-C0F9-B747-B65C-48F3664EFD63}" srcOrd="0" destOrd="0" presId="urn:microsoft.com/office/officeart/2009/3/layout/HorizontalOrganizationChart"/>
    <dgm:cxn modelId="{24978B0C-E77A-7F4E-9AC3-87523C70CAA5}" type="presParOf" srcId="{638BB680-C0F9-B747-B65C-48F3664EFD63}" destId="{A1275447-9F12-E641-B80B-86E1F8345DAE}" srcOrd="0" destOrd="0" presId="urn:microsoft.com/office/officeart/2009/3/layout/HorizontalOrganizationChart"/>
    <dgm:cxn modelId="{9D3F0861-8952-6A46-BDE3-78A1B2BC6133}" type="presParOf" srcId="{638BB680-C0F9-B747-B65C-48F3664EFD63}" destId="{41B56F68-6901-DD44-BE83-3E0D1749185C}" srcOrd="1" destOrd="0" presId="urn:microsoft.com/office/officeart/2009/3/layout/HorizontalOrganizationChart"/>
    <dgm:cxn modelId="{50195BE6-145A-1341-89A1-488550EAB7EA}" type="presParOf" srcId="{EEDC2686-2D0A-9A44-BCF1-AD467F626285}" destId="{004F4F48-675D-0643-8414-2F3552C8CCFB}" srcOrd="1" destOrd="0" presId="urn:microsoft.com/office/officeart/2009/3/layout/HorizontalOrganizationChart"/>
    <dgm:cxn modelId="{D2EEAC37-B964-AF43-81BE-937F1CECCE6D}" type="presParOf" srcId="{EEDC2686-2D0A-9A44-BCF1-AD467F626285}" destId="{F22D3846-EEEE-1D49-BE5A-782A00E30391}" srcOrd="2" destOrd="0" presId="urn:microsoft.com/office/officeart/2009/3/layout/HorizontalOrganizationChart"/>
    <dgm:cxn modelId="{B081EB3C-5446-4F49-A70E-CD1F25C3F9EE}" type="presParOf" srcId="{6FCEFCEA-5AB1-1644-A6B2-6BBA5A444E09}" destId="{9AC10DAD-F48A-C649-9E53-0305FBF611E3}" srcOrd="4" destOrd="0" presId="urn:microsoft.com/office/officeart/2009/3/layout/HorizontalOrganizationChart"/>
    <dgm:cxn modelId="{7293F0F7-6CFE-C34C-8B70-8F37A5F2359E}" type="presParOf" srcId="{6FCEFCEA-5AB1-1644-A6B2-6BBA5A444E09}" destId="{AF112BD4-9B60-E345-AC1C-DD25621DB3D7}" srcOrd="5" destOrd="0" presId="urn:microsoft.com/office/officeart/2009/3/layout/HorizontalOrganizationChart"/>
    <dgm:cxn modelId="{A12CB790-7FA0-D94D-959D-F43EB5032E8C}" type="presParOf" srcId="{AF112BD4-9B60-E345-AC1C-DD25621DB3D7}" destId="{2B61579C-369C-E04A-B3A8-C9E1E3FDB4DD}" srcOrd="0" destOrd="0" presId="urn:microsoft.com/office/officeart/2009/3/layout/HorizontalOrganizationChart"/>
    <dgm:cxn modelId="{19BFF04C-1690-174D-B4D6-A7EEC67139E2}" type="presParOf" srcId="{2B61579C-369C-E04A-B3A8-C9E1E3FDB4DD}" destId="{28F6D76B-3C1C-3F42-BA75-E327EA31ED2E}" srcOrd="0" destOrd="0" presId="urn:microsoft.com/office/officeart/2009/3/layout/HorizontalOrganizationChart"/>
    <dgm:cxn modelId="{37870727-3D11-A140-B9E5-6509A30D32D1}" type="presParOf" srcId="{2B61579C-369C-E04A-B3A8-C9E1E3FDB4DD}" destId="{E1AD8796-7109-8141-B14A-A78B02CDA2D3}" srcOrd="1" destOrd="0" presId="urn:microsoft.com/office/officeart/2009/3/layout/HorizontalOrganizationChart"/>
    <dgm:cxn modelId="{EBB979AB-3B92-1449-9B69-82C93923BFBD}" type="presParOf" srcId="{AF112BD4-9B60-E345-AC1C-DD25621DB3D7}" destId="{A69FF31D-1AAE-824D-8652-664F4DC663DE}" srcOrd="1" destOrd="0" presId="urn:microsoft.com/office/officeart/2009/3/layout/HorizontalOrganizationChart"/>
    <dgm:cxn modelId="{3033A505-7C07-754A-9583-7C369CAC949C}" type="presParOf" srcId="{AF112BD4-9B60-E345-AC1C-DD25621DB3D7}" destId="{4836A8E2-A9F2-4B4D-999D-8990221333E6}" srcOrd="2" destOrd="0" presId="urn:microsoft.com/office/officeart/2009/3/layout/HorizontalOrganizationChart"/>
    <dgm:cxn modelId="{2C26BDDC-93E7-4D42-BBC8-F8ED744ACA74}" type="presParOf" srcId="{5D4A30ED-6C7C-D747-A4D7-963C3986AAEB}" destId="{E81ACDB9-2EB1-3B4C-B461-ADBBFFC28E9F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A67C735-BC0A-B44D-8121-C082CBB24632}">
      <dgm:prSet phldrT="[文本]" custT="1"/>
      <dgm:spPr/>
      <dgm:t>
        <a:bodyPr/>
        <a:lstStyle/>
        <a:p>
          <a:r>
            <a:rPr lang="en-US" altLang="zh-CN" sz="14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1400" dirty="0">
              <a:latin typeface="Microsoft YaHei" charset="-122"/>
              <a:ea typeface="Microsoft YaHei" charset="-122"/>
              <a:cs typeface="Microsoft YaHei" charset="-122"/>
            </a:rPr>
            <a:t>普遍联系和永恒发展</a:t>
          </a:r>
        </a:p>
      </dgm:t>
    </dgm:pt>
    <dgm:pt modelId="{E3E7B910-C48D-264A-96B6-46298B1BF70F}" type="par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DD109EF3-727D-1D4A-9995-C1FCA19859E1}" type="sib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35B97F71-2B1A-ED4F-8774-C167544CD210}">
      <dgm:prSet custT="1"/>
      <dgm:spPr/>
      <dgm:t>
        <a:bodyPr/>
        <a:lstStyle/>
        <a:p>
          <a:r>
            <a:rPr lang="zh-CN" altLang="en-US" sz="1400" dirty="0">
              <a:latin typeface="Microsoft YaHei" charset="-122"/>
              <a:ea typeface="Microsoft YaHei" charset="-122"/>
              <a:cs typeface="Microsoft YaHei" charset="-122"/>
            </a:rPr>
            <a:t>两大特点</a:t>
          </a:r>
        </a:p>
      </dgm:t>
    </dgm:pt>
    <dgm:pt modelId="{05D187BB-3140-784B-B020-F9225937C4FA}" type="par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4C01FC59-C571-534B-B832-AAE814D88181}" type="sib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CC42D779-EFA8-7F49-97BA-A4FE4F52E369}">
      <dgm:prSet custT="1"/>
      <dgm:spPr/>
      <dgm:t>
        <a:bodyPr/>
        <a:lstStyle/>
        <a:p>
          <a:r>
            <a:rPr lang="zh-CN" altLang="en-US" sz="1400" dirty="0">
              <a:latin typeface="Microsoft YaHei" charset="-122"/>
              <a:ea typeface="Microsoft YaHei" charset="-122"/>
              <a:cs typeface="Microsoft YaHei" charset="-122"/>
            </a:rPr>
            <a:t>三大规律</a:t>
          </a:r>
        </a:p>
      </dgm:t>
    </dgm:pt>
    <dgm:pt modelId="{586D60E8-C433-F242-904E-438F1F2FE95F}" type="par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12930217-C201-2B43-89F9-7DC9368A650C}" type="sib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733831D8-15BB-9E4C-AD72-0E7C4CA754AE}">
      <dgm:prSet custT="1"/>
      <dgm:spPr/>
      <dgm:t>
        <a:bodyPr/>
        <a:lstStyle/>
        <a:p>
          <a:r>
            <a:rPr lang="zh-CN" altLang="en-US" sz="1400" dirty="0">
              <a:latin typeface="Microsoft YaHei" charset="-122"/>
              <a:ea typeface="Microsoft YaHei" charset="-122"/>
              <a:cs typeface="Microsoft YaHei" charset="-122"/>
            </a:rPr>
            <a:t>五对范畴</a:t>
          </a:r>
        </a:p>
      </dgm:t>
    </dgm:pt>
    <dgm:pt modelId="{6B8B3426-EF25-9D47-AA79-76DD01AEB61D}" type="par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A3AA96FD-D261-CF44-A01B-6D2CBD99AA43}" type="sib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C98F2E50-9D1B-1647-B6F4-E6380A1AEF1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联系</a:t>
          </a:r>
        </a:p>
      </dgm:t>
    </dgm:pt>
    <dgm:pt modelId="{5F2480F8-029F-A547-B77D-92C4A77CAA80}" type="par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9CE59A69-6833-5C4E-AED2-83F2B4658168}" type="sib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B56D7BC0-72A5-D04B-8500-F453AD534B9D}">
      <dgm:prSet custT="1"/>
      <dgm:spPr/>
      <dgm:t>
        <a:bodyPr/>
        <a:lstStyle/>
        <a:p>
          <a:r>
            <a:rPr lang="zh-CN" altLang="en-US" sz="1400" dirty="0"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gm:t>
    </dgm:pt>
    <dgm:pt modelId="{6B752149-1FA6-154B-AB0C-84061FF50D1F}" type="par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F6FA2A50-0AD6-D04E-9036-805FB57167C1}" type="sib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D4A30ED-6C7C-D747-A4D7-963C3986AAEB}" type="pres">
      <dgm:prSet presAssocID="{6A67C735-BC0A-B44D-8121-C082CBB24632}" presName="hierRoot1" presStyleCnt="0">
        <dgm:presLayoutVars>
          <dgm:hierBranch val="init"/>
        </dgm:presLayoutVars>
      </dgm:prSet>
      <dgm:spPr/>
    </dgm:pt>
    <dgm:pt modelId="{F61AD0EA-91EC-AE4F-8CF2-65D89AFB18B8}" type="pres">
      <dgm:prSet presAssocID="{6A67C735-BC0A-B44D-8121-C082CBB24632}" presName="rootComposite1" presStyleCnt="0"/>
      <dgm:spPr/>
    </dgm:pt>
    <dgm:pt modelId="{3D21F532-FAC5-2748-AB96-18B4E22D8B08}" type="pres">
      <dgm:prSet presAssocID="{6A67C735-BC0A-B44D-8121-C082CBB24632}" presName="rootText1" presStyleLbl="node0" presStyleIdx="0" presStyleCnt="1" custScaleX="195094" custScaleY="140571">
        <dgm:presLayoutVars>
          <dgm:chPref val="3"/>
        </dgm:presLayoutVars>
      </dgm:prSet>
      <dgm:spPr/>
    </dgm:pt>
    <dgm:pt modelId="{E78DE7F5-5218-7C4F-94C6-078FB4E359D2}" type="pres">
      <dgm:prSet presAssocID="{6A67C735-BC0A-B44D-8121-C082CBB24632}" presName="rootConnector1" presStyleLbl="node1" presStyleIdx="0" presStyleCnt="0"/>
      <dgm:spPr/>
    </dgm:pt>
    <dgm:pt modelId="{6FCEFCEA-5AB1-1644-A6B2-6BBA5A444E09}" type="pres">
      <dgm:prSet presAssocID="{6A67C735-BC0A-B44D-8121-C082CBB24632}" presName="hierChild2" presStyleCnt="0"/>
      <dgm:spPr/>
    </dgm:pt>
    <dgm:pt modelId="{CD59E1F4-009E-6340-8F18-7D9D295CE324}" type="pres">
      <dgm:prSet presAssocID="{05D187BB-3140-784B-B020-F9225937C4FA}" presName="Name64" presStyleLbl="parChTrans1D2" presStyleIdx="0" presStyleCnt="3"/>
      <dgm:spPr/>
    </dgm:pt>
    <dgm:pt modelId="{D6969546-2757-194B-BB07-DAE21DEC3B6A}" type="pres">
      <dgm:prSet presAssocID="{35B97F71-2B1A-ED4F-8774-C167544CD210}" presName="hierRoot2" presStyleCnt="0">
        <dgm:presLayoutVars>
          <dgm:hierBranch val="init"/>
        </dgm:presLayoutVars>
      </dgm:prSet>
      <dgm:spPr/>
    </dgm:pt>
    <dgm:pt modelId="{90C38A5D-8D56-3B4B-8B0B-C11034428381}" type="pres">
      <dgm:prSet presAssocID="{35B97F71-2B1A-ED4F-8774-C167544CD210}" presName="rootComposite" presStyleCnt="0"/>
      <dgm:spPr/>
    </dgm:pt>
    <dgm:pt modelId="{0792132F-0ABC-CA4C-AB08-F3E836B0EA78}" type="pres">
      <dgm:prSet presAssocID="{35B97F71-2B1A-ED4F-8774-C167544CD210}" presName="rootText" presStyleLbl="node2" presStyleIdx="0" presStyleCnt="3" custScaleX="83362" custScaleY="94464">
        <dgm:presLayoutVars>
          <dgm:chPref val="3"/>
        </dgm:presLayoutVars>
      </dgm:prSet>
      <dgm:spPr/>
    </dgm:pt>
    <dgm:pt modelId="{52356288-B143-5A46-A861-7D039E7BAF6E}" type="pres">
      <dgm:prSet presAssocID="{35B97F71-2B1A-ED4F-8774-C167544CD210}" presName="rootConnector" presStyleLbl="node2" presStyleIdx="0" presStyleCnt="3"/>
      <dgm:spPr/>
    </dgm:pt>
    <dgm:pt modelId="{8DA60B12-6264-7944-8C9B-771BD23E2AF0}" type="pres">
      <dgm:prSet presAssocID="{35B97F71-2B1A-ED4F-8774-C167544CD210}" presName="hierChild4" presStyleCnt="0"/>
      <dgm:spPr/>
    </dgm:pt>
    <dgm:pt modelId="{2674C70B-9F6C-F641-B72E-88AF43630A10}" type="pres">
      <dgm:prSet presAssocID="{5F2480F8-029F-A547-B77D-92C4A77CAA80}" presName="Name64" presStyleLbl="parChTrans1D3" presStyleIdx="0" presStyleCnt="2"/>
      <dgm:spPr/>
    </dgm:pt>
    <dgm:pt modelId="{FCA3E527-9981-6B44-8ED9-9A17DBE15339}" type="pres">
      <dgm:prSet presAssocID="{C98F2E50-9D1B-1647-B6F4-E6380A1AEF14}" presName="hierRoot2" presStyleCnt="0">
        <dgm:presLayoutVars>
          <dgm:hierBranch val="init"/>
        </dgm:presLayoutVars>
      </dgm:prSet>
      <dgm:spPr/>
    </dgm:pt>
    <dgm:pt modelId="{67C6EC35-3CFE-9F43-BACB-D94FAEB75B7D}" type="pres">
      <dgm:prSet presAssocID="{C98F2E50-9D1B-1647-B6F4-E6380A1AEF14}" presName="rootComposite" presStyleCnt="0"/>
      <dgm:spPr/>
    </dgm:pt>
    <dgm:pt modelId="{EDE135D9-B8F1-3A4E-AF37-A2EBD2944053}" type="pres">
      <dgm:prSet presAssocID="{C98F2E50-9D1B-1647-B6F4-E6380A1AEF14}" presName="rootText" presStyleLbl="node3" presStyleIdx="0" presStyleCnt="2">
        <dgm:presLayoutVars>
          <dgm:chPref val="3"/>
        </dgm:presLayoutVars>
      </dgm:prSet>
      <dgm:spPr/>
    </dgm:pt>
    <dgm:pt modelId="{99093086-0C6B-BE43-A28E-4487FBF1F501}" type="pres">
      <dgm:prSet presAssocID="{C98F2E50-9D1B-1647-B6F4-E6380A1AEF14}" presName="rootConnector" presStyleLbl="node3" presStyleIdx="0" presStyleCnt="2"/>
      <dgm:spPr/>
    </dgm:pt>
    <dgm:pt modelId="{81BB0B67-2530-F747-8037-87FFF5274DF3}" type="pres">
      <dgm:prSet presAssocID="{C98F2E50-9D1B-1647-B6F4-E6380A1AEF14}" presName="hierChild4" presStyleCnt="0"/>
      <dgm:spPr/>
    </dgm:pt>
    <dgm:pt modelId="{80553680-D47F-F246-8EC0-4EEA6537A8E9}" type="pres">
      <dgm:prSet presAssocID="{C98F2E50-9D1B-1647-B6F4-E6380A1AEF14}" presName="hierChild5" presStyleCnt="0"/>
      <dgm:spPr/>
    </dgm:pt>
    <dgm:pt modelId="{8A60A6B2-CDC2-D241-8F71-521C3A05BA16}" type="pres">
      <dgm:prSet presAssocID="{6B752149-1FA6-154B-AB0C-84061FF50D1F}" presName="Name64" presStyleLbl="parChTrans1D3" presStyleIdx="1" presStyleCnt="2"/>
      <dgm:spPr/>
    </dgm:pt>
    <dgm:pt modelId="{1B47BD6C-D1DB-384A-A092-1544469EE2C2}" type="pres">
      <dgm:prSet presAssocID="{B56D7BC0-72A5-D04B-8500-F453AD534B9D}" presName="hierRoot2" presStyleCnt="0">
        <dgm:presLayoutVars>
          <dgm:hierBranch val="init"/>
        </dgm:presLayoutVars>
      </dgm:prSet>
      <dgm:spPr/>
    </dgm:pt>
    <dgm:pt modelId="{8E54A938-A645-3D4B-89C0-C2B74E3F27E8}" type="pres">
      <dgm:prSet presAssocID="{B56D7BC0-72A5-D04B-8500-F453AD534B9D}" presName="rootComposite" presStyleCnt="0"/>
      <dgm:spPr/>
    </dgm:pt>
    <dgm:pt modelId="{20F7C7F5-3E37-3D4C-93F7-A0AE2F4C1040}" type="pres">
      <dgm:prSet presAssocID="{B56D7BC0-72A5-D04B-8500-F453AD534B9D}" presName="rootText" presStyleLbl="node3" presStyleIdx="1" presStyleCnt="2">
        <dgm:presLayoutVars>
          <dgm:chPref val="3"/>
        </dgm:presLayoutVars>
      </dgm:prSet>
      <dgm:spPr/>
    </dgm:pt>
    <dgm:pt modelId="{4F2C9311-DDB5-EB46-B8CD-E176B612EF70}" type="pres">
      <dgm:prSet presAssocID="{B56D7BC0-72A5-D04B-8500-F453AD534B9D}" presName="rootConnector" presStyleLbl="node3" presStyleIdx="1" presStyleCnt="2"/>
      <dgm:spPr/>
    </dgm:pt>
    <dgm:pt modelId="{C64E29A6-295C-AA40-A257-79E406B21F1A}" type="pres">
      <dgm:prSet presAssocID="{B56D7BC0-72A5-D04B-8500-F453AD534B9D}" presName="hierChild4" presStyleCnt="0"/>
      <dgm:spPr/>
    </dgm:pt>
    <dgm:pt modelId="{D7C3D4D1-F5C2-104F-B39D-176347E5E30E}" type="pres">
      <dgm:prSet presAssocID="{B56D7BC0-72A5-D04B-8500-F453AD534B9D}" presName="hierChild5" presStyleCnt="0"/>
      <dgm:spPr/>
    </dgm:pt>
    <dgm:pt modelId="{37247992-C325-DB45-937B-584801A0DBBD}" type="pres">
      <dgm:prSet presAssocID="{35B97F71-2B1A-ED4F-8774-C167544CD210}" presName="hierChild5" presStyleCnt="0"/>
      <dgm:spPr/>
    </dgm:pt>
    <dgm:pt modelId="{64318380-2292-D541-ABFE-2D920CB66504}" type="pres">
      <dgm:prSet presAssocID="{586D60E8-C433-F242-904E-438F1F2FE95F}" presName="Name64" presStyleLbl="parChTrans1D2" presStyleIdx="1" presStyleCnt="3"/>
      <dgm:spPr/>
    </dgm:pt>
    <dgm:pt modelId="{EEDC2686-2D0A-9A44-BCF1-AD467F626285}" type="pres">
      <dgm:prSet presAssocID="{CC42D779-EFA8-7F49-97BA-A4FE4F52E369}" presName="hierRoot2" presStyleCnt="0">
        <dgm:presLayoutVars>
          <dgm:hierBranch val="init"/>
        </dgm:presLayoutVars>
      </dgm:prSet>
      <dgm:spPr/>
    </dgm:pt>
    <dgm:pt modelId="{638BB680-C0F9-B747-B65C-48F3664EFD63}" type="pres">
      <dgm:prSet presAssocID="{CC42D779-EFA8-7F49-97BA-A4FE4F52E369}" presName="rootComposite" presStyleCnt="0"/>
      <dgm:spPr/>
    </dgm:pt>
    <dgm:pt modelId="{A1275447-9F12-E641-B80B-86E1F8345DAE}" type="pres">
      <dgm:prSet presAssocID="{CC42D779-EFA8-7F49-97BA-A4FE4F52E369}" presName="rootText" presStyleLbl="node2" presStyleIdx="1" presStyleCnt="3" custScaleX="83451" custScaleY="96320">
        <dgm:presLayoutVars>
          <dgm:chPref val="3"/>
        </dgm:presLayoutVars>
      </dgm:prSet>
      <dgm:spPr/>
    </dgm:pt>
    <dgm:pt modelId="{41B56F68-6901-DD44-BE83-3E0D1749185C}" type="pres">
      <dgm:prSet presAssocID="{CC42D779-EFA8-7F49-97BA-A4FE4F52E369}" presName="rootConnector" presStyleLbl="node2" presStyleIdx="1" presStyleCnt="3"/>
      <dgm:spPr/>
    </dgm:pt>
    <dgm:pt modelId="{004F4F48-675D-0643-8414-2F3552C8CCFB}" type="pres">
      <dgm:prSet presAssocID="{CC42D779-EFA8-7F49-97BA-A4FE4F52E369}" presName="hierChild4" presStyleCnt="0"/>
      <dgm:spPr/>
    </dgm:pt>
    <dgm:pt modelId="{F22D3846-EEEE-1D49-BE5A-782A00E30391}" type="pres">
      <dgm:prSet presAssocID="{CC42D779-EFA8-7F49-97BA-A4FE4F52E369}" presName="hierChild5" presStyleCnt="0"/>
      <dgm:spPr/>
    </dgm:pt>
    <dgm:pt modelId="{9AC10DAD-F48A-C649-9E53-0305FBF611E3}" type="pres">
      <dgm:prSet presAssocID="{6B8B3426-EF25-9D47-AA79-76DD01AEB61D}" presName="Name64" presStyleLbl="parChTrans1D2" presStyleIdx="2" presStyleCnt="3"/>
      <dgm:spPr/>
    </dgm:pt>
    <dgm:pt modelId="{AF112BD4-9B60-E345-AC1C-DD25621DB3D7}" type="pres">
      <dgm:prSet presAssocID="{733831D8-15BB-9E4C-AD72-0E7C4CA754AE}" presName="hierRoot2" presStyleCnt="0">
        <dgm:presLayoutVars>
          <dgm:hierBranch val="init"/>
        </dgm:presLayoutVars>
      </dgm:prSet>
      <dgm:spPr/>
    </dgm:pt>
    <dgm:pt modelId="{2B61579C-369C-E04A-B3A8-C9E1E3FDB4DD}" type="pres">
      <dgm:prSet presAssocID="{733831D8-15BB-9E4C-AD72-0E7C4CA754AE}" presName="rootComposite" presStyleCnt="0"/>
      <dgm:spPr/>
    </dgm:pt>
    <dgm:pt modelId="{28F6D76B-3C1C-3F42-BA75-E327EA31ED2E}" type="pres">
      <dgm:prSet presAssocID="{733831D8-15BB-9E4C-AD72-0E7C4CA754AE}" presName="rootText" presStyleLbl="node2" presStyleIdx="2" presStyleCnt="3" custScaleX="79205" custScaleY="83296">
        <dgm:presLayoutVars>
          <dgm:chPref val="3"/>
        </dgm:presLayoutVars>
      </dgm:prSet>
      <dgm:spPr/>
    </dgm:pt>
    <dgm:pt modelId="{E1AD8796-7109-8141-B14A-A78B02CDA2D3}" type="pres">
      <dgm:prSet presAssocID="{733831D8-15BB-9E4C-AD72-0E7C4CA754AE}" presName="rootConnector" presStyleLbl="node2" presStyleIdx="2" presStyleCnt="3"/>
      <dgm:spPr/>
    </dgm:pt>
    <dgm:pt modelId="{A69FF31D-1AAE-824D-8652-664F4DC663DE}" type="pres">
      <dgm:prSet presAssocID="{733831D8-15BB-9E4C-AD72-0E7C4CA754AE}" presName="hierChild4" presStyleCnt="0"/>
      <dgm:spPr/>
    </dgm:pt>
    <dgm:pt modelId="{4836A8E2-A9F2-4B4D-999D-8990221333E6}" type="pres">
      <dgm:prSet presAssocID="{733831D8-15BB-9E4C-AD72-0E7C4CA754AE}" presName="hierChild5" presStyleCnt="0"/>
      <dgm:spPr/>
    </dgm:pt>
    <dgm:pt modelId="{E81ACDB9-2EB1-3B4C-B461-ADBBFFC28E9F}" type="pres">
      <dgm:prSet presAssocID="{6A67C735-BC0A-B44D-8121-C082CBB24632}" presName="hierChild3" presStyleCnt="0"/>
      <dgm:spPr/>
    </dgm:pt>
  </dgm:ptLst>
  <dgm:cxnLst>
    <dgm:cxn modelId="{6F2CCE0B-8816-C742-81B7-23E3F920F748}" type="presOf" srcId="{B56D7BC0-72A5-D04B-8500-F453AD534B9D}" destId="{4F2C9311-DDB5-EB46-B8CD-E176B612EF70}" srcOrd="1" destOrd="0" presId="urn:microsoft.com/office/officeart/2009/3/layout/HorizontalOrganizationChart"/>
    <dgm:cxn modelId="{65A8AC11-7C56-DE44-B923-29EE7C1253F3}" type="presOf" srcId="{733831D8-15BB-9E4C-AD72-0E7C4CA754AE}" destId="{28F6D76B-3C1C-3F42-BA75-E327EA31ED2E}" srcOrd="0" destOrd="0" presId="urn:microsoft.com/office/officeart/2009/3/layout/HorizontalOrganizationChart"/>
    <dgm:cxn modelId="{96CBAA16-D589-D643-92B3-C8BFD22704CF}" type="presOf" srcId="{CC42D779-EFA8-7F49-97BA-A4FE4F52E369}" destId="{A1275447-9F12-E641-B80B-86E1F8345DAE}" srcOrd="0" destOrd="0" presId="urn:microsoft.com/office/officeart/2009/3/layout/HorizontalOrganizationChart"/>
    <dgm:cxn modelId="{338E2120-28C2-8844-873C-5D2C4D94A584}" srcId="{35B97F71-2B1A-ED4F-8774-C167544CD210}" destId="{B56D7BC0-72A5-D04B-8500-F453AD534B9D}" srcOrd="1" destOrd="0" parTransId="{6B752149-1FA6-154B-AB0C-84061FF50D1F}" sibTransId="{F6FA2A50-0AD6-D04E-9036-805FB57167C1}"/>
    <dgm:cxn modelId="{84FB4528-382A-6E4B-BDC0-D904F03759BF}" srcId="{E0E81B47-8AC3-1B43-AEBE-9D84A0F26F6C}" destId="{6A67C735-BC0A-B44D-8121-C082CBB24632}" srcOrd="0" destOrd="0" parTransId="{E3E7B910-C48D-264A-96B6-46298B1BF70F}" sibTransId="{DD109EF3-727D-1D4A-9995-C1FCA19859E1}"/>
    <dgm:cxn modelId="{1664C92C-0792-A445-8752-E1158D0461AD}" srcId="{35B97F71-2B1A-ED4F-8774-C167544CD210}" destId="{C98F2E50-9D1B-1647-B6F4-E6380A1AEF14}" srcOrd="0" destOrd="0" parTransId="{5F2480F8-029F-A547-B77D-92C4A77CAA80}" sibTransId="{9CE59A69-6833-5C4E-AED2-83F2B4658168}"/>
    <dgm:cxn modelId="{66257142-BEB2-A44B-91A6-B74BD0B2A040}" type="presOf" srcId="{05D187BB-3140-784B-B020-F9225937C4FA}" destId="{CD59E1F4-009E-6340-8F18-7D9D295CE324}" srcOrd="0" destOrd="0" presId="urn:microsoft.com/office/officeart/2009/3/layout/HorizontalOrganizationChart"/>
    <dgm:cxn modelId="{22469B45-AD7E-A644-BD18-92B8DE95FB3C}" type="presOf" srcId="{C98F2E50-9D1B-1647-B6F4-E6380A1AEF14}" destId="{99093086-0C6B-BE43-A28E-4487FBF1F501}" srcOrd="1" destOrd="0" presId="urn:microsoft.com/office/officeart/2009/3/layout/HorizontalOrganizationChart"/>
    <dgm:cxn modelId="{64FD595B-4811-044F-ACEA-9D2E4C0F55DD}" type="presOf" srcId="{E0E81B47-8AC3-1B43-AEBE-9D84A0F26F6C}" destId="{2906BD38-56B2-4A4D-9862-AB9EFA6E6823}" srcOrd="0" destOrd="0" presId="urn:microsoft.com/office/officeart/2009/3/layout/HorizontalOrganizationChart"/>
    <dgm:cxn modelId="{F9CB625F-4A74-E44E-A4EC-37EADBFFF7EA}" srcId="{6A67C735-BC0A-B44D-8121-C082CBB24632}" destId="{733831D8-15BB-9E4C-AD72-0E7C4CA754AE}" srcOrd="2" destOrd="0" parTransId="{6B8B3426-EF25-9D47-AA79-76DD01AEB61D}" sibTransId="{A3AA96FD-D261-CF44-A01B-6D2CBD99AA43}"/>
    <dgm:cxn modelId="{2D8BAC61-ACB0-E146-8692-3A0F1A3E1864}" type="presOf" srcId="{5F2480F8-029F-A547-B77D-92C4A77CAA80}" destId="{2674C70B-9F6C-F641-B72E-88AF43630A10}" srcOrd="0" destOrd="0" presId="urn:microsoft.com/office/officeart/2009/3/layout/HorizontalOrganizationChart"/>
    <dgm:cxn modelId="{17AE8F71-04BD-294F-A6E6-F5ADDAB89A95}" type="presOf" srcId="{C98F2E50-9D1B-1647-B6F4-E6380A1AEF14}" destId="{EDE135D9-B8F1-3A4E-AF37-A2EBD2944053}" srcOrd="0" destOrd="0" presId="urn:microsoft.com/office/officeart/2009/3/layout/HorizontalOrganizationChart"/>
    <dgm:cxn modelId="{214AE67B-F916-E647-B929-06F6E2E1A3BC}" type="presOf" srcId="{6B8B3426-EF25-9D47-AA79-76DD01AEB61D}" destId="{9AC10DAD-F48A-C649-9E53-0305FBF611E3}" srcOrd="0" destOrd="0" presId="urn:microsoft.com/office/officeart/2009/3/layout/HorizontalOrganizationChart"/>
    <dgm:cxn modelId="{D601F182-890E-7148-B7E4-585103CE9ED8}" type="presOf" srcId="{35B97F71-2B1A-ED4F-8774-C167544CD210}" destId="{0792132F-0ABC-CA4C-AB08-F3E836B0EA78}" srcOrd="0" destOrd="0" presId="urn:microsoft.com/office/officeart/2009/3/layout/HorizontalOrganizationChart"/>
    <dgm:cxn modelId="{5DFFEF83-BC68-7B41-8E5E-457EDEA4DFEB}" type="presOf" srcId="{6A67C735-BC0A-B44D-8121-C082CBB24632}" destId="{3D21F532-FAC5-2748-AB96-18B4E22D8B08}" srcOrd="0" destOrd="0" presId="urn:microsoft.com/office/officeart/2009/3/layout/HorizontalOrganizationChart"/>
    <dgm:cxn modelId="{C35B1284-BA2F-CC40-9781-F58E8362DA65}" type="presOf" srcId="{CC42D779-EFA8-7F49-97BA-A4FE4F52E369}" destId="{41B56F68-6901-DD44-BE83-3E0D1749185C}" srcOrd="1" destOrd="0" presId="urn:microsoft.com/office/officeart/2009/3/layout/HorizontalOrganizationChart"/>
    <dgm:cxn modelId="{1C4B8686-3B25-B74E-814B-964FC5037801}" type="presOf" srcId="{6A67C735-BC0A-B44D-8121-C082CBB24632}" destId="{E78DE7F5-5218-7C4F-94C6-078FB4E359D2}" srcOrd="1" destOrd="0" presId="urn:microsoft.com/office/officeart/2009/3/layout/HorizontalOrganizationChart"/>
    <dgm:cxn modelId="{4CA38AA7-A9EE-2D45-8143-9EA99FFFE6F4}" srcId="{6A67C735-BC0A-B44D-8121-C082CBB24632}" destId="{35B97F71-2B1A-ED4F-8774-C167544CD210}" srcOrd="0" destOrd="0" parTransId="{05D187BB-3140-784B-B020-F9225937C4FA}" sibTransId="{4C01FC59-C571-534B-B832-AAE814D88181}"/>
    <dgm:cxn modelId="{986B12C1-C09F-2B4D-9145-46F88A40A0AE}" srcId="{6A67C735-BC0A-B44D-8121-C082CBB24632}" destId="{CC42D779-EFA8-7F49-97BA-A4FE4F52E369}" srcOrd="1" destOrd="0" parTransId="{586D60E8-C433-F242-904E-438F1F2FE95F}" sibTransId="{12930217-C201-2B43-89F9-7DC9368A650C}"/>
    <dgm:cxn modelId="{59387DC1-E5DE-B04A-BDC0-F90928871D62}" type="presOf" srcId="{B56D7BC0-72A5-D04B-8500-F453AD534B9D}" destId="{20F7C7F5-3E37-3D4C-93F7-A0AE2F4C1040}" srcOrd="0" destOrd="0" presId="urn:microsoft.com/office/officeart/2009/3/layout/HorizontalOrganizationChart"/>
    <dgm:cxn modelId="{AE6792D8-F1DB-7E45-BD16-5AE165E8248E}" type="presOf" srcId="{6B752149-1FA6-154B-AB0C-84061FF50D1F}" destId="{8A60A6B2-CDC2-D241-8F71-521C3A05BA16}" srcOrd="0" destOrd="0" presId="urn:microsoft.com/office/officeart/2009/3/layout/HorizontalOrganizationChart"/>
    <dgm:cxn modelId="{EC2DFEE0-AE6B-6248-BAF4-6A3DE67EE6FD}" type="presOf" srcId="{35B97F71-2B1A-ED4F-8774-C167544CD210}" destId="{52356288-B143-5A46-A861-7D039E7BAF6E}" srcOrd="1" destOrd="0" presId="urn:microsoft.com/office/officeart/2009/3/layout/HorizontalOrganizationChart"/>
    <dgm:cxn modelId="{28BDB6E6-270A-454D-9F75-6332778E7D48}" type="presOf" srcId="{733831D8-15BB-9E4C-AD72-0E7C4CA754AE}" destId="{E1AD8796-7109-8141-B14A-A78B02CDA2D3}" srcOrd="1" destOrd="0" presId="urn:microsoft.com/office/officeart/2009/3/layout/HorizontalOrganizationChart"/>
    <dgm:cxn modelId="{D8B1D3FB-CC0A-9E40-8BBB-A36B832D59A4}" type="presOf" srcId="{586D60E8-C433-F242-904E-438F1F2FE95F}" destId="{64318380-2292-D541-ABFE-2D920CB66504}" srcOrd="0" destOrd="0" presId="urn:microsoft.com/office/officeart/2009/3/layout/HorizontalOrganizationChart"/>
    <dgm:cxn modelId="{21FAE784-9CF5-D54B-B78C-E084AA7A3E1C}" type="presParOf" srcId="{2906BD38-56B2-4A4D-9862-AB9EFA6E6823}" destId="{5D4A30ED-6C7C-D747-A4D7-963C3986AAEB}" srcOrd="0" destOrd="0" presId="urn:microsoft.com/office/officeart/2009/3/layout/HorizontalOrganizationChart"/>
    <dgm:cxn modelId="{A1440DCD-533C-0C4E-802B-595E2FD359DB}" type="presParOf" srcId="{5D4A30ED-6C7C-D747-A4D7-963C3986AAEB}" destId="{F61AD0EA-91EC-AE4F-8CF2-65D89AFB18B8}" srcOrd="0" destOrd="0" presId="urn:microsoft.com/office/officeart/2009/3/layout/HorizontalOrganizationChart"/>
    <dgm:cxn modelId="{F8D3DFDF-5F9A-D640-AC9E-06A5C478AD35}" type="presParOf" srcId="{F61AD0EA-91EC-AE4F-8CF2-65D89AFB18B8}" destId="{3D21F532-FAC5-2748-AB96-18B4E22D8B08}" srcOrd="0" destOrd="0" presId="urn:microsoft.com/office/officeart/2009/3/layout/HorizontalOrganizationChart"/>
    <dgm:cxn modelId="{F0414467-4C43-924D-AFA4-E3065DB27FC6}" type="presParOf" srcId="{F61AD0EA-91EC-AE4F-8CF2-65D89AFB18B8}" destId="{E78DE7F5-5218-7C4F-94C6-078FB4E359D2}" srcOrd="1" destOrd="0" presId="urn:microsoft.com/office/officeart/2009/3/layout/HorizontalOrganizationChart"/>
    <dgm:cxn modelId="{89FDBE5E-F5EB-7F40-B3E9-63FD2D9166E1}" type="presParOf" srcId="{5D4A30ED-6C7C-D747-A4D7-963C3986AAEB}" destId="{6FCEFCEA-5AB1-1644-A6B2-6BBA5A444E09}" srcOrd="1" destOrd="0" presId="urn:microsoft.com/office/officeart/2009/3/layout/HorizontalOrganizationChart"/>
    <dgm:cxn modelId="{19915449-EA2B-7847-A689-19AF15E5932B}" type="presParOf" srcId="{6FCEFCEA-5AB1-1644-A6B2-6BBA5A444E09}" destId="{CD59E1F4-009E-6340-8F18-7D9D295CE324}" srcOrd="0" destOrd="0" presId="urn:microsoft.com/office/officeart/2009/3/layout/HorizontalOrganizationChart"/>
    <dgm:cxn modelId="{9193A08B-A2F5-3C4A-B3D5-F8E50BA6DACE}" type="presParOf" srcId="{6FCEFCEA-5AB1-1644-A6B2-6BBA5A444E09}" destId="{D6969546-2757-194B-BB07-DAE21DEC3B6A}" srcOrd="1" destOrd="0" presId="urn:microsoft.com/office/officeart/2009/3/layout/HorizontalOrganizationChart"/>
    <dgm:cxn modelId="{E7083202-DD59-3E46-9605-199F6DBD94AD}" type="presParOf" srcId="{D6969546-2757-194B-BB07-DAE21DEC3B6A}" destId="{90C38A5D-8D56-3B4B-8B0B-C11034428381}" srcOrd="0" destOrd="0" presId="urn:microsoft.com/office/officeart/2009/3/layout/HorizontalOrganizationChart"/>
    <dgm:cxn modelId="{75E8F474-5B4A-A945-95C9-2765AF1F9D36}" type="presParOf" srcId="{90C38A5D-8D56-3B4B-8B0B-C11034428381}" destId="{0792132F-0ABC-CA4C-AB08-F3E836B0EA78}" srcOrd="0" destOrd="0" presId="urn:microsoft.com/office/officeart/2009/3/layout/HorizontalOrganizationChart"/>
    <dgm:cxn modelId="{B91B6D85-834D-8149-8D0D-EDC3681E27C3}" type="presParOf" srcId="{90C38A5D-8D56-3B4B-8B0B-C11034428381}" destId="{52356288-B143-5A46-A861-7D039E7BAF6E}" srcOrd="1" destOrd="0" presId="urn:microsoft.com/office/officeart/2009/3/layout/HorizontalOrganizationChart"/>
    <dgm:cxn modelId="{4C7B68D7-9E5F-0B46-8113-FE24C1DCAE2D}" type="presParOf" srcId="{D6969546-2757-194B-BB07-DAE21DEC3B6A}" destId="{8DA60B12-6264-7944-8C9B-771BD23E2AF0}" srcOrd="1" destOrd="0" presId="urn:microsoft.com/office/officeart/2009/3/layout/HorizontalOrganizationChart"/>
    <dgm:cxn modelId="{4F6FF2C3-57E2-9848-BE06-6D72CA904849}" type="presParOf" srcId="{8DA60B12-6264-7944-8C9B-771BD23E2AF0}" destId="{2674C70B-9F6C-F641-B72E-88AF43630A10}" srcOrd="0" destOrd="0" presId="urn:microsoft.com/office/officeart/2009/3/layout/HorizontalOrganizationChart"/>
    <dgm:cxn modelId="{FACF4B1A-6F11-2E44-86B1-3330CF26F523}" type="presParOf" srcId="{8DA60B12-6264-7944-8C9B-771BD23E2AF0}" destId="{FCA3E527-9981-6B44-8ED9-9A17DBE15339}" srcOrd="1" destOrd="0" presId="urn:microsoft.com/office/officeart/2009/3/layout/HorizontalOrganizationChart"/>
    <dgm:cxn modelId="{172EAA04-6B18-1F4A-A036-4241C518DABC}" type="presParOf" srcId="{FCA3E527-9981-6B44-8ED9-9A17DBE15339}" destId="{67C6EC35-3CFE-9F43-BACB-D94FAEB75B7D}" srcOrd="0" destOrd="0" presId="urn:microsoft.com/office/officeart/2009/3/layout/HorizontalOrganizationChart"/>
    <dgm:cxn modelId="{597CC939-78F9-AA40-85D8-A33D70C7AB31}" type="presParOf" srcId="{67C6EC35-3CFE-9F43-BACB-D94FAEB75B7D}" destId="{EDE135D9-B8F1-3A4E-AF37-A2EBD2944053}" srcOrd="0" destOrd="0" presId="urn:microsoft.com/office/officeart/2009/3/layout/HorizontalOrganizationChart"/>
    <dgm:cxn modelId="{CDC5733B-D6F9-6243-907B-D3B47BC76EE4}" type="presParOf" srcId="{67C6EC35-3CFE-9F43-BACB-D94FAEB75B7D}" destId="{99093086-0C6B-BE43-A28E-4487FBF1F501}" srcOrd="1" destOrd="0" presId="urn:microsoft.com/office/officeart/2009/3/layout/HorizontalOrganizationChart"/>
    <dgm:cxn modelId="{5E9CC08A-9761-7A4C-86E4-A76C8C301E81}" type="presParOf" srcId="{FCA3E527-9981-6B44-8ED9-9A17DBE15339}" destId="{81BB0B67-2530-F747-8037-87FFF5274DF3}" srcOrd="1" destOrd="0" presId="urn:microsoft.com/office/officeart/2009/3/layout/HorizontalOrganizationChart"/>
    <dgm:cxn modelId="{D5221E94-DAA1-574D-A12D-B6DB56A6B83B}" type="presParOf" srcId="{FCA3E527-9981-6B44-8ED9-9A17DBE15339}" destId="{80553680-D47F-F246-8EC0-4EEA6537A8E9}" srcOrd="2" destOrd="0" presId="urn:microsoft.com/office/officeart/2009/3/layout/HorizontalOrganizationChart"/>
    <dgm:cxn modelId="{15D23359-327F-CD4C-AEBD-AD95FF7FAB63}" type="presParOf" srcId="{8DA60B12-6264-7944-8C9B-771BD23E2AF0}" destId="{8A60A6B2-CDC2-D241-8F71-521C3A05BA16}" srcOrd="2" destOrd="0" presId="urn:microsoft.com/office/officeart/2009/3/layout/HorizontalOrganizationChart"/>
    <dgm:cxn modelId="{5C0DA63D-59A1-854C-A54A-ED52120ED64E}" type="presParOf" srcId="{8DA60B12-6264-7944-8C9B-771BD23E2AF0}" destId="{1B47BD6C-D1DB-384A-A092-1544469EE2C2}" srcOrd="3" destOrd="0" presId="urn:microsoft.com/office/officeart/2009/3/layout/HorizontalOrganizationChart"/>
    <dgm:cxn modelId="{9E1EFD50-E794-0446-8531-8BA2AC78B928}" type="presParOf" srcId="{1B47BD6C-D1DB-384A-A092-1544469EE2C2}" destId="{8E54A938-A645-3D4B-89C0-C2B74E3F27E8}" srcOrd="0" destOrd="0" presId="urn:microsoft.com/office/officeart/2009/3/layout/HorizontalOrganizationChart"/>
    <dgm:cxn modelId="{CBCB7361-8408-3844-89AF-3B7F6571E5C3}" type="presParOf" srcId="{8E54A938-A645-3D4B-89C0-C2B74E3F27E8}" destId="{20F7C7F5-3E37-3D4C-93F7-A0AE2F4C1040}" srcOrd="0" destOrd="0" presId="urn:microsoft.com/office/officeart/2009/3/layout/HorizontalOrganizationChart"/>
    <dgm:cxn modelId="{8A20F9CF-39BC-594C-9D9F-AD1D82F4D2F4}" type="presParOf" srcId="{8E54A938-A645-3D4B-89C0-C2B74E3F27E8}" destId="{4F2C9311-DDB5-EB46-B8CD-E176B612EF70}" srcOrd="1" destOrd="0" presId="urn:microsoft.com/office/officeart/2009/3/layout/HorizontalOrganizationChart"/>
    <dgm:cxn modelId="{71910E6E-BB0E-E543-8D0B-01F93DCC060F}" type="presParOf" srcId="{1B47BD6C-D1DB-384A-A092-1544469EE2C2}" destId="{C64E29A6-295C-AA40-A257-79E406B21F1A}" srcOrd="1" destOrd="0" presId="urn:microsoft.com/office/officeart/2009/3/layout/HorizontalOrganizationChart"/>
    <dgm:cxn modelId="{38F9230D-35C6-3C42-B66E-0EC0A41CFB73}" type="presParOf" srcId="{1B47BD6C-D1DB-384A-A092-1544469EE2C2}" destId="{D7C3D4D1-F5C2-104F-B39D-176347E5E30E}" srcOrd="2" destOrd="0" presId="urn:microsoft.com/office/officeart/2009/3/layout/HorizontalOrganizationChart"/>
    <dgm:cxn modelId="{E7834F78-5672-5D4D-B531-CEBF8A309750}" type="presParOf" srcId="{D6969546-2757-194B-BB07-DAE21DEC3B6A}" destId="{37247992-C325-DB45-937B-584801A0DBBD}" srcOrd="2" destOrd="0" presId="urn:microsoft.com/office/officeart/2009/3/layout/HorizontalOrganizationChart"/>
    <dgm:cxn modelId="{BB559E7D-E4C0-4040-B5D6-7DF6AD9E3E0E}" type="presParOf" srcId="{6FCEFCEA-5AB1-1644-A6B2-6BBA5A444E09}" destId="{64318380-2292-D541-ABFE-2D920CB66504}" srcOrd="2" destOrd="0" presId="urn:microsoft.com/office/officeart/2009/3/layout/HorizontalOrganizationChart"/>
    <dgm:cxn modelId="{12747BD7-C2EF-7948-A1D5-FC34F77619D1}" type="presParOf" srcId="{6FCEFCEA-5AB1-1644-A6B2-6BBA5A444E09}" destId="{EEDC2686-2D0A-9A44-BCF1-AD467F626285}" srcOrd="3" destOrd="0" presId="urn:microsoft.com/office/officeart/2009/3/layout/HorizontalOrganizationChart"/>
    <dgm:cxn modelId="{5BE87FC1-5FBB-2347-95C0-D99EC71031A7}" type="presParOf" srcId="{EEDC2686-2D0A-9A44-BCF1-AD467F626285}" destId="{638BB680-C0F9-B747-B65C-48F3664EFD63}" srcOrd="0" destOrd="0" presId="urn:microsoft.com/office/officeart/2009/3/layout/HorizontalOrganizationChart"/>
    <dgm:cxn modelId="{EF25D04E-A308-284B-B834-B9A2C39D7519}" type="presParOf" srcId="{638BB680-C0F9-B747-B65C-48F3664EFD63}" destId="{A1275447-9F12-E641-B80B-86E1F8345DAE}" srcOrd="0" destOrd="0" presId="urn:microsoft.com/office/officeart/2009/3/layout/HorizontalOrganizationChart"/>
    <dgm:cxn modelId="{FEF29D26-AA95-0544-8DA0-EF0FCA4A5BA8}" type="presParOf" srcId="{638BB680-C0F9-B747-B65C-48F3664EFD63}" destId="{41B56F68-6901-DD44-BE83-3E0D1749185C}" srcOrd="1" destOrd="0" presId="urn:microsoft.com/office/officeart/2009/3/layout/HorizontalOrganizationChart"/>
    <dgm:cxn modelId="{E42AB746-F110-A847-8EB2-BA687AB1C44A}" type="presParOf" srcId="{EEDC2686-2D0A-9A44-BCF1-AD467F626285}" destId="{004F4F48-675D-0643-8414-2F3552C8CCFB}" srcOrd="1" destOrd="0" presId="urn:microsoft.com/office/officeart/2009/3/layout/HorizontalOrganizationChart"/>
    <dgm:cxn modelId="{40B04655-8C70-1440-948C-01B37C425812}" type="presParOf" srcId="{EEDC2686-2D0A-9A44-BCF1-AD467F626285}" destId="{F22D3846-EEEE-1D49-BE5A-782A00E30391}" srcOrd="2" destOrd="0" presId="urn:microsoft.com/office/officeart/2009/3/layout/HorizontalOrganizationChart"/>
    <dgm:cxn modelId="{FC038B43-4E24-4C40-A581-90AACA12E53D}" type="presParOf" srcId="{6FCEFCEA-5AB1-1644-A6B2-6BBA5A444E09}" destId="{9AC10DAD-F48A-C649-9E53-0305FBF611E3}" srcOrd="4" destOrd="0" presId="urn:microsoft.com/office/officeart/2009/3/layout/HorizontalOrganizationChart"/>
    <dgm:cxn modelId="{26D71C35-3E02-1842-92FD-A39D2ABFBEF7}" type="presParOf" srcId="{6FCEFCEA-5AB1-1644-A6B2-6BBA5A444E09}" destId="{AF112BD4-9B60-E345-AC1C-DD25621DB3D7}" srcOrd="5" destOrd="0" presId="urn:microsoft.com/office/officeart/2009/3/layout/HorizontalOrganizationChart"/>
    <dgm:cxn modelId="{6C22B41D-30BB-D242-B45E-F4BAC6D927E1}" type="presParOf" srcId="{AF112BD4-9B60-E345-AC1C-DD25621DB3D7}" destId="{2B61579C-369C-E04A-B3A8-C9E1E3FDB4DD}" srcOrd="0" destOrd="0" presId="urn:microsoft.com/office/officeart/2009/3/layout/HorizontalOrganizationChart"/>
    <dgm:cxn modelId="{C5EA834C-9BC1-4A41-93FD-DD6D76EF8F91}" type="presParOf" srcId="{2B61579C-369C-E04A-B3A8-C9E1E3FDB4DD}" destId="{28F6D76B-3C1C-3F42-BA75-E327EA31ED2E}" srcOrd="0" destOrd="0" presId="urn:microsoft.com/office/officeart/2009/3/layout/HorizontalOrganizationChart"/>
    <dgm:cxn modelId="{BBEC59A6-656D-B342-B562-3FD80D40A17B}" type="presParOf" srcId="{2B61579C-369C-E04A-B3A8-C9E1E3FDB4DD}" destId="{E1AD8796-7109-8141-B14A-A78B02CDA2D3}" srcOrd="1" destOrd="0" presId="urn:microsoft.com/office/officeart/2009/3/layout/HorizontalOrganizationChart"/>
    <dgm:cxn modelId="{841153D6-1F9A-2E42-9A65-CE5FE4F4FC8F}" type="presParOf" srcId="{AF112BD4-9B60-E345-AC1C-DD25621DB3D7}" destId="{A69FF31D-1AAE-824D-8652-664F4DC663DE}" srcOrd="1" destOrd="0" presId="urn:microsoft.com/office/officeart/2009/3/layout/HorizontalOrganizationChart"/>
    <dgm:cxn modelId="{3E4D68BB-2BF3-AA4C-9450-6DF0B1626A08}" type="presParOf" srcId="{AF112BD4-9B60-E345-AC1C-DD25621DB3D7}" destId="{4836A8E2-A9F2-4B4D-999D-8990221333E6}" srcOrd="2" destOrd="0" presId="urn:microsoft.com/office/officeart/2009/3/layout/HorizontalOrganizationChart"/>
    <dgm:cxn modelId="{EB5779ED-8662-AC46-AA5A-896FF4D516D7}" type="presParOf" srcId="{5D4A30ED-6C7C-D747-A4D7-963C3986AAEB}" destId="{E81ACDB9-2EB1-3B4C-B461-ADBBFFC28E9F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A67C735-BC0A-B44D-8121-C082CBB24632}">
      <dgm:prSet phldrT="[文本]" custT="1"/>
      <dgm:spPr/>
      <dgm:t>
        <a:bodyPr/>
        <a:lstStyle/>
        <a:p>
          <a:r>
            <a:rPr lang="en-US" altLang="zh-CN" sz="14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1400" dirty="0">
              <a:latin typeface="Microsoft YaHei" charset="-122"/>
              <a:ea typeface="Microsoft YaHei" charset="-122"/>
              <a:cs typeface="Microsoft YaHei" charset="-122"/>
            </a:rPr>
            <a:t>普遍联系和永恒发展</a:t>
          </a:r>
        </a:p>
      </dgm:t>
    </dgm:pt>
    <dgm:pt modelId="{E3E7B910-C48D-264A-96B6-46298B1BF70F}" type="par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DD109EF3-727D-1D4A-9995-C1FCA19859E1}" type="sib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35B97F71-2B1A-ED4F-8774-C167544CD210}">
      <dgm:prSet custT="1"/>
      <dgm:spPr/>
      <dgm:t>
        <a:bodyPr/>
        <a:lstStyle/>
        <a:p>
          <a:r>
            <a:rPr lang="zh-CN" altLang="en-US" sz="1400" dirty="0">
              <a:latin typeface="Microsoft YaHei" charset="-122"/>
              <a:ea typeface="Microsoft YaHei" charset="-122"/>
              <a:cs typeface="Microsoft YaHei" charset="-122"/>
            </a:rPr>
            <a:t>两大特点</a:t>
          </a:r>
        </a:p>
      </dgm:t>
    </dgm:pt>
    <dgm:pt modelId="{05D187BB-3140-784B-B020-F9225937C4FA}" type="par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4C01FC59-C571-534B-B832-AAE814D88181}" type="sib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CC42D779-EFA8-7F49-97BA-A4FE4F52E369}">
      <dgm:prSet custT="1"/>
      <dgm:spPr/>
      <dgm:t>
        <a:bodyPr/>
        <a:lstStyle/>
        <a:p>
          <a:r>
            <a:rPr lang="zh-CN" altLang="en-US" sz="1400" dirty="0">
              <a:latin typeface="Microsoft YaHei" charset="-122"/>
              <a:ea typeface="Microsoft YaHei" charset="-122"/>
              <a:cs typeface="Microsoft YaHei" charset="-122"/>
            </a:rPr>
            <a:t>三大规律</a:t>
          </a:r>
        </a:p>
      </dgm:t>
    </dgm:pt>
    <dgm:pt modelId="{586D60E8-C433-F242-904E-438F1F2FE95F}" type="par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12930217-C201-2B43-89F9-7DC9368A650C}" type="sib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733831D8-15BB-9E4C-AD72-0E7C4CA754AE}">
      <dgm:prSet custT="1"/>
      <dgm:spPr/>
      <dgm:t>
        <a:bodyPr/>
        <a:lstStyle/>
        <a:p>
          <a:r>
            <a:rPr lang="zh-CN" altLang="en-US" sz="1400" dirty="0">
              <a:latin typeface="Microsoft YaHei" charset="-122"/>
              <a:ea typeface="Microsoft YaHei" charset="-122"/>
              <a:cs typeface="Microsoft YaHei" charset="-122"/>
            </a:rPr>
            <a:t>五对范畴</a:t>
          </a:r>
        </a:p>
      </dgm:t>
    </dgm:pt>
    <dgm:pt modelId="{6B8B3426-EF25-9D47-AA79-76DD01AEB61D}" type="par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A3AA96FD-D261-CF44-A01B-6D2CBD99AA43}" type="sib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C98F2E50-9D1B-1647-B6F4-E6380A1AEF1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联系</a:t>
          </a:r>
        </a:p>
      </dgm:t>
    </dgm:pt>
    <dgm:pt modelId="{5F2480F8-029F-A547-B77D-92C4A77CAA80}" type="par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9CE59A69-6833-5C4E-AED2-83F2B4658168}" type="sib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B56D7BC0-72A5-D04B-8500-F453AD534B9D}">
      <dgm:prSet custT="1"/>
      <dgm:spPr/>
      <dgm:t>
        <a:bodyPr/>
        <a:lstStyle/>
        <a:p>
          <a:r>
            <a:rPr lang="zh-CN" altLang="en-US" sz="1400" dirty="0"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gm:t>
    </dgm:pt>
    <dgm:pt modelId="{6B752149-1FA6-154B-AB0C-84061FF50D1F}" type="par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F6FA2A50-0AD6-D04E-9036-805FB57167C1}" type="sib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D4A30ED-6C7C-D747-A4D7-963C3986AAEB}" type="pres">
      <dgm:prSet presAssocID="{6A67C735-BC0A-B44D-8121-C082CBB24632}" presName="hierRoot1" presStyleCnt="0">
        <dgm:presLayoutVars>
          <dgm:hierBranch val="init"/>
        </dgm:presLayoutVars>
      </dgm:prSet>
      <dgm:spPr/>
    </dgm:pt>
    <dgm:pt modelId="{F61AD0EA-91EC-AE4F-8CF2-65D89AFB18B8}" type="pres">
      <dgm:prSet presAssocID="{6A67C735-BC0A-B44D-8121-C082CBB24632}" presName="rootComposite1" presStyleCnt="0"/>
      <dgm:spPr/>
    </dgm:pt>
    <dgm:pt modelId="{3D21F532-FAC5-2748-AB96-18B4E22D8B08}" type="pres">
      <dgm:prSet presAssocID="{6A67C735-BC0A-B44D-8121-C082CBB24632}" presName="rootText1" presStyleLbl="node0" presStyleIdx="0" presStyleCnt="1" custScaleX="195094" custScaleY="140571">
        <dgm:presLayoutVars>
          <dgm:chPref val="3"/>
        </dgm:presLayoutVars>
      </dgm:prSet>
      <dgm:spPr/>
    </dgm:pt>
    <dgm:pt modelId="{E78DE7F5-5218-7C4F-94C6-078FB4E359D2}" type="pres">
      <dgm:prSet presAssocID="{6A67C735-BC0A-B44D-8121-C082CBB24632}" presName="rootConnector1" presStyleLbl="node1" presStyleIdx="0" presStyleCnt="0"/>
      <dgm:spPr/>
    </dgm:pt>
    <dgm:pt modelId="{6FCEFCEA-5AB1-1644-A6B2-6BBA5A444E09}" type="pres">
      <dgm:prSet presAssocID="{6A67C735-BC0A-B44D-8121-C082CBB24632}" presName="hierChild2" presStyleCnt="0"/>
      <dgm:spPr/>
    </dgm:pt>
    <dgm:pt modelId="{CD59E1F4-009E-6340-8F18-7D9D295CE324}" type="pres">
      <dgm:prSet presAssocID="{05D187BB-3140-784B-B020-F9225937C4FA}" presName="Name64" presStyleLbl="parChTrans1D2" presStyleIdx="0" presStyleCnt="3"/>
      <dgm:spPr/>
    </dgm:pt>
    <dgm:pt modelId="{D6969546-2757-194B-BB07-DAE21DEC3B6A}" type="pres">
      <dgm:prSet presAssocID="{35B97F71-2B1A-ED4F-8774-C167544CD210}" presName="hierRoot2" presStyleCnt="0">
        <dgm:presLayoutVars>
          <dgm:hierBranch val="init"/>
        </dgm:presLayoutVars>
      </dgm:prSet>
      <dgm:spPr/>
    </dgm:pt>
    <dgm:pt modelId="{90C38A5D-8D56-3B4B-8B0B-C11034428381}" type="pres">
      <dgm:prSet presAssocID="{35B97F71-2B1A-ED4F-8774-C167544CD210}" presName="rootComposite" presStyleCnt="0"/>
      <dgm:spPr/>
    </dgm:pt>
    <dgm:pt modelId="{0792132F-0ABC-CA4C-AB08-F3E836B0EA78}" type="pres">
      <dgm:prSet presAssocID="{35B97F71-2B1A-ED4F-8774-C167544CD210}" presName="rootText" presStyleLbl="node2" presStyleIdx="0" presStyleCnt="3" custScaleX="83362" custScaleY="94464">
        <dgm:presLayoutVars>
          <dgm:chPref val="3"/>
        </dgm:presLayoutVars>
      </dgm:prSet>
      <dgm:spPr/>
    </dgm:pt>
    <dgm:pt modelId="{52356288-B143-5A46-A861-7D039E7BAF6E}" type="pres">
      <dgm:prSet presAssocID="{35B97F71-2B1A-ED4F-8774-C167544CD210}" presName="rootConnector" presStyleLbl="node2" presStyleIdx="0" presStyleCnt="3"/>
      <dgm:spPr/>
    </dgm:pt>
    <dgm:pt modelId="{8DA60B12-6264-7944-8C9B-771BD23E2AF0}" type="pres">
      <dgm:prSet presAssocID="{35B97F71-2B1A-ED4F-8774-C167544CD210}" presName="hierChild4" presStyleCnt="0"/>
      <dgm:spPr/>
    </dgm:pt>
    <dgm:pt modelId="{2674C70B-9F6C-F641-B72E-88AF43630A10}" type="pres">
      <dgm:prSet presAssocID="{5F2480F8-029F-A547-B77D-92C4A77CAA80}" presName="Name64" presStyleLbl="parChTrans1D3" presStyleIdx="0" presStyleCnt="2"/>
      <dgm:spPr/>
    </dgm:pt>
    <dgm:pt modelId="{FCA3E527-9981-6B44-8ED9-9A17DBE15339}" type="pres">
      <dgm:prSet presAssocID="{C98F2E50-9D1B-1647-B6F4-E6380A1AEF14}" presName="hierRoot2" presStyleCnt="0">
        <dgm:presLayoutVars>
          <dgm:hierBranch val="init"/>
        </dgm:presLayoutVars>
      </dgm:prSet>
      <dgm:spPr/>
    </dgm:pt>
    <dgm:pt modelId="{67C6EC35-3CFE-9F43-BACB-D94FAEB75B7D}" type="pres">
      <dgm:prSet presAssocID="{C98F2E50-9D1B-1647-B6F4-E6380A1AEF14}" presName="rootComposite" presStyleCnt="0"/>
      <dgm:spPr/>
    </dgm:pt>
    <dgm:pt modelId="{EDE135D9-B8F1-3A4E-AF37-A2EBD2944053}" type="pres">
      <dgm:prSet presAssocID="{C98F2E50-9D1B-1647-B6F4-E6380A1AEF14}" presName="rootText" presStyleLbl="node3" presStyleIdx="0" presStyleCnt="2">
        <dgm:presLayoutVars>
          <dgm:chPref val="3"/>
        </dgm:presLayoutVars>
      </dgm:prSet>
      <dgm:spPr/>
    </dgm:pt>
    <dgm:pt modelId="{99093086-0C6B-BE43-A28E-4487FBF1F501}" type="pres">
      <dgm:prSet presAssocID="{C98F2E50-9D1B-1647-B6F4-E6380A1AEF14}" presName="rootConnector" presStyleLbl="node3" presStyleIdx="0" presStyleCnt="2"/>
      <dgm:spPr/>
    </dgm:pt>
    <dgm:pt modelId="{81BB0B67-2530-F747-8037-87FFF5274DF3}" type="pres">
      <dgm:prSet presAssocID="{C98F2E50-9D1B-1647-B6F4-E6380A1AEF14}" presName="hierChild4" presStyleCnt="0"/>
      <dgm:spPr/>
    </dgm:pt>
    <dgm:pt modelId="{80553680-D47F-F246-8EC0-4EEA6537A8E9}" type="pres">
      <dgm:prSet presAssocID="{C98F2E50-9D1B-1647-B6F4-E6380A1AEF14}" presName="hierChild5" presStyleCnt="0"/>
      <dgm:spPr/>
    </dgm:pt>
    <dgm:pt modelId="{8A60A6B2-CDC2-D241-8F71-521C3A05BA16}" type="pres">
      <dgm:prSet presAssocID="{6B752149-1FA6-154B-AB0C-84061FF50D1F}" presName="Name64" presStyleLbl="parChTrans1D3" presStyleIdx="1" presStyleCnt="2"/>
      <dgm:spPr/>
    </dgm:pt>
    <dgm:pt modelId="{1B47BD6C-D1DB-384A-A092-1544469EE2C2}" type="pres">
      <dgm:prSet presAssocID="{B56D7BC0-72A5-D04B-8500-F453AD534B9D}" presName="hierRoot2" presStyleCnt="0">
        <dgm:presLayoutVars>
          <dgm:hierBranch val="init"/>
        </dgm:presLayoutVars>
      </dgm:prSet>
      <dgm:spPr/>
    </dgm:pt>
    <dgm:pt modelId="{8E54A938-A645-3D4B-89C0-C2B74E3F27E8}" type="pres">
      <dgm:prSet presAssocID="{B56D7BC0-72A5-D04B-8500-F453AD534B9D}" presName="rootComposite" presStyleCnt="0"/>
      <dgm:spPr/>
    </dgm:pt>
    <dgm:pt modelId="{20F7C7F5-3E37-3D4C-93F7-A0AE2F4C1040}" type="pres">
      <dgm:prSet presAssocID="{B56D7BC0-72A5-D04B-8500-F453AD534B9D}" presName="rootText" presStyleLbl="node3" presStyleIdx="1" presStyleCnt="2">
        <dgm:presLayoutVars>
          <dgm:chPref val="3"/>
        </dgm:presLayoutVars>
      </dgm:prSet>
      <dgm:spPr/>
    </dgm:pt>
    <dgm:pt modelId="{4F2C9311-DDB5-EB46-B8CD-E176B612EF70}" type="pres">
      <dgm:prSet presAssocID="{B56D7BC0-72A5-D04B-8500-F453AD534B9D}" presName="rootConnector" presStyleLbl="node3" presStyleIdx="1" presStyleCnt="2"/>
      <dgm:spPr/>
    </dgm:pt>
    <dgm:pt modelId="{C64E29A6-295C-AA40-A257-79E406B21F1A}" type="pres">
      <dgm:prSet presAssocID="{B56D7BC0-72A5-D04B-8500-F453AD534B9D}" presName="hierChild4" presStyleCnt="0"/>
      <dgm:spPr/>
    </dgm:pt>
    <dgm:pt modelId="{D7C3D4D1-F5C2-104F-B39D-176347E5E30E}" type="pres">
      <dgm:prSet presAssocID="{B56D7BC0-72A5-D04B-8500-F453AD534B9D}" presName="hierChild5" presStyleCnt="0"/>
      <dgm:spPr/>
    </dgm:pt>
    <dgm:pt modelId="{37247992-C325-DB45-937B-584801A0DBBD}" type="pres">
      <dgm:prSet presAssocID="{35B97F71-2B1A-ED4F-8774-C167544CD210}" presName="hierChild5" presStyleCnt="0"/>
      <dgm:spPr/>
    </dgm:pt>
    <dgm:pt modelId="{64318380-2292-D541-ABFE-2D920CB66504}" type="pres">
      <dgm:prSet presAssocID="{586D60E8-C433-F242-904E-438F1F2FE95F}" presName="Name64" presStyleLbl="parChTrans1D2" presStyleIdx="1" presStyleCnt="3"/>
      <dgm:spPr/>
    </dgm:pt>
    <dgm:pt modelId="{EEDC2686-2D0A-9A44-BCF1-AD467F626285}" type="pres">
      <dgm:prSet presAssocID="{CC42D779-EFA8-7F49-97BA-A4FE4F52E369}" presName="hierRoot2" presStyleCnt="0">
        <dgm:presLayoutVars>
          <dgm:hierBranch val="init"/>
        </dgm:presLayoutVars>
      </dgm:prSet>
      <dgm:spPr/>
    </dgm:pt>
    <dgm:pt modelId="{638BB680-C0F9-B747-B65C-48F3664EFD63}" type="pres">
      <dgm:prSet presAssocID="{CC42D779-EFA8-7F49-97BA-A4FE4F52E369}" presName="rootComposite" presStyleCnt="0"/>
      <dgm:spPr/>
    </dgm:pt>
    <dgm:pt modelId="{A1275447-9F12-E641-B80B-86E1F8345DAE}" type="pres">
      <dgm:prSet presAssocID="{CC42D779-EFA8-7F49-97BA-A4FE4F52E369}" presName="rootText" presStyleLbl="node2" presStyleIdx="1" presStyleCnt="3" custScaleX="83451" custScaleY="96320">
        <dgm:presLayoutVars>
          <dgm:chPref val="3"/>
        </dgm:presLayoutVars>
      </dgm:prSet>
      <dgm:spPr/>
    </dgm:pt>
    <dgm:pt modelId="{41B56F68-6901-DD44-BE83-3E0D1749185C}" type="pres">
      <dgm:prSet presAssocID="{CC42D779-EFA8-7F49-97BA-A4FE4F52E369}" presName="rootConnector" presStyleLbl="node2" presStyleIdx="1" presStyleCnt="3"/>
      <dgm:spPr/>
    </dgm:pt>
    <dgm:pt modelId="{004F4F48-675D-0643-8414-2F3552C8CCFB}" type="pres">
      <dgm:prSet presAssocID="{CC42D779-EFA8-7F49-97BA-A4FE4F52E369}" presName="hierChild4" presStyleCnt="0"/>
      <dgm:spPr/>
    </dgm:pt>
    <dgm:pt modelId="{F22D3846-EEEE-1D49-BE5A-782A00E30391}" type="pres">
      <dgm:prSet presAssocID="{CC42D779-EFA8-7F49-97BA-A4FE4F52E369}" presName="hierChild5" presStyleCnt="0"/>
      <dgm:spPr/>
    </dgm:pt>
    <dgm:pt modelId="{9AC10DAD-F48A-C649-9E53-0305FBF611E3}" type="pres">
      <dgm:prSet presAssocID="{6B8B3426-EF25-9D47-AA79-76DD01AEB61D}" presName="Name64" presStyleLbl="parChTrans1D2" presStyleIdx="2" presStyleCnt="3"/>
      <dgm:spPr/>
    </dgm:pt>
    <dgm:pt modelId="{AF112BD4-9B60-E345-AC1C-DD25621DB3D7}" type="pres">
      <dgm:prSet presAssocID="{733831D8-15BB-9E4C-AD72-0E7C4CA754AE}" presName="hierRoot2" presStyleCnt="0">
        <dgm:presLayoutVars>
          <dgm:hierBranch val="init"/>
        </dgm:presLayoutVars>
      </dgm:prSet>
      <dgm:spPr/>
    </dgm:pt>
    <dgm:pt modelId="{2B61579C-369C-E04A-B3A8-C9E1E3FDB4DD}" type="pres">
      <dgm:prSet presAssocID="{733831D8-15BB-9E4C-AD72-0E7C4CA754AE}" presName="rootComposite" presStyleCnt="0"/>
      <dgm:spPr/>
    </dgm:pt>
    <dgm:pt modelId="{28F6D76B-3C1C-3F42-BA75-E327EA31ED2E}" type="pres">
      <dgm:prSet presAssocID="{733831D8-15BB-9E4C-AD72-0E7C4CA754AE}" presName="rootText" presStyleLbl="node2" presStyleIdx="2" presStyleCnt="3" custScaleX="79205" custScaleY="83296">
        <dgm:presLayoutVars>
          <dgm:chPref val="3"/>
        </dgm:presLayoutVars>
      </dgm:prSet>
      <dgm:spPr/>
    </dgm:pt>
    <dgm:pt modelId="{E1AD8796-7109-8141-B14A-A78B02CDA2D3}" type="pres">
      <dgm:prSet presAssocID="{733831D8-15BB-9E4C-AD72-0E7C4CA754AE}" presName="rootConnector" presStyleLbl="node2" presStyleIdx="2" presStyleCnt="3"/>
      <dgm:spPr/>
    </dgm:pt>
    <dgm:pt modelId="{A69FF31D-1AAE-824D-8652-664F4DC663DE}" type="pres">
      <dgm:prSet presAssocID="{733831D8-15BB-9E4C-AD72-0E7C4CA754AE}" presName="hierChild4" presStyleCnt="0"/>
      <dgm:spPr/>
    </dgm:pt>
    <dgm:pt modelId="{4836A8E2-A9F2-4B4D-999D-8990221333E6}" type="pres">
      <dgm:prSet presAssocID="{733831D8-15BB-9E4C-AD72-0E7C4CA754AE}" presName="hierChild5" presStyleCnt="0"/>
      <dgm:spPr/>
    </dgm:pt>
    <dgm:pt modelId="{E81ACDB9-2EB1-3B4C-B461-ADBBFFC28E9F}" type="pres">
      <dgm:prSet presAssocID="{6A67C735-BC0A-B44D-8121-C082CBB24632}" presName="hierChild3" presStyleCnt="0"/>
      <dgm:spPr/>
    </dgm:pt>
  </dgm:ptLst>
  <dgm:cxnLst>
    <dgm:cxn modelId="{9A667400-1EC2-5340-8285-201E7F14277C}" type="presOf" srcId="{E0E81B47-8AC3-1B43-AEBE-9D84A0F26F6C}" destId="{2906BD38-56B2-4A4D-9862-AB9EFA6E6823}" srcOrd="0" destOrd="0" presId="urn:microsoft.com/office/officeart/2009/3/layout/HorizontalOrganizationChart"/>
    <dgm:cxn modelId="{BFDA9C02-5CE0-D04A-8469-674EC1F1B245}" type="presOf" srcId="{CC42D779-EFA8-7F49-97BA-A4FE4F52E369}" destId="{A1275447-9F12-E641-B80B-86E1F8345DAE}" srcOrd="0" destOrd="0" presId="urn:microsoft.com/office/officeart/2009/3/layout/HorizontalOrganizationChart"/>
    <dgm:cxn modelId="{C1250C05-CC05-9441-9BC4-7806B630CD9F}" type="presOf" srcId="{B56D7BC0-72A5-D04B-8500-F453AD534B9D}" destId="{20F7C7F5-3E37-3D4C-93F7-A0AE2F4C1040}" srcOrd="0" destOrd="0" presId="urn:microsoft.com/office/officeart/2009/3/layout/HorizontalOrganizationChart"/>
    <dgm:cxn modelId="{2B827A0A-3893-9F4F-8BEA-7A584CB5497A}" type="presOf" srcId="{733831D8-15BB-9E4C-AD72-0E7C4CA754AE}" destId="{E1AD8796-7109-8141-B14A-A78B02CDA2D3}" srcOrd="1" destOrd="0" presId="urn:microsoft.com/office/officeart/2009/3/layout/HorizontalOrganizationChart"/>
    <dgm:cxn modelId="{338E2120-28C2-8844-873C-5D2C4D94A584}" srcId="{35B97F71-2B1A-ED4F-8774-C167544CD210}" destId="{B56D7BC0-72A5-D04B-8500-F453AD534B9D}" srcOrd="1" destOrd="0" parTransId="{6B752149-1FA6-154B-AB0C-84061FF50D1F}" sibTransId="{F6FA2A50-0AD6-D04E-9036-805FB57167C1}"/>
    <dgm:cxn modelId="{DC589022-4FAA-FE44-B413-5082374AE803}" type="presOf" srcId="{6A67C735-BC0A-B44D-8121-C082CBB24632}" destId="{E78DE7F5-5218-7C4F-94C6-078FB4E359D2}" srcOrd="1" destOrd="0" presId="urn:microsoft.com/office/officeart/2009/3/layout/HorizontalOrganizationChart"/>
    <dgm:cxn modelId="{84FB4528-382A-6E4B-BDC0-D904F03759BF}" srcId="{E0E81B47-8AC3-1B43-AEBE-9D84A0F26F6C}" destId="{6A67C735-BC0A-B44D-8121-C082CBB24632}" srcOrd="0" destOrd="0" parTransId="{E3E7B910-C48D-264A-96B6-46298B1BF70F}" sibTransId="{DD109EF3-727D-1D4A-9995-C1FCA19859E1}"/>
    <dgm:cxn modelId="{1664C92C-0792-A445-8752-E1158D0461AD}" srcId="{35B97F71-2B1A-ED4F-8774-C167544CD210}" destId="{C98F2E50-9D1B-1647-B6F4-E6380A1AEF14}" srcOrd="0" destOrd="0" parTransId="{5F2480F8-029F-A547-B77D-92C4A77CAA80}" sibTransId="{9CE59A69-6833-5C4E-AED2-83F2B4658168}"/>
    <dgm:cxn modelId="{8257B331-8F6C-7A43-8BC5-5F70F21E4B20}" type="presOf" srcId="{733831D8-15BB-9E4C-AD72-0E7C4CA754AE}" destId="{28F6D76B-3C1C-3F42-BA75-E327EA31ED2E}" srcOrd="0" destOrd="0" presId="urn:microsoft.com/office/officeart/2009/3/layout/HorizontalOrganizationChart"/>
    <dgm:cxn modelId="{145F3A33-FB00-1540-98AC-7DED8D674238}" type="presOf" srcId="{586D60E8-C433-F242-904E-438F1F2FE95F}" destId="{64318380-2292-D541-ABFE-2D920CB66504}" srcOrd="0" destOrd="0" presId="urn:microsoft.com/office/officeart/2009/3/layout/HorizontalOrganizationChart"/>
    <dgm:cxn modelId="{0F4C4C3E-64BF-9648-8A6B-25966219B8C6}" type="presOf" srcId="{CC42D779-EFA8-7F49-97BA-A4FE4F52E369}" destId="{41B56F68-6901-DD44-BE83-3E0D1749185C}" srcOrd="1" destOrd="0" presId="urn:microsoft.com/office/officeart/2009/3/layout/HorizontalOrganizationChart"/>
    <dgm:cxn modelId="{F9CB625F-4A74-E44E-A4EC-37EADBFFF7EA}" srcId="{6A67C735-BC0A-B44D-8121-C082CBB24632}" destId="{733831D8-15BB-9E4C-AD72-0E7C4CA754AE}" srcOrd="2" destOrd="0" parTransId="{6B8B3426-EF25-9D47-AA79-76DD01AEB61D}" sibTransId="{A3AA96FD-D261-CF44-A01B-6D2CBD99AA43}"/>
    <dgm:cxn modelId="{04023A63-9E5D-1E49-AE72-130736B9A9E8}" type="presOf" srcId="{6A67C735-BC0A-B44D-8121-C082CBB24632}" destId="{3D21F532-FAC5-2748-AB96-18B4E22D8B08}" srcOrd="0" destOrd="0" presId="urn:microsoft.com/office/officeart/2009/3/layout/HorizontalOrganizationChart"/>
    <dgm:cxn modelId="{C774078B-5263-6340-884D-7751381C4314}" type="presOf" srcId="{C98F2E50-9D1B-1647-B6F4-E6380A1AEF14}" destId="{EDE135D9-B8F1-3A4E-AF37-A2EBD2944053}" srcOrd="0" destOrd="0" presId="urn:microsoft.com/office/officeart/2009/3/layout/HorizontalOrganizationChart"/>
    <dgm:cxn modelId="{B072BD9D-113D-3C4D-929C-3E47C511EC34}" type="presOf" srcId="{05D187BB-3140-784B-B020-F9225937C4FA}" destId="{CD59E1F4-009E-6340-8F18-7D9D295CE324}" srcOrd="0" destOrd="0" presId="urn:microsoft.com/office/officeart/2009/3/layout/HorizontalOrganizationChart"/>
    <dgm:cxn modelId="{4CA38AA7-A9EE-2D45-8143-9EA99FFFE6F4}" srcId="{6A67C735-BC0A-B44D-8121-C082CBB24632}" destId="{35B97F71-2B1A-ED4F-8774-C167544CD210}" srcOrd="0" destOrd="0" parTransId="{05D187BB-3140-784B-B020-F9225937C4FA}" sibTransId="{4C01FC59-C571-534B-B832-AAE814D88181}"/>
    <dgm:cxn modelId="{A8666DB2-6057-D946-8DFE-02C9C2186C04}" type="presOf" srcId="{6B752149-1FA6-154B-AB0C-84061FF50D1F}" destId="{8A60A6B2-CDC2-D241-8F71-521C3A05BA16}" srcOrd="0" destOrd="0" presId="urn:microsoft.com/office/officeart/2009/3/layout/HorizontalOrganizationChart"/>
    <dgm:cxn modelId="{986B12C1-C09F-2B4D-9145-46F88A40A0AE}" srcId="{6A67C735-BC0A-B44D-8121-C082CBB24632}" destId="{CC42D779-EFA8-7F49-97BA-A4FE4F52E369}" srcOrd="1" destOrd="0" parTransId="{586D60E8-C433-F242-904E-438F1F2FE95F}" sibTransId="{12930217-C201-2B43-89F9-7DC9368A650C}"/>
    <dgm:cxn modelId="{2DEC58C3-DFC9-1348-A55E-086E0CD5ACA3}" type="presOf" srcId="{B56D7BC0-72A5-D04B-8500-F453AD534B9D}" destId="{4F2C9311-DDB5-EB46-B8CD-E176B612EF70}" srcOrd="1" destOrd="0" presId="urn:microsoft.com/office/officeart/2009/3/layout/HorizontalOrganizationChart"/>
    <dgm:cxn modelId="{7BA4DEC8-0141-2B41-9C82-1B141EB4248E}" type="presOf" srcId="{35B97F71-2B1A-ED4F-8774-C167544CD210}" destId="{52356288-B143-5A46-A861-7D039E7BAF6E}" srcOrd="1" destOrd="0" presId="urn:microsoft.com/office/officeart/2009/3/layout/HorizontalOrganizationChart"/>
    <dgm:cxn modelId="{5DF3B5CD-3328-7F4E-AF75-CA80E0D4F9A7}" type="presOf" srcId="{35B97F71-2B1A-ED4F-8774-C167544CD210}" destId="{0792132F-0ABC-CA4C-AB08-F3E836B0EA78}" srcOrd="0" destOrd="0" presId="urn:microsoft.com/office/officeart/2009/3/layout/HorizontalOrganizationChart"/>
    <dgm:cxn modelId="{D38578D1-5D80-DA46-A926-F7D9F353FCEA}" type="presOf" srcId="{6B8B3426-EF25-9D47-AA79-76DD01AEB61D}" destId="{9AC10DAD-F48A-C649-9E53-0305FBF611E3}" srcOrd="0" destOrd="0" presId="urn:microsoft.com/office/officeart/2009/3/layout/HorizontalOrganizationChart"/>
    <dgm:cxn modelId="{045CB9DC-4AAF-544D-B59C-80101854F272}" type="presOf" srcId="{5F2480F8-029F-A547-B77D-92C4A77CAA80}" destId="{2674C70B-9F6C-F641-B72E-88AF43630A10}" srcOrd="0" destOrd="0" presId="urn:microsoft.com/office/officeart/2009/3/layout/HorizontalOrganizationChart"/>
    <dgm:cxn modelId="{2B0F1DF3-4DB7-5643-9B2A-F5E6085318D3}" type="presOf" srcId="{C98F2E50-9D1B-1647-B6F4-E6380A1AEF14}" destId="{99093086-0C6B-BE43-A28E-4487FBF1F501}" srcOrd="1" destOrd="0" presId="urn:microsoft.com/office/officeart/2009/3/layout/HorizontalOrganizationChart"/>
    <dgm:cxn modelId="{E98424CC-83CD-EC46-9F56-B8688DEB5D48}" type="presParOf" srcId="{2906BD38-56B2-4A4D-9862-AB9EFA6E6823}" destId="{5D4A30ED-6C7C-D747-A4D7-963C3986AAEB}" srcOrd="0" destOrd="0" presId="urn:microsoft.com/office/officeart/2009/3/layout/HorizontalOrganizationChart"/>
    <dgm:cxn modelId="{F0AB6BA8-7346-9F43-A40E-3C0600741A4F}" type="presParOf" srcId="{5D4A30ED-6C7C-D747-A4D7-963C3986AAEB}" destId="{F61AD0EA-91EC-AE4F-8CF2-65D89AFB18B8}" srcOrd="0" destOrd="0" presId="urn:microsoft.com/office/officeart/2009/3/layout/HorizontalOrganizationChart"/>
    <dgm:cxn modelId="{9842097E-31BE-2648-AB9F-0321E38B350E}" type="presParOf" srcId="{F61AD0EA-91EC-AE4F-8CF2-65D89AFB18B8}" destId="{3D21F532-FAC5-2748-AB96-18B4E22D8B08}" srcOrd="0" destOrd="0" presId="urn:microsoft.com/office/officeart/2009/3/layout/HorizontalOrganizationChart"/>
    <dgm:cxn modelId="{C13DCAD6-E567-1B44-8A48-94D1259DB180}" type="presParOf" srcId="{F61AD0EA-91EC-AE4F-8CF2-65D89AFB18B8}" destId="{E78DE7F5-5218-7C4F-94C6-078FB4E359D2}" srcOrd="1" destOrd="0" presId="urn:microsoft.com/office/officeart/2009/3/layout/HorizontalOrganizationChart"/>
    <dgm:cxn modelId="{607DD478-6187-CD4E-9627-ED2FBF28C991}" type="presParOf" srcId="{5D4A30ED-6C7C-D747-A4D7-963C3986AAEB}" destId="{6FCEFCEA-5AB1-1644-A6B2-6BBA5A444E09}" srcOrd="1" destOrd="0" presId="urn:microsoft.com/office/officeart/2009/3/layout/HorizontalOrganizationChart"/>
    <dgm:cxn modelId="{587122AF-1A07-8B47-A1D2-D31318C9C0ED}" type="presParOf" srcId="{6FCEFCEA-5AB1-1644-A6B2-6BBA5A444E09}" destId="{CD59E1F4-009E-6340-8F18-7D9D295CE324}" srcOrd="0" destOrd="0" presId="urn:microsoft.com/office/officeart/2009/3/layout/HorizontalOrganizationChart"/>
    <dgm:cxn modelId="{734DD02F-7220-484A-AE87-E38374C96762}" type="presParOf" srcId="{6FCEFCEA-5AB1-1644-A6B2-6BBA5A444E09}" destId="{D6969546-2757-194B-BB07-DAE21DEC3B6A}" srcOrd="1" destOrd="0" presId="urn:microsoft.com/office/officeart/2009/3/layout/HorizontalOrganizationChart"/>
    <dgm:cxn modelId="{5481947B-B286-B24A-A2A6-4C6F68BF1771}" type="presParOf" srcId="{D6969546-2757-194B-BB07-DAE21DEC3B6A}" destId="{90C38A5D-8D56-3B4B-8B0B-C11034428381}" srcOrd="0" destOrd="0" presId="urn:microsoft.com/office/officeart/2009/3/layout/HorizontalOrganizationChart"/>
    <dgm:cxn modelId="{5F5621E9-2381-C847-A8F7-FA045651E5A0}" type="presParOf" srcId="{90C38A5D-8D56-3B4B-8B0B-C11034428381}" destId="{0792132F-0ABC-CA4C-AB08-F3E836B0EA78}" srcOrd="0" destOrd="0" presId="urn:microsoft.com/office/officeart/2009/3/layout/HorizontalOrganizationChart"/>
    <dgm:cxn modelId="{5B3A25AD-44BC-FD4B-971F-7DA0A46008BD}" type="presParOf" srcId="{90C38A5D-8D56-3B4B-8B0B-C11034428381}" destId="{52356288-B143-5A46-A861-7D039E7BAF6E}" srcOrd="1" destOrd="0" presId="urn:microsoft.com/office/officeart/2009/3/layout/HorizontalOrganizationChart"/>
    <dgm:cxn modelId="{88F26083-D922-5847-9F28-8F672C9791F4}" type="presParOf" srcId="{D6969546-2757-194B-BB07-DAE21DEC3B6A}" destId="{8DA60B12-6264-7944-8C9B-771BD23E2AF0}" srcOrd="1" destOrd="0" presId="urn:microsoft.com/office/officeart/2009/3/layout/HorizontalOrganizationChart"/>
    <dgm:cxn modelId="{711A5FB1-BB75-EB45-9C96-694A4282BB52}" type="presParOf" srcId="{8DA60B12-6264-7944-8C9B-771BD23E2AF0}" destId="{2674C70B-9F6C-F641-B72E-88AF43630A10}" srcOrd="0" destOrd="0" presId="urn:microsoft.com/office/officeart/2009/3/layout/HorizontalOrganizationChart"/>
    <dgm:cxn modelId="{F9A32C7D-2880-0E48-A905-E91CBFD90EF0}" type="presParOf" srcId="{8DA60B12-6264-7944-8C9B-771BD23E2AF0}" destId="{FCA3E527-9981-6B44-8ED9-9A17DBE15339}" srcOrd="1" destOrd="0" presId="urn:microsoft.com/office/officeart/2009/3/layout/HorizontalOrganizationChart"/>
    <dgm:cxn modelId="{FEC123DE-10AC-944D-B5C0-949254423D38}" type="presParOf" srcId="{FCA3E527-9981-6B44-8ED9-9A17DBE15339}" destId="{67C6EC35-3CFE-9F43-BACB-D94FAEB75B7D}" srcOrd="0" destOrd="0" presId="urn:microsoft.com/office/officeart/2009/3/layout/HorizontalOrganizationChart"/>
    <dgm:cxn modelId="{C68EAD89-C243-764E-995B-2E0F47BCEEC0}" type="presParOf" srcId="{67C6EC35-3CFE-9F43-BACB-D94FAEB75B7D}" destId="{EDE135D9-B8F1-3A4E-AF37-A2EBD2944053}" srcOrd="0" destOrd="0" presId="urn:microsoft.com/office/officeart/2009/3/layout/HorizontalOrganizationChart"/>
    <dgm:cxn modelId="{4B441439-2DE9-9C4E-8221-3DF9BEDF1437}" type="presParOf" srcId="{67C6EC35-3CFE-9F43-BACB-D94FAEB75B7D}" destId="{99093086-0C6B-BE43-A28E-4487FBF1F501}" srcOrd="1" destOrd="0" presId="urn:microsoft.com/office/officeart/2009/3/layout/HorizontalOrganizationChart"/>
    <dgm:cxn modelId="{02947847-79A4-014B-B04E-76777C2AD463}" type="presParOf" srcId="{FCA3E527-9981-6B44-8ED9-9A17DBE15339}" destId="{81BB0B67-2530-F747-8037-87FFF5274DF3}" srcOrd="1" destOrd="0" presId="urn:microsoft.com/office/officeart/2009/3/layout/HorizontalOrganizationChart"/>
    <dgm:cxn modelId="{DBA1D72B-B8F8-8342-95D2-9B8CE5C302BE}" type="presParOf" srcId="{FCA3E527-9981-6B44-8ED9-9A17DBE15339}" destId="{80553680-D47F-F246-8EC0-4EEA6537A8E9}" srcOrd="2" destOrd="0" presId="urn:microsoft.com/office/officeart/2009/3/layout/HorizontalOrganizationChart"/>
    <dgm:cxn modelId="{34989890-5134-E541-9D45-ECE3DD4E5248}" type="presParOf" srcId="{8DA60B12-6264-7944-8C9B-771BD23E2AF0}" destId="{8A60A6B2-CDC2-D241-8F71-521C3A05BA16}" srcOrd="2" destOrd="0" presId="urn:microsoft.com/office/officeart/2009/3/layout/HorizontalOrganizationChart"/>
    <dgm:cxn modelId="{AE525F40-7613-9940-9489-197932D7BDCE}" type="presParOf" srcId="{8DA60B12-6264-7944-8C9B-771BD23E2AF0}" destId="{1B47BD6C-D1DB-384A-A092-1544469EE2C2}" srcOrd="3" destOrd="0" presId="urn:microsoft.com/office/officeart/2009/3/layout/HorizontalOrganizationChart"/>
    <dgm:cxn modelId="{863E1D5C-2431-9A4D-8C00-0B3759110B0F}" type="presParOf" srcId="{1B47BD6C-D1DB-384A-A092-1544469EE2C2}" destId="{8E54A938-A645-3D4B-89C0-C2B74E3F27E8}" srcOrd="0" destOrd="0" presId="urn:microsoft.com/office/officeart/2009/3/layout/HorizontalOrganizationChart"/>
    <dgm:cxn modelId="{8839FB7E-D0BA-D14F-BF69-9E6B7A1460C0}" type="presParOf" srcId="{8E54A938-A645-3D4B-89C0-C2B74E3F27E8}" destId="{20F7C7F5-3E37-3D4C-93F7-A0AE2F4C1040}" srcOrd="0" destOrd="0" presId="urn:microsoft.com/office/officeart/2009/3/layout/HorizontalOrganizationChart"/>
    <dgm:cxn modelId="{2FA07778-3959-0D40-A6D7-C9674A150550}" type="presParOf" srcId="{8E54A938-A645-3D4B-89C0-C2B74E3F27E8}" destId="{4F2C9311-DDB5-EB46-B8CD-E176B612EF70}" srcOrd="1" destOrd="0" presId="urn:microsoft.com/office/officeart/2009/3/layout/HorizontalOrganizationChart"/>
    <dgm:cxn modelId="{3332DE5C-E3A5-8A4B-A19C-1027EB31A3A7}" type="presParOf" srcId="{1B47BD6C-D1DB-384A-A092-1544469EE2C2}" destId="{C64E29A6-295C-AA40-A257-79E406B21F1A}" srcOrd="1" destOrd="0" presId="urn:microsoft.com/office/officeart/2009/3/layout/HorizontalOrganizationChart"/>
    <dgm:cxn modelId="{588E3469-5590-214E-B86C-80F39D23EFE4}" type="presParOf" srcId="{1B47BD6C-D1DB-384A-A092-1544469EE2C2}" destId="{D7C3D4D1-F5C2-104F-B39D-176347E5E30E}" srcOrd="2" destOrd="0" presId="urn:microsoft.com/office/officeart/2009/3/layout/HorizontalOrganizationChart"/>
    <dgm:cxn modelId="{3E40C5C5-8404-6A40-8148-6FB692CF0CEA}" type="presParOf" srcId="{D6969546-2757-194B-BB07-DAE21DEC3B6A}" destId="{37247992-C325-DB45-937B-584801A0DBBD}" srcOrd="2" destOrd="0" presId="urn:microsoft.com/office/officeart/2009/3/layout/HorizontalOrganizationChart"/>
    <dgm:cxn modelId="{A2A1A711-FB93-E549-85F5-403DD6B40DF7}" type="presParOf" srcId="{6FCEFCEA-5AB1-1644-A6B2-6BBA5A444E09}" destId="{64318380-2292-D541-ABFE-2D920CB66504}" srcOrd="2" destOrd="0" presId="urn:microsoft.com/office/officeart/2009/3/layout/HorizontalOrganizationChart"/>
    <dgm:cxn modelId="{AA5D8EE1-7F06-DE44-A452-B2E8E6683B4D}" type="presParOf" srcId="{6FCEFCEA-5AB1-1644-A6B2-6BBA5A444E09}" destId="{EEDC2686-2D0A-9A44-BCF1-AD467F626285}" srcOrd="3" destOrd="0" presId="urn:microsoft.com/office/officeart/2009/3/layout/HorizontalOrganizationChart"/>
    <dgm:cxn modelId="{BA4B86D6-1904-0245-9B16-662346957A5F}" type="presParOf" srcId="{EEDC2686-2D0A-9A44-BCF1-AD467F626285}" destId="{638BB680-C0F9-B747-B65C-48F3664EFD63}" srcOrd="0" destOrd="0" presId="urn:microsoft.com/office/officeart/2009/3/layout/HorizontalOrganizationChart"/>
    <dgm:cxn modelId="{5C82D826-28FD-CD44-AA8B-3E26750D177D}" type="presParOf" srcId="{638BB680-C0F9-B747-B65C-48F3664EFD63}" destId="{A1275447-9F12-E641-B80B-86E1F8345DAE}" srcOrd="0" destOrd="0" presId="urn:microsoft.com/office/officeart/2009/3/layout/HorizontalOrganizationChart"/>
    <dgm:cxn modelId="{40D60B97-EF7D-8A40-9850-EBF91B294785}" type="presParOf" srcId="{638BB680-C0F9-B747-B65C-48F3664EFD63}" destId="{41B56F68-6901-DD44-BE83-3E0D1749185C}" srcOrd="1" destOrd="0" presId="urn:microsoft.com/office/officeart/2009/3/layout/HorizontalOrganizationChart"/>
    <dgm:cxn modelId="{6D02F3DA-2F43-2442-B4BD-6721739DB4B5}" type="presParOf" srcId="{EEDC2686-2D0A-9A44-BCF1-AD467F626285}" destId="{004F4F48-675D-0643-8414-2F3552C8CCFB}" srcOrd="1" destOrd="0" presId="urn:microsoft.com/office/officeart/2009/3/layout/HorizontalOrganizationChart"/>
    <dgm:cxn modelId="{D0E280DC-0C9A-254E-9BA9-22A30A253C86}" type="presParOf" srcId="{EEDC2686-2D0A-9A44-BCF1-AD467F626285}" destId="{F22D3846-EEEE-1D49-BE5A-782A00E30391}" srcOrd="2" destOrd="0" presId="urn:microsoft.com/office/officeart/2009/3/layout/HorizontalOrganizationChart"/>
    <dgm:cxn modelId="{C6C56232-B54B-504C-9762-DA621C8514D1}" type="presParOf" srcId="{6FCEFCEA-5AB1-1644-A6B2-6BBA5A444E09}" destId="{9AC10DAD-F48A-C649-9E53-0305FBF611E3}" srcOrd="4" destOrd="0" presId="urn:microsoft.com/office/officeart/2009/3/layout/HorizontalOrganizationChart"/>
    <dgm:cxn modelId="{E8D9FA6A-88FF-7F43-ABBD-B5F4EA2E7692}" type="presParOf" srcId="{6FCEFCEA-5AB1-1644-A6B2-6BBA5A444E09}" destId="{AF112BD4-9B60-E345-AC1C-DD25621DB3D7}" srcOrd="5" destOrd="0" presId="urn:microsoft.com/office/officeart/2009/3/layout/HorizontalOrganizationChart"/>
    <dgm:cxn modelId="{28BA555F-95CD-C242-ACD7-17515953D04B}" type="presParOf" srcId="{AF112BD4-9B60-E345-AC1C-DD25621DB3D7}" destId="{2B61579C-369C-E04A-B3A8-C9E1E3FDB4DD}" srcOrd="0" destOrd="0" presId="urn:microsoft.com/office/officeart/2009/3/layout/HorizontalOrganizationChart"/>
    <dgm:cxn modelId="{4FA7542C-B683-1B48-949C-FEF64CF406A2}" type="presParOf" srcId="{2B61579C-369C-E04A-B3A8-C9E1E3FDB4DD}" destId="{28F6D76B-3C1C-3F42-BA75-E327EA31ED2E}" srcOrd="0" destOrd="0" presId="urn:microsoft.com/office/officeart/2009/3/layout/HorizontalOrganizationChart"/>
    <dgm:cxn modelId="{438CD7AD-95F8-5646-8AA3-968C55AD5965}" type="presParOf" srcId="{2B61579C-369C-E04A-B3A8-C9E1E3FDB4DD}" destId="{E1AD8796-7109-8141-B14A-A78B02CDA2D3}" srcOrd="1" destOrd="0" presId="urn:microsoft.com/office/officeart/2009/3/layout/HorizontalOrganizationChart"/>
    <dgm:cxn modelId="{50A561D9-5AFC-C947-A560-37423340700C}" type="presParOf" srcId="{AF112BD4-9B60-E345-AC1C-DD25621DB3D7}" destId="{A69FF31D-1AAE-824D-8652-664F4DC663DE}" srcOrd="1" destOrd="0" presId="urn:microsoft.com/office/officeart/2009/3/layout/HorizontalOrganizationChart"/>
    <dgm:cxn modelId="{FF166EA3-69A2-5346-AD39-2EF4046366A0}" type="presParOf" srcId="{AF112BD4-9B60-E345-AC1C-DD25621DB3D7}" destId="{4836A8E2-A9F2-4B4D-999D-8990221333E6}" srcOrd="2" destOrd="0" presId="urn:microsoft.com/office/officeart/2009/3/layout/HorizontalOrganizationChart"/>
    <dgm:cxn modelId="{65CF8CF8-D02D-954E-9066-145A1CFCA0BE}" type="presParOf" srcId="{5D4A30ED-6C7C-D747-A4D7-963C3986AAEB}" destId="{E81ACDB9-2EB1-3B4C-B461-ADBBFFC28E9F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A67C735-BC0A-B44D-8121-C082CBB24632}">
      <dgm:prSet phldrT="[文本]" custT="1"/>
      <dgm:spPr/>
      <dgm:t>
        <a:bodyPr/>
        <a:lstStyle/>
        <a:p>
          <a:r>
            <a:rPr lang="en-US" altLang="zh-CN" sz="14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1400" dirty="0">
              <a:latin typeface="Microsoft YaHei" charset="-122"/>
              <a:ea typeface="Microsoft YaHei" charset="-122"/>
              <a:cs typeface="Microsoft YaHei" charset="-122"/>
            </a:rPr>
            <a:t>普遍联系和永恒发展</a:t>
          </a:r>
        </a:p>
      </dgm:t>
    </dgm:pt>
    <dgm:pt modelId="{E3E7B910-C48D-264A-96B6-46298B1BF70F}" type="par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DD109EF3-727D-1D4A-9995-C1FCA19859E1}" type="sib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35B97F71-2B1A-ED4F-8774-C167544CD210}">
      <dgm:prSet custT="1"/>
      <dgm:spPr/>
      <dgm:t>
        <a:bodyPr/>
        <a:lstStyle/>
        <a:p>
          <a:r>
            <a:rPr lang="zh-CN" altLang="en-US" sz="1400" dirty="0">
              <a:latin typeface="Microsoft YaHei" charset="-122"/>
              <a:ea typeface="Microsoft YaHei" charset="-122"/>
              <a:cs typeface="Microsoft YaHei" charset="-122"/>
            </a:rPr>
            <a:t>两大特点</a:t>
          </a:r>
        </a:p>
      </dgm:t>
    </dgm:pt>
    <dgm:pt modelId="{05D187BB-3140-784B-B020-F9225937C4FA}" type="par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4C01FC59-C571-534B-B832-AAE814D88181}" type="sib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CC42D779-EFA8-7F49-97BA-A4FE4F52E369}">
      <dgm:prSet custT="1"/>
      <dgm:spPr/>
      <dgm:t>
        <a:bodyPr/>
        <a:lstStyle/>
        <a:p>
          <a:r>
            <a:rPr lang="zh-CN" altLang="en-US" sz="1400" dirty="0">
              <a:latin typeface="Microsoft YaHei" charset="-122"/>
              <a:ea typeface="Microsoft YaHei" charset="-122"/>
              <a:cs typeface="Microsoft YaHei" charset="-122"/>
            </a:rPr>
            <a:t>三大规律</a:t>
          </a:r>
        </a:p>
      </dgm:t>
    </dgm:pt>
    <dgm:pt modelId="{586D60E8-C433-F242-904E-438F1F2FE95F}" type="par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12930217-C201-2B43-89F9-7DC9368A650C}" type="sib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733831D8-15BB-9E4C-AD72-0E7C4CA754AE}">
      <dgm:prSet custT="1"/>
      <dgm:spPr/>
      <dgm:t>
        <a:bodyPr/>
        <a:lstStyle/>
        <a:p>
          <a:r>
            <a:rPr lang="zh-CN" altLang="en-US" sz="1400" dirty="0">
              <a:latin typeface="Microsoft YaHei" charset="-122"/>
              <a:ea typeface="Microsoft YaHei" charset="-122"/>
              <a:cs typeface="Microsoft YaHei" charset="-122"/>
            </a:rPr>
            <a:t>五对范畴</a:t>
          </a:r>
        </a:p>
      </dgm:t>
    </dgm:pt>
    <dgm:pt modelId="{6B8B3426-EF25-9D47-AA79-76DD01AEB61D}" type="par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A3AA96FD-D261-CF44-A01B-6D2CBD99AA43}" type="sib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C98F2E50-9D1B-1647-B6F4-E6380A1AEF1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联系</a:t>
          </a:r>
        </a:p>
      </dgm:t>
    </dgm:pt>
    <dgm:pt modelId="{5F2480F8-029F-A547-B77D-92C4A77CAA80}" type="par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9CE59A69-6833-5C4E-AED2-83F2B4658168}" type="sib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B56D7BC0-72A5-D04B-8500-F453AD534B9D}">
      <dgm:prSet custT="1"/>
      <dgm:spPr/>
      <dgm:t>
        <a:bodyPr/>
        <a:lstStyle/>
        <a:p>
          <a:r>
            <a:rPr lang="zh-CN" altLang="en-US" sz="1400" dirty="0"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gm:t>
    </dgm:pt>
    <dgm:pt modelId="{6B752149-1FA6-154B-AB0C-84061FF50D1F}" type="par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F6FA2A50-0AD6-D04E-9036-805FB57167C1}" type="sib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D4A30ED-6C7C-D747-A4D7-963C3986AAEB}" type="pres">
      <dgm:prSet presAssocID="{6A67C735-BC0A-B44D-8121-C082CBB24632}" presName="hierRoot1" presStyleCnt="0">
        <dgm:presLayoutVars>
          <dgm:hierBranch val="init"/>
        </dgm:presLayoutVars>
      </dgm:prSet>
      <dgm:spPr/>
    </dgm:pt>
    <dgm:pt modelId="{F61AD0EA-91EC-AE4F-8CF2-65D89AFB18B8}" type="pres">
      <dgm:prSet presAssocID="{6A67C735-BC0A-B44D-8121-C082CBB24632}" presName="rootComposite1" presStyleCnt="0"/>
      <dgm:spPr/>
    </dgm:pt>
    <dgm:pt modelId="{3D21F532-FAC5-2748-AB96-18B4E22D8B08}" type="pres">
      <dgm:prSet presAssocID="{6A67C735-BC0A-B44D-8121-C082CBB24632}" presName="rootText1" presStyleLbl="node0" presStyleIdx="0" presStyleCnt="1" custScaleX="195094" custScaleY="140571">
        <dgm:presLayoutVars>
          <dgm:chPref val="3"/>
        </dgm:presLayoutVars>
      </dgm:prSet>
      <dgm:spPr/>
    </dgm:pt>
    <dgm:pt modelId="{E78DE7F5-5218-7C4F-94C6-078FB4E359D2}" type="pres">
      <dgm:prSet presAssocID="{6A67C735-BC0A-B44D-8121-C082CBB24632}" presName="rootConnector1" presStyleLbl="node1" presStyleIdx="0" presStyleCnt="0"/>
      <dgm:spPr/>
    </dgm:pt>
    <dgm:pt modelId="{6FCEFCEA-5AB1-1644-A6B2-6BBA5A444E09}" type="pres">
      <dgm:prSet presAssocID="{6A67C735-BC0A-B44D-8121-C082CBB24632}" presName="hierChild2" presStyleCnt="0"/>
      <dgm:spPr/>
    </dgm:pt>
    <dgm:pt modelId="{CD59E1F4-009E-6340-8F18-7D9D295CE324}" type="pres">
      <dgm:prSet presAssocID="{05D187BB-3140-784B-B020-F9225937C4FA}" presName="Name64" presStyleLbl="parChTrans1D2" presStyleIdx="0" presStyleCnt="3"/>
      <dgm:spPr/>
    </dgm:pt>
    <dgm:pt modelId="{D6969546-2757-194B-BB07-DAE21DEC3B6A}" type="pres">
      <dgm:prSet presAssocID="{35B97F71-2B1A-ED4F-8774-C167544CD210}" presName="hierRoot2" presStyleCnt="0">
        <dgm:presLayoutVars>
          <dgm:hierBranch val="init"/>
        </dgm:presLayoutVars>
      </dgm:prSet>
      <dgm:spPr/>
    </dgm:pt>
    <dgm:pt modelId="{90C38A5D-8D56-3B4B-8B0B-C11034428381}" type="pres">
      <dgm:prSet presAssocID="{35B97F71-2B1A-ED4F-8774-C167544CD210}" presName="rootComposite" presStyleCnt="0"/>
      <dgm:spPr/>
    </dgm:pt>
    <dgm:pt modelId="{0792132F-0ABC-CA4C-AB08-F3E836B0EA78}" type="pres">
      <dgm:prSet presAssocID="{35B97F71-2B1A-ED4F-8774-C167544CD210}" presName="rootText" presStyleLbl="node2" presStyleIdx="0" presStyleCnt="3" custScaleX="83362" custScaleY="94464">
        <dgm:presLayoutVars>
          <dgm:chPref val="3"/>
        </dgm:presLayoutVars>
      </dgm:prSet>
      <dgm:spPr/>
    </dgm:pt>
    <dgm:pt modelId="{52356288-B143-5A46-A861-7D039E7BAF6E}" type="pres">
      <dgm:prSet presAssocID="{35B97F71-2B1A-ED4F-8774-C167544CD210}" presName="rootConnector" presStyleLbl="node2" presStyleIdx="0" presStyleCnt="3"/>
      <dgm:spPr/>
    </dgm:pt>
    <dgm:pt modelId="{8DA60B12-6264-7944-8C9B-771BD23E2AF0}" type="pres">
      <dgm:prSet presAssocID="{35B97F71-2B1A-ED4F-8774-C167544CD210}" presName="hierChild4" presStyleCnt="0"/>
      <dgm:spPr/>
    </dgm:pt>
    <dgm:pt modelId="{2674C70B-9F6C-F641-B72E-88AF43630A10}" type="pres">
      <dgm:prSet presAssocID="{5F2480F8-029F-A547-B77D-92C4A77CAA80}" presName="Name64" presStyleLbl="parChTrans1D3" presStyleIdx="0" presStyleCnt="2"/>
      <dgm:spPr/>
    </dgm:pt>
    <dgm:pt modelId="{FCA3E527-9981-6B44-8ED9-9A17DBE15339}" type="pres">
      <dgm:prSet presAssocID="{C98F2E50-9D1B-1647-B6F4-E6380A1AEF14}" presName="hierRoot2" presStyleCnt="0">
        <dgm:presLayoutVars>
          <dgm:hierBranch val="init"/>
        </dgm:presLayoutVars>
      </dgm:prSet>
      <dgm:spPr/>
    </dgm:pt>
    <dgm:pt modelId="{67C6EC35-3CFE-9F43-BACB-D94FAEB75B7D}" type="pres">
      <dgm:prSet presAssocID="{C98F2E50-9D1B-1647-B6F4-E6380A1AEF14}" presName="rootComposite" presStyleCnt="0"/>
      <dgm:spPr/>
    </dgm:pt>
    <dgm:pt modelId="{EDE135D9-B8F1-3A4E-AF37-A2EBD2944053}" type="pres">
      <dgm:prSet presAssocID="{C98F2E50-9D1B-1647-B6F4-E6380A1AEF14}" presName="rootText" presStyleLbl="node3" presStyleIdx="0" presStyleCnt="2">
        <dgm:presLayoutVars>
          <dgm:chPref val="3"/>
        </dgm:presLayoutVars>
      </dgm:prSet>
      <dgm:spPr/>
    </dgm:pt>
    <dgm:pt modelId="{99093086-0C6B-BE43-A28E-4487FBF1F501}" type="pres">
      <dgm:prSet presAssocID="{C98F2E50-9D1B-1647-B6F4-E6380A1AEF14}" presName="rootConnector" presStyleLbl="node3" presStyleIdx="0" presStyleCnt="2"/>
      <dgm:spPr/>
    </dgm:pt>
    <dgm:pt modelId="{81BB0B67-2530-F747-8037-87FFF5274DF3}" type="pres">
      <dgm:prSet presAssocID="{C98F2E50-9D1B-1647-B6F4-E6380A1AEF14}" presName="hierChild4" presStyleCnt="0"/>
      <dgm:spPr/>
    </dgm:pt>
    <dgm:pt modelId="{80553680-D47F-F246-8EC0-4EEA6537A8E9}" type="pres">
      <dgm:prSet presAssocID="{C98F2E50-9D1B-1647-B6F4-E6380A1AEF14}" presName="hierChild5" presStyleCnt="0"/>
      <dgm:spPr/>
    </dgm:pt>
    <dgm:pt modelId="{8A60A6B2-CDC2-D241-8F71-521C3A05BA16}" type="pres">
      <dgm:prSet presAssocID="{6B752149-1FA6-154B-AB0C-84061FF50D1F}" presName="Name64" presStyleLbl="parChTrans1D3" presStyleIdx="1" presStyleCnt="2"/>
      <dgm:spPr/>
    </dgm:pt>
    <dgm:pt modelId="{1B47BD6C-D1DB-384A-A092-1544469EE2C2}" type="pres">
      <dgm:prSet presAssocID="{B56D7BC0-72A5-D04B-8500-F453AD534B9D}" presName="hierRoot2" presStyleCnt="0">
        <dgm:presLayoutVars>
          <dgm:hierBranch val="init"/>
        </dgm:presLayoutVars>
      </dgm:prSet>
      <dgm:spPr/>
    </dgm:pt>
    <dgm:pt modelId="{8E54A938-A645-3D4B-89C0-C2B74E3F27E8}" type="pres">
      <dgm:prSet presAssocID="{B56D7BC0-72A5-D04B-8500-F453AD534B9D}" presName="rootComposite" presStyleCnt="0"/>
      <dgm:spPr/>
    </dgm:pt>
    <dgm:pt modelId="{20F7C7F5-3E37-3D4C-93F7-A0AE2F4C1040}" type="pres">
      <dgm:prSet presAssocID="{B56D7BC0-72A5-D04B-8500-F453AD534B9D}" presName="rootText" presStyleLbl="node3" presStyleIdx="1" presStyleCnt="2">
        <dgm:presLayoutVars>
          <dgm:chPref val="3"/>
        </dgm:presLayoutVars>
      </dgm:prSet>
      <dgm:spPr/>
    </dgm:pt>
    <dgm:pt modelId="{4F2C9311-DDB5-EB46-B8CD-E176B612EF70}" type="pres">
      <dgm:prSet presAssocID="{B56D7BC0-72A5-D04B-8500-F453AD534B9D}" presName="rootConnector" presStyleLbl="node3" presStyleIdx="1" presStyleCnt="2"/>
      <dgm:spPr/>
    </dgm:pt>
    <dgm:pt modelId="{C64E29A6-295C-AA40-A257-79E406B21F1A}" type="pres">
      <dgm:prSet presAssocID="{B56D7BC0-72A5-D04B-8500-F453AD534B9D}" presName="hierChild4" presStyleCnt="0"/>
      <dgm:spPr/>
    </dgm:pt>
    <dgm:pt modelId="{D7C3D4D1-F5C2-104F-B39D-176347E5E30E}" type="pres">
      <dgm:prSet presAssocID="{B56D7BC0-72A5-D04B-8500-F453AD534B9D}" presName="hierChild5" presStyleCnt="0"/>
      <dgm:spPr/>
    </dgm:pt>
    <dgm:pt modelId="{37247992-C325-DB45-937B-584801A0DBBD}" type="pres">
      <dgm:prSet presAssocID="{35B97F71-2B1A-ED4F-8774-C167544CD210}" presName="hierChild5" presStyleCnt="0"/>
      <dgm:spPr/>
    </dgm:pt>
    <dgm:pt modelId="{64318380-2292-D541-ABFE-2D920CB66504}" type="pres">
      <dgm:prSet presAssocID="{586D60E8-C433-F242-904E-438F1F2FE95F}" presName="Name64" presStyleLbl="parChTrans1D2" presStyleIdx="1" presStyleCnt="3"/>
      <dgm:spPr/>
    </dgm:pt>
    <dgm:pt modelId="{EEDC2686-2D0A-9A44-BCF1-AD467F626285}" type="pres">
      <dgm:prSet presAssocID="{CC42D779-EFA8-7F49-97BA-A4FE4F52E369}" presName="hierRoot2" presStyleCnt="0">
        <dgm:presLayoutVars>
          <dgm:hierBranch val="init"/>
        </dgm:presLayoutVars>
      </dgm:prSet>
      <dgm:spPr/>
    </dgm:pt>
    <dgm:pt modelId="{638BB680-C0F9-B747-B65C-48F3664EFD63}" type="pres">
      <dgm:prSet presAssocID="{CC42D779-EFA8-7F49-97BA-A4FE4F52E369}" presName="rootComposite" presStyleCnt="0"/>
      <dgm:spPr/>
    </dgm:pt>
    <dgm:pt modelId="{A1275447-9F12-E641-B80B-86E1F8345DAE}" type="pres">
      <dgm:prSet presAssocID="{CC42D779-EFA8-7F49-97BA-A4FE4F52E369}" presName="rootText" presStyleLbl="node2" presStyleIdx="1" presStyleCnt="3" custScaleX="83451" custScaleY="96320">
        <dgm:presLayoutVars>
          <dgm:chPref val="3"/>
        </dgm:presLayoutVars>
      </dgm:prSet>
      <dgm:spPr/>
    </dgm:pt>
    <dgm:pt modelId="{41B56F68-6901-DD44-BE83-3E0D1749185C}" type="pres">
      <dgm:prSet presAssocID="{CC42D779-EFA8-7F49-97BA-A4FE4F52E369}" presName="rootConnector" presStyleLbl="node2" presStyleIdx="1" presStyleCnt="3"/>
      <dgm:spPr/>
    </dgm:pt>
    <dgm:pt modelId="{004F4F48-675D-0643-8414-2F3552C8CCFB}" type="pres">
      <dgm:prSet presAssocID="{CC42D779-EFA8-7F49-97BA-A4FE4F52E369}" presName="hierChild4" presStyleCnt="0"/>
      <dgm:spPr/>
    </dgm:pt>
    <dgm:pt modelId="{F22D3846-EEEE-1D49-BE5A-782A00E30391}" type="pres">
      <dgm:prSet presAssocID="{CC42D779-EFA8-7F49-97BA-A4FE4F52E369}" presName="hierChild5" presStyleCnt="0"/>
      <dgm:spPr/>
    </dgm:pt>
    <dgm:pt modelId="{9AC10DAD-F48A-C649-9E53-0305FBF611E3}" type="pres">
      <dgm:prSet presAssocID="{6B8B3426-EF25-9D47-AA79-76DD01AEB61D}" presName="Name64" presStyleLbl="parChTrans1D2" presStyleIdx="2" presStyleCnt="3"/>
      <dgm:spPr/>
    </dgm:pt>
    <dgm:pt modelId="{AF112BD4-9B60-E345-AC1C-DD25621DB3D7}" type="pres">
      <dgm:prSet presAssocID="{733831D8-15BB-9E4C-AD72-0E7C4CA754AE}" presName="hierRoot2" presStyleCnt="0">
        <dgm:presLayoutVars>
          <dgm:hierBranch val="init"/>
        </dgm:presLayoutVars>
      </dgm:prSet>
      <dgm:spPr/>
    </dgm:pt>
    <dgm:pt modelId="{2B61579C-369C-E04A-B3A8-C9E1E3FDB4DD}" type="pres">
      <dgm:prSet presAssocID="{733831D8-15BB-9E4C-AD72-0E7C4CA754AE}" presName="rootComposite" presStyleCnt="0"/>
      <dgm:spPr/>
    </dgm:pt>
    <dgm:pt modelId="{28F6D76B-3C1C-3F42-BA75-E327EA31ED2E}" type="pres">
      <dgm:prSet presAssocID="{733831D8-15BB-9E4C-AD72-0E7C4CA754AE}" presName="rootText" presStyleLbl="node2" presStyleIdx="2" presStyleCnt="3" custScaleX="79205" custScaleY="83296">
        <dgm:presLayoutVars>
          <dgm:chPref val="3"/>
        </dgm:presLayoutVars>
      </dgm:prSet>
      <dgm:spPr/>
    </dgm:pt>
    <dgm:pt modelId="{E1AD8796-7109-8141-B14A-A78B02CDA2D3}" type="pres">
      <dgm:prSet presAssocID="{733831D8-15BB-9E4C-AD72-0E7C4CA754AE}" presName="rootConnector" presStyleLbl="node2" presStyleIdx="2" presStyleCnt="3"/>
      <dgm:spPr/>
    </dgm:pt>
    <dgm:pt modelId="{A69FF31D-1AAE-824D-8652-664F4DC663DE}" type="pres">
      <dgm:prSet presAssocID="{733831D8-15BB-9E4C-AD72-0E7C4CA754AE}" presName="hierChild4" presStyleCnt="0"/>
      <dgm:spPr/>
    </dgm:pt>
    <dgm:pt modelId="{4836A8E2-A9F2-4B4D-999D-8990221333E6}" type="pres">
      <dgm:prSet presAssocID="{733831D8-15BB-9E4C-AD72-0E7C4CA754AE}" presName="hierChild5" presStyleCnt="0"/>
      <dgm:spPr/>
    </dgm:pt>
    <dgm:pt modelId="{E81ACDB9-2EB1-3B4C-B461-ADBBFFC28E9F}" type="pres">
      <dgm:prSet presAssocID="{6A67C735-BC0A-B44D-8121-C082CBB24632}" presName="hierChild3" presStyleCnt="0"/>
      <dgm:spPr/>
    </dgm:pt>
  </dgm:ptLst>
  <dgm:cxnLst>
    <dgm:cxn modelId="{249A491B-1FC3-4241-B989-6DAF66175836}" type="presOf" srcId="{6B752149-1FA6-154B-AB0C-84061FF50D1F}" destId="{8A60A6B2-CDC2-D241-8F71-521C3A05BA16}" srcOrd="0" destOrd="0" presId="urn:microsoft.com/office/officeart/2009/3/layout/HorizontalOrganizationChart"/>
    <dgm:cxn modelId="{338E2120-28C2-8844-873C-5D2C4D94A584}" srcId="{35B97F71-2B1A-ED4F-8774-C167544CD210}" destId="{B56D7BC0-72A5-D04B-8500-F453AD534B9D}" srcOrd="1" destOrd="0" parTransId="{6B752149-1FA6-154B-AB0C-84061FF50D1F}" sibTransId="{F6FA2A50-0AD6-D04E-9036-805FB57167C1}"/>
    <dgm:cxn modelId="{74C46925-58A3-7941-8C4C-791ACE53615E}" type="presOf" srcId="{C98F2E50-9D1B-1647-B6F4-E6380A1AEF14}" destId="{EDE135D9-B8F1-3A4E-AF37-A2EBD2944053}" srcOrd="0" destOrd="0" presId="urn:microsoft.com/office/officeart/2009/3/layout/HorizontalOrganizationChart"/>
    <dgm:cxn modelId="{84FB4528-382A-6E4B-BDC0-D904F03759BF}" srcId="{E0E81B47-8AC3-1B43-AEBE-9D84A0F26F6C}" destId="{6A67C735-BC0A-B44D-8121-C082CBB24632}" srcOrd="0" destOrd="0" parTransId="{E3E7B910-C48D-264A-96B6-46298B1BF70F}" sibTransId="{DD109EF3-727D-1D4A-9995-C1FCA19859E1}"/>
    <dgm:cxn modelId="{1664C92C-0792-A445-8752-E1158D0461AD}" srcId="{35B97F71-2B1A-ED4F-8774-C167544CD210}" destId="{C98F2E50-9D1B-1647-B6F4-E6380A1AEF14}" srcOrd="0" destOrd="0" parTransId="{5F2480F8-029F-A547-B77D-92C4A77CAA80}" sibTransId="{9CE59A69-6833-5C4E-AED2-83F2B4658168}"/>
    <dgm:cxn modelId="{19AA1234-B1B1-DE43-88A3-365260B7734F}" type="presOf" srcId="{5F2480F8-029F-A547-B77D-92C4A77CAA80}" destId="{2674C70B-9F6C-F641-B72E-88AF43630A10}" srcOrd="0" destOrd="0" presId="urn:microsoft.com/office/officeart/2009/3/layout/HorizontalOrganizationChart"/>
    <dgm:cxn modelId="{C8805F3F-4306-2841-BC87-3D05884EEF6A}" type="presOf" srcId="{05D187BB-3140-784B-B020-F9225937C4FA}" destId="{CD59E1F4-009E-6340-8F18-7D9D295CE324}" srcOrd="0" destOrd="0" presId="urn:microsoft.com/office/officeart/2009/3/layout/HorizontalOrganizationChart"/>
    <dgm:cxn modelId="{A6635943-AF8F-EC49-A8A8-C824BC318E14}" type="presOf" srcId="{35B97F71-2B1A-ED4F-8774-C167544CD210}" destId="{0792132F-0ABC-CA4C-AB08-F3E836B0EA78}" srcOrd="0" destOrd="0" presId="urn:microsoft.com/office/officeart/2009/3/layout/HorizontalOrganizationChart"/>
    <dgm:cxn modelId="{A6206D43-15DD-D447-8B49-E6682E2F46EA}" type="presOf" srcId="{733831D8-15BB-9E4C-AD72-0E7C4CA754AE}" destId="{28F6D76B-3C1C-3F42-BA75-E327EA31ED2E}" srcOrd="0" destOrd="0" presId="urn:microsoft.com/office/officeart/2009/3/layout/HorizontalOrganizationChart"/>
    <dgm:cxn modelId="{F9CB625F-4A74-E44E-A4EC-37EADBFFF7EA}" srcId="{6A67C735-BC0A-B44D-8121-C082CBB24632}" destId="{733831D8-15BB-9E4C-AD72-0E7C4CA754AE}" srcOrd="2" destOrd="0" parTransId="{6B8B3426-EF25-9D47-AA79-76DD01AEB61D}" sibTransId="{A3AA96FD-D261-CF44-A01B-6D2CBD99AA43}"/>
    <dgm:cxn modelId="{092FD06E-C17A-CC4D-B420-3305F7654382}" type="presOf" srcId="{35B97F71-2B1A-ED4F-8774-C167544CD210}" destId="{52356288-B143-5A46-A861-7D039E7BAF6E}" srcOrd="1" destOrd="0" presId="urn:microsoft.com/office/officeart/2009/3/layout/HorizontalOrganizationChart"/>
    <dgm:cxn modelId="{4CAC417F-5C0B-134D-99D5-D2FD2C39E196}" type="presOf" srcId="{6A67C735-BC0A-B44D-8121-C082CBB24632}" destId="{E78DE7F5-5218-7C4F-94C6-078FB4E359D2}" srcOrd="1" destOrd="0" presId="urn:microsoft.com/office/officeart/2009/3/layout/HorizontalOrganizationChart"/>
    <dgm:cxn modelId="{1901E086-E7F0-774E-851C-761B9F73430D}" type="presOf" srcId="{586D60E8-C433-F242-904E-438F1F2FE95F}" destId="{64318380-2292-D541-ABFE-2D920CB66504}" srcOrd="0" destOrd="0" presId="urn:microsoft.com/office/officeart/2009/3/layout/HorizontalOrganizationChart"/>
    <dgm:cxn modelId="{4B67648A-CFEE-2E4F-AB98-7203712A1AEA}" type="presOf" srcId="{CC42D779-EFA8-7F49-97BA-A4FE4F52E369}" destId="{41B56F68-6901-DD44-BE83-3E0D1749185C}" srcOrd="1" destOrd="0" presId="urn:microsoft.com/office/officeart/2009/3/layout/HorizontalOrganizationChart"/>
    <dgm:cxn modelId="{21E39FA5-9777-B647-A51A-FE360C06C8E4}" type="presOf" srcId="{B56D7BC0-72A5-D04B-8500-F453AD534B9D}" destId="{4F2C9311-DDB5-EB46-B8CD-E176B612EF70}" srcOrd="1" destOrd="0" presId="urn:microsoft.com/office/officeart/2009/3/layout/HorizontalOrganizationChart"/>
    <dgm:cxn modelId="{4CA38AA7-A9EE-2D45-8143-9EA99FFFE6F4}" srcId="{6A67C735-BC0A-B44D-8121-C082CBB24632}" destId="{35B97F71-2B1A-ED4F-8774-C167544CD210}" srcOrd="0" destOrd="0" parTransId="{05D187BB-3140-784B-B020-F9225937C4FA}" sibTransId="{4C01FC59-C571-534B-B832-AAE814D88181}"/>
    <dgm:cxn modelId="{C15F92AC-5044-C243-B82E-AD9947468CBF}" type="presOf" srcId="{B56D7BC0-72A5-D04B-8500-F453AD534B9D}" destId="{20F7C7F5-3E37-3D4C-93F7-A0AE2F4C1040}" srcOrd="0" destOrd="0" presId="urn:microsoft.com/office/officeart/2009/3/layout/HorizontalOrganizationChart"/>
    <dgm:cxn modelId="{2AD778AD-1B51-7D44-8B7A-EBA72E990D53}" type="presOf" srcId="{6A67C735-BC0A-B44D-8121-C082CBB24632}" destId="{3D21F532-FAC5-2748-AB96-18B4E22D8B08}" srcOrd="0" destOrd="0" presId="urn:microsoft.com/office/officeart/2009/3/layout/HorizontalOrganizationChart"/>
    <dgm:cxn modelId="{5FF729BA-DFED-3E4D-814E-30B35CD10F4E}" type="presOf" srcId="{6B8B3426-EF25-9D47-AA79-76DD01AEB61D}" destId="{9AC10DAD-F48A-C649-9E53-0305FBF611E3}" srcOrd="0" destOrd="0" presId="urn:microsoft.com/office/officeart/2009/3/layout/HorizontalOrganizationChart"/>
    <dgm:cxn modelId="{EAB642BB-7C97-C645-B93D-F943FE3FD7B8}" type="presOf" srcId="{CC42D779-EFA8-7F49-97BA-A4FE4F52E369}" destId="{A1275447-9F12-E641-B80B-86E1F8345DAE}" srcOrd="0" destOrd="0" presId="urn:microsoft.com/office/officeart/2009/3/layout/HorizontalOrganizationChart"/>
    <dgm:cxn modelId="{B5EE13BD-78A6-8C40-BFE3-EF95882AEB2C}" type="presOf" srcId="{733831D8-15BB-9E4C-AD72-0E7C4CA754AE}" destId="{E1AD8796-7109-8141-B14A-A78B02CDA2D3}" srcOrd="1" destOrd="0" presId="urn:microsoft.com/office/officeart/2009/3/layout/HorizontalOrganizationChart"/>
    <dgm:cxn modelId="{986B12C1-C09F-2B4D-9145-46F88A40A0AE}" srcId="{6A67C735-BC0A-B44D-8121-C082CBB24632}" destId="{CC42D779-EFA8-7F49-97BA-A4FE4F52E369}" srcOrd="1" destOrd="0" parTransId="{586D60E8-C433-F242-904E-438F1F2FE95F}" sibTransId="{12930217-C201-2B43-89F9-7DC9368A650C}"/>
    <dgm:cxn modelId="{57AFACE5-3B57-524E-93F4-5A104897F43F}" type="presOf" srcId="{E0E81B47-8AC3-1B43-AEBE-9D84A0F26F6C}" destId="{2906BD38-56B2-4A4D-9862-AB9EFA6E6823}" srcOrd="0" destOrd="0" presId="urn:microsoft.com/office/officeart/2009/3/layout/HorizontalOrganizationChart"/>
    <dgm:cxn modelId="{671788FC-4808-B34C-9951-E72158221DF7}" type="presOf" srcId="{C98F2E50-9D1B-1647-B6F4-E6380A1AEF14}" destId="{99093086-0C6B-BE43-A28E-4487FBF1F501}" srcOrd="1" destOrd="0" presId="urn:microsoft.com/office/officeart/2009/3/layout/HorizontalOrganizationChart"/>
    <dgm:cxn modelId="{3ADF6023-6B06-C143-B1E3-9B7E7006428B}" type="presParOf" srcId="{2906BD38-56B2-4A4D-9862-AB9EFA6E6823}" destId="{5D4A30ED-6C7C-D747-A4D7-963C3986AAEB}" srcOrd="0" destOrd="0" presId="urn:microsoft.com/office/officeart/2009/3/layout/HorizontalOrganizationChart"/>
    <dgm:cxn modelId="{4F62C71C-AEF4-8E4D-B566-ABBD9AAECB94}" type="presParOf" srcId="{5D4A30ED-6C7C-D747-A4D7-963C3986AAEB}" destId="{F61AD0EA-91EC-AE4F-8CF2-65D89AFB18B8}" srcOrd="0" destOrd="0" presId="urn:microsoft.com/office/officeart/2009/3/layout/HorizontalOrganizationChart"/>
    <dgm:cxn modelId="{A4EABB6E-B5D8-0242-9C1C-9FAF41FB1505}" type="presParOf" srcId="{F61AD0EA-91EC-AE4F-8CF2-65D89AFB18B8}" destId="{3D21F532-FAC5-2748-AB96-18B4E22D8B08}" srcOrd="0" destOrd="0" presId="urn:microsoft.com/office/officeart/2009/3/layout/HorizontalOrganizationChart"/>
    <dgm:cxn modelId="{448DED69-6DF5-7D49-8B7F-46739733A80D}" type="presParOf" srcId="{F61AD0EA-91EC-AE4F-8CF2-65D89AFB18B8}" destId="{E78DE7F5-5218-7C4F-94C6-078FB4E359D2}" srcOrd="1" destOrd="0" presId="urn:microsoft.com/office/officeart/2009/3/layout/HorizontalOrganizationChart"/>
    <dgm:cxn modelId="{7BDB3640-8FCE-8643-911B-63C6B0D1B9E5}" type="presParOf" srcId="{5D4A30ED-6C7C-D747-A4D7-963C3986AAEB}" destId="{6FCEFCEA-5AB1-1644-A6B2-6BBA5A444E09}" srcOrd="1" destOrd="0" presId="urn:microsoft.com/office/officeart/2009/3/layout/HorizontalOrganizationChart"/>
    <dgm:cxn modelId="{A0390367-334F-1746-94F5-860F54658972}" type="presParOf" srcId="{6FCEFCEA-5AB1-1644-A6B2-6BBA5A444E09}" destId="{CD59E1F4-009E-6340-8F18-7D9D295CE324}" srcOrd="0" destOrd="0" presId="urn:microsoft.com/office/officeart/2009/3/layout/HorizontalOrganizationChart"/>
    <dgm:cxn modelId="{FC3D115A-E784-7F42-9314-40CE2B3D6BA5}" type="presParOf" srcId="{6FCEFCEA-5AB1-1644-A6B2-6BBA5A444E09}" destId="{D6969546-2757-194B-BB07-DAE21DEC3B6A}" srcOrd="1" destOrd="0" presId="urn:microsoft.com/office/officeart/2009/3/layout/HorizontalOrganizationChart"/>
    <dgm:cxn modelId="{DDCCB749-9F1F-F746-8D9E-651CE4A44EFA}" type="presParOf" srcId="{D6969546-2757-194B-BB07-DAE21DEC3B6A}" destId="{90C38A5D-8D56-3B4B-8B0B-C11034428381}" srcOrd="0" destOrd="0" presId="urn:microsoft.com/office/officeart/2009/3/layout/HorizontalOrganizationChart"/>
    <dgm:cxn modelId="{255B9B97-9D11-B848-8CAA-3AAEFA11433C}" type="presParOf" srcId="{90C38A5D-8D56-3B4B-8B0B-C11034428381}" destId="{0792132F-0ABC-CA4C-AB08-F3E836B0EA78}" srcOrd="0" destOrd="0" presId="urn:microsoft.com/office/officeart/2009/3/layout/HorizontalOrganizationChart"/>
    <dgm:cxn modelId="{86793E8A-A422-7543-A8E2-2A2FEA91A56B}" type="presParOf" srcId="{90C38A5D-8D56-3B4B-8B0B-C11034428381}" destId="{52356288-B143-5A46-A861-7D039E7BAF6E}" srcOrd="1" destOrd="0" presId="urn:microsoft.com/office/officeart/2009/3/layout/HorizontalOrganizationChart"/>
    <dgm:cxn modelId="{B32799F0-3BBF-884A-858C-B4B7B89D18F0}" type="presParOf" srcId="{D6969546-2757-194B-BB07-DAE21DEC3B6A}" destId="{8DA60B12-6264-7944-8C9B-771BD23E2AF0}" srcOrd="1" destOrd="0" presId="urn:microsoft.com/office/officeart/2009/3/layout/HorizontalOrganizationChart"/>
    <dgm:cxn modelId="{C0613E5A-AA44-CD4B-909C-6A75FF5F4994}" type="presParOf" srcId="{8DA60B12-6264-7944-8C9B-771BD23E2AF0}" destId="{2674C70B-9F6C-F641-B72E-88AF43630A10}" srcOrd="0" destOrd="0" presId="urn:microsoft.com/office/officeart/2009/3/layout/HorizontalOrganizationChart"/>
    <dgm:cxn modelId="{F8A5B931-28C0-ED4A-920A-A0D334C1267A}" type="presParOf" srcId="{8DA60B12-6264-7944-8C9B-771BD23E2AF0}" destId="{FCA3E527-9981-6B44-8ED9-9A17DBE15339}" srcOrd="1" destOrd="0" presId="urn:microsoft.com/office/officeart/2009/3/layout/HorizontalOrganizationChart"/>
    <dgm:cxn modelId="{531FF634-7734-6B4D-A1C9-A164EB6C85E9}" type="presParOf" srcId="{FCA3E527-9981-6B44-8ED9-9A17DBE15339}" destId="{67C6EC35-3CFE-9F43-BACB-D94FAEB75B7D}" srcOrd="0" destOrd="0" presId="urn:microsoft.com/office/officeart/2009/3/layout/HorizontalOrganizationChart"/>
    <dgm:cxn modelId="{B6AE86FA-6734-3B4F-AD95-FB593512C96D}" type="presParOf" srcId="{67C6EC35-3CFE-9F43-BACB-D94FAEB75B7D}" destId="{EDE135D9-B8F1-3A4E-AF37-A2EBD2944053}" srcOrd="0" destOrd="0" presId="urn:microsoft.com/office/officeart/2009/3/layout/HorizontalOrganizationChart"/>
    <dgm:cxn modelId="{234F3E0B-D5B5-1347-BF80-6BEE04D4DDB1}" type="presParOf" srcId="{67C6EC35-3CFE-9F43-BACB-D94FAEB75B7D}" destId="{99093086-0C6B-BE43-A28E-4487FBF1F501}" srcOrd="1" destOrd="0" presId="urn:microsoft.com/office/officeart/2009/3/layout/HorizontalOrganizationChart"/>
    <dgm:cxn modelId="{D03140AF-C25C-B64E-B27C-2400A632D540}" type="presParOf" srcId="{FCA3E527-9981-6B44-8ED9-9A17DBE15339}" destId="{81BB0B67-2530-F747-8037-87FFF5274DF3}" srcOrd="1" destOrd="0" presId="urn:microsoft.com/office/officeart/2009/3/layout/HorizontalOrganizationChart"/>
    <dgm:cxn modelId="{FBD0DE31-5304-654E-97BB-2C61F1D2CE21}" type="presParOf" srcId="{FCA3E527-9981-6B44-8ED9-9A17DBE15339}" destId="{80553680-D47F-F246-8EC0-4EEA6537A8E9}" srcOrd="2" destOrd="0" presId="urn:microsoft.com/office/officeart/2009/3/layout/HorizontalOrganizationChart"/>
    <dgm:cxn modelId="{661D73D8-DC0C-E040-9E71-DFCEE97D4BB8}" type="presParOf" srcId="{8DA60B12-6264-7944-8C9B-771BD23E2AF0}" destId="{8A60A6B2-CDC2-D241-8F71-521C3A05BA16}" srcOrd="2" destOrd="0" presId="urn:microsoft.com/office/officeart/2009/3/layout/HorizontalOrganizationChart"/>
    <dgm:cxn modelId="{638171BE-07DE-5048-84B0-EC5A704DDE88}" type="presParOf" srcId="{8DA60B12-6264-7944-8C9B-771BD23E2AF0}" destId="{1B47BD6C-D1DB-384A-A092-1544469EE2C2}" srcOrd="3" destOrd="0" presId="urn:microsoft.com/office/officeart/2009/3/layout/HorizontalOrganizationChart"/>
    <dgm:cxn modelId="{2CD4AA54-A01F-844C-9C8D-7519F41703B2}" type="presParOf" srcId="{1B47BD6C-D1DB-384A-A092-1544469EE2C2}" destId="{8E54A938-A645-3D4B-89C0-C2B74E3F27E8}" srcOrd="0" destOrd="0" presId="urn:microsoft.com/office/officeart/2009/3/layout/HorizontalOrganizationChart"/>
    <dgm:cxn modelId="{DECA98AD-3B92-4E4B-B385-F43A8FB6B3C6}" type="presParOf" srcId="{8E54A938-A645-3D4B-89C0-C2B74E3F27E8}" destId="{20F7C7F5-3E37-3D4C-93F7-A0AE2F4C1040}" srcOrd="0" destOrd="0" presId="urn:microsoft.com/office/officeart/2009/3/layout/HorizontalOrganizationChart"/>
    <dgm:cxn modelId="{506292FD-F236-1340-A9BB-C1562742AB7C}" type="presParOf" srcId="{8E54A938-A645-3D4B-89C0-C2B74E3F27E8}" destId="{4F2C9311-DDB5-EB46-B8CD-E176B612EF70}" srcOrd="1" destOrd="0" presId="urn:microsoft.com/office/officeart/2009/3/layout/HorizontalOrganizationChart"/>
    <dgm:cxn modelId="{EF29C27F-9A5B-4745-B563-BC07E9D10CAC}" type="presParOf" srcId="{1B47BD6C-D1DB-384A-A092-1544469EE2C2}" destId="{C64E29A6-295C-AA40-A257-79E406B21F1A}" srcOrd="1" destOrd="0" presId="urn:microsoft.com/office/officeart/2009/3/layout/HorizontalOrganizationChart"/>
    <dgm:cxn modelId="{57FFFF0D-0993-4141-9762-B3875D061BA6}" type="presParOf" srcId="{1B47BD6C-D1DB-384A-A092-1544469EE2C2}" destId="{D7C3D4D1-F5C2-104F-B39D-176347E5E30E}" srcOrd="2" destOrd="0" presId="urn:microsoft.com/office/officeart/2009/3/layout/HorizontalOrganizationChart"/>
    <dgm:cxn modelId="{32A06A71-D05A-8544-85B6-8C0E9C2173FE}" type="presParOf" srcId="{D6969546-2757-194B-BB07-DAE21DEC3B6A}" destId="{37247992-C325-DB45-937B-584801A0DBBD}" srcOrd="2" destOrd="0" presId="urn:microsoft.com/office/officeart/2009/3/layout/HorizontalOrganizationChart"/>
    <dgm:cxn modelId="{C406984D-460C-BA45-9AAE-2CF266FB1A9B}" type="presParOf" srcId="{6FCEFCEA-5AB1-1644-A6B2-6BBA5A444E09}" destId="{64318380-2292-D541-ABFE-2D920CB66504}" srcOrd="2" destOrd="0" presId="urn:microsoft.com/office/officeart/2009/3/layout/HorizontalOrganizationChart"/>
    <dgm:cxn modelId="{C21F32F3-1A5A-814A-BD73-3DF811A23D17}" type="presParOf" srcId="{6FCEFCEA-5AB1-1644-A6B2-6BBA5A444E09}" destId="{EEDC2686-2D0A-9A44-BCF1-AD467F626285}" srcOrd="3" destOrd="0" presId="urn:microsoft.com/office/officeart/2009/3/layout/HorizontalOrganizationChart"/>
    <dgm:cxn modelId="{B074C7BE-994D-3648-9F6D-56FAF4A52225}" type="presParOf" srcId="{EEDC2686-2D0A-9A44-BCF1-AD467F626285}" destId="{638BB680-C0F9-B747-B65C-48F3664EFD63}" srcOrd="0" destOrd="0" presId="urn:microsoft.com/office/officeart/2009/3/layout/HorizontalOrganizationChart"/>
    <dgm:cxn modelId="{2597D648-C25E-3345-9046-45994A1B8F5A}" type="presParOf" srcId="{638BB680-C0F9-B747-B65C-48F3664EFD63}" destId="{A1275447-9F12-E641-B80B-86E1F8345DAE}" srcOrd="0" destOrd="0" presId="urn:microsoft.com/office/officeart/2009/3/layout/HorizontalOrganizationChart"/>
    <dgm:cxn modelId="{58C71E4A-CBCA-CA46-BD21-6DAE32C4AB0E}" type="presParOf" srcId="{638BB680-C0F9-B747-B65C-48F3664EFD63}" destId="{41B56F68-6901-DD44-BE83-3E0D1749185C}" srcOrd="1" destOrd="0" presId="urn:microsoft.com/office/officeart/2009/3/layout/HorizontalOrganizationChart"/>
    <dgm:cxn modelId="{EAABA5CB-30D4-1A4D-B85F-EC660A0C79F5}" type="presParOf" srcId="{EEDC2686-2D0A-9A44-BCF1-AD467F626285}" destId="{004F4F48-675D-0643-8414-2F3552C8CCFB}" srcOrd="1" destOrd="0" presId="urn:microsoft.com/office/officeart/2009/3/layout/HorizontalOrganizationChart"/>
    <dgm:cxn modelId="{152F8B9E-C1ED-8A40-999F-C7E697490A5B}" type="presParOf" srcId="{EEDC2686-2D0A-9A44-BCF1-AD467F626285}" destId="{F22D3846-EEEE-1D49-BE5A-782A00E30391}" srcOrd="2" destOrd="0" presId="urn:microsoft.com/office/officeart/2009/3/layout/HorizontalOrganizationChart"/>
    <dgm:cxn modelId="{8358C2B8-F9A2-B14D-AC32-96950BD11CEE}" type="presParOf" srcId="{6FCEFCEA-5AB1-1644-A6B2-6BBA5A444E09}" destId="{9AC10DAD-F48A-C649-9E53-0305FBF611E3}" srcOrd="4" destOrd="0" presId="urn:microsoft.com/office/officeart/2009/3/layout/HorizontalOrganizationChart"/>
    <dgm:cxn modelId="{D310E0AB-6CE5-FF44-803B-AAEE717E73E2}" type="presParOf" srcId="{6FCEFCEA-5AB1-1644-A6B2-6BBA5A444E09}" destId="{AF112BD4-9B60-E345-AC1C-DD25621DB3D7}" srcOrd="5" destOrd="0" presId="urn:microsoft.com/office/officeart/2009/3/layout/HorizontalOrganizationChart"/>
    <dgm:cxn modelId="{4BD6F976-729E-D148-8614-D1CE97307FB7}" type="presParOf" srcId="{AF112BD4-9B60-E345-AC1C-DD25621DB3D7}" destId="{2B61579C-369C-E04A-B3A8-C9E1E3FDB4DD}" srcOrd="0" destOrd="0" presId="urn:microsoft.com/office/officeart/2009/3/layout/HorizontalOrganizationChart"/>
    <dgm:cxn modelId="{0C8B5FF3-D458-4849-B58B-407C0A767EAB}" type="presParOf" srcId="{2B61579C-369C-E04A-B3A8-C9E1E3FDB4DD}" destId="{28F6D76B-3C1C-3F42-BA75-E327EA31ED2E}" srcOrd="0" destOrd="0" presId="urn:microsoft.com/office/officeart/2009/3/layout/HorizontalOrganizationChart"/>
    <dgm:cxn modelId="{33DABB9B-190C-F445-A237-F63C63513C01}" type="presParOf" srcId="{2B61579C-369C-E04A-B3A8-C9E1E3FDB4DD}" destId="{E1AD8796-7109-8141-B14A-A78B02CDA2D3}" srcOrd="1" destOrd="0" presId="urn:microsoft.com/office/officeart/2009/3/layout/HorizontalOrganizationChart"/>
    <dgm:cxn modelId="{0D00DC97-2484-384A-BE9F-AE0971F9FE76}" type="presParOf" srcId="{AF112BD4-9B60-E345-AC1C-DD25621DB3D7}" destId="{A69FF31D-1AAE-824D-8652-664F4DC663DE}" srcOrd="1" destOrd="0" presId="urn:microsoft.com/office/officeart/2009/3/layout/HorizontalOrganizationChart"/>
    <dgm:cxn modelId="{67678490-6464-7F45-85B3-E003F84F786C}" type="presParOf" srcId="{AF112BD4-9B60-E345-AC1C-DD25621DB3D7}" destId="{4836A8E2-A9F2-4B4D-999D-8990221333E6}" srcOrd="2" destOrd="0" presId="urn:microsoft.com/office/officeart/2009/3/layout/HorizontalOrganizationChart"/>
    <dgm:cxn modelId="{EE62971C-5872-0B42-B5DE-BA0F0FA3A3FC}" type="presParOf" srcId="{5D4A30ED-6C7C-D747-A4D7-963C3986AAEB}" destId="{E81ACDB9-2EB1-3B4C-B461-ADBBFFC28E9F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A67C735-BC0A-B44D-8121-C082CBB24632}">
      <dgm:prSet phldrT="[文本]" custT="1"/>
      <dgm:spPr/>
      <dgm:t>
        <a:bodyPr/>
        <a:lstStyle/>
        <a:p>
          <a:pPr algn="l"/>
          <a:r>
            <a:rPr lang="en-US" altLang="zh-CN" sz="40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普遍联系和永恒发展</a:t>
          </a:r>
        </a:p>
      </dgm:t>
    </dgm:pt>
    <dgm:pt modelId="{E3E7B910-C48D-264A-96B6-46298B1BF70F}" type="par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DD109EF3-727D-1D4A-9995-C1FCA19859E1}" type="sib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35B97F71-2B1A-ED4F-8774-C167544CD210}">
      <dgm:prSet custT="1"/>
      <dgm:spPr/>
      <dgm:t>
        <a:bodyPr/>
        <a:lstStyle/>
        <a:p>
          <a:pPr algn="l"/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两大特点</a:t>
          </a:r>
        </a:p>
      </dgm:t>
    </dgm:pt>
    <dgm:pt modelId="{05D187BB-3140-784B-B020-F9225937C4FA}" type="parTrans" cxnId="{4CA38AA7-A9EE-2D45-8143-9EA99FFFE6F4}">
      <dgm:prSet/>
      <dgm:spPr/>
      <dgm:t>
        <a:bodyPr/>
        <a:lstStyle/>
        <a:p>
          <a:pPr algn="l"/>
          <a:endParaRPr lang="zh-CN" altLang="en-US"/>
        </a:p>
      </dgm:t>
    </dgm:pt>
    <dgm:pt modelId="{4C01FC59-C571-534B-B832-AAE814D88181}" type="sib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CC42D779-EFA8-7F49-97BA-A4FE4F52E369}">
      <dgm:prSet custT="1"/>
      <dgm:spPr/>
      <dgm:t>
        <a:bodyPr/>
        <a:lstStyle/>
        <a:p>
          <a:pPr algn="l"/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三大规律</a:t>
          </a:r>
        </a:p>
      </dgm:t>
    </dgm:pt>
    <dgm:pt modelId="{586D60E8-C433-F242-904E-438F1F2FE95F}" type="parTrans" cxnId="{986B12C1-C09F-2B4D-9145-46F88A40A0AE}">
      <dgm:prSet/>
      <dgm:spPr/>
      <dgm:t>
        <a:bodyPr/>
        <a:lstStyle/>
        <a:p>
          <a:pPr algn="l"/>
          <a:endParaRPr lang="zh-CN" altLang="en-US"/>
        </a:p>
      </dgm:t>
    </dgm:pt>
    <dgm:pt modelId="{12930217-C201-2B43-89F9-7DC9368A650C}" type="sib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733831D8-15BB-9E4C-AD72-0E7C4CA754AE}">
      <dgm:prSet custT="1"/>
      <dgm:spPr/>
      <dgm:t>
        <a:bodyPr/>
        <a:lstStyle/>
        <a:p>
          <a:pPr algn="l"/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五对范畴</a:t>
          </a:r>
        </a:p>
      </dgm:t>
    </dgm:pt>
    <dgm:pt modelId="{6B8B3426-EF25-9D47-AA79-76DD01AEB61D}" type="parTrans" cxnId="{F9CB625F-4A74-E44E-A4EC-37EADBFFF7EA}">
      <dgm:prSet/>
      <dgm:spPr/>
      <dgm:t>
        <a:bodyPr/>
        <a:lstStyle/>
        <a:p>
          <a:pPr algn="l"/>
          <a:endParaRPr lang="zh-CN" altLang="en-US"/>
        </a:p>
      </dgm:t>
    </dgm:pt>
    <dgm:pt modelId="{A3AA96FD-D261-CF44-A01B-6D2CBD99AA43}" type="sib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C98F2E50-9D1B-1647-B6F4-E6380A1AEF14}">
      <dgm:prSet custT="1"/>
      <dgm:spPr/>
      <dgm:t>
        <a:bodyPr/>
        <a:lstStyle/>
        <a:p>
          <a:pPr algn="l"/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联系</a:t>
          </a:r>
        </a:p>
      </dgm:t>
    </dgm:pt>
    <dgm:pt modelId="{5F2480F8-029F-A547-B77D-92C4A77CAA80}" type="parTrans" cxnId="{1664C92C-0792-A445-8752-E1158D0461AD}">
      <dgm:prSet/>
      <dgm:spPr/>
      <dgm:t>
        <a:bodyPr/>
        <a:lstStyle/>
        <a:p>
          <a:pPr algn="l"/>
          <a:endParaRPr lang="zh-CN" altLang="en-US"/>
        </a:p>
      </dgm:t>
    </dgm:pt>
    <dgm:pt modelId="{9CE59A69-6833-5C4E-AED2-83F2B4658168}" type="sib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B56D7BC0-72A5-D04B-8500-F453AD534B9D}">
      <dgm:prSet custT="1"/>
      <dgm:spPr/>
      <dgm:t>
        <a:bodyPr/>
        <a:lstStyle/>
        <a:p>
          <a:pPr algn="l"/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gm:t>
    </dgm:pt>
    <dgm:pt modelId="{6B752149-1FA6-154B-AB0C-84061FF50D1F}" type="parTrans" cxnId="{338E2120-28C2-8844-873C-5D2C4D94A584}">
      <dgm:prSet/>
      <dgm:spPr/>
      <dgm:t>
        <a:bodyPr/>
        <a:lstStyle/>
        <a:p>
          <a:pPr algn="l"/>
          <a:endParaRPr lang="zh-CN" altLang="en-US"/>
        </a:p>
      </dgm:t>
    </dgm:pt>
    <dgm:pt modelId="{F6FA2A50-0AD6-D04E-9036-805FB57167C1}" type="sib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2ED72FB7-CD1D-2140-8884-0BAC834B3A95}">
      <dgm:prSet custT="1"/>
      <dgm:spPr/>
      <dgm:t>
        <a:bodyPr/>
        <a:lstStyle/>
        <a:p>
          <a:pPr algn="l"/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对立统一规律</a:t>
          </a:r>
        </a:p>
      </dgm:t>
    </dgm:pt>
    <dgm:pt modelId="{6F2C054C-ED5A-7F42-B266-42BEE316214F}" type="parTrans" cxnId="{6757B372-7B8E-1143-8BCD-002246309851}">
      <dgm:prSet/>
      <dgm:spPr/>
      <dgm:t>
        <a:bodyPr/>
        <a:lstStyle/>
        <a:p>
          <a:pPr algn="l"/>
          <a:endParaRPr lang="zh-CN" altLang="en-US"/>
        </a:p>
      </dgm:t>
    </dgm:pt>
    <dgm:pt modelId="{847531A4-3F6E-9F42-986E-C755A873B9D7}" type="sib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4B4E7E4C-4CD5-3946-AA84-17170AE9E55A}">
      <dgm:prSet custT="1"/>
      <dgm:spPr/>
      <dgm:t>
        <a:bodyPr/>
        <a:lstStyle/>
        <a:p>
          <a:pPr algn="l"/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质量互变规律</a:t>
          </a:r>
        </a:p>
      </dgm:t>
    </dgm:pt>
    <dgm:pt modelId="{FF68279A-15FB-C946-BF9E-8E9AC22CCF11}" type="parTrans" cxnId="{03EDE71E-2040-AC4E-A327-CCEE7B559941}">
      <dgm:prSet/>
      <dgm:spPr/>
      <dgm:t>
        <a:bodyPr/>
        <a:lstStyle/>
        <a:p>
          <a:pPr algn="l"/>
          <a:endParaRPr lang="zh-CN" altLang="en-US"/>
        </a:p>
      </dgm:t>
    </dgm:pt>
    <dgm:pt modelId="{A21C39E4-D1C7-2744-BF2C-3358DB6189A7}" type="sibTrans" cxnId="{03EDE71E-2040-AC4E-A327-CCEE7B559941}">
      <dgm:prSet/>
      <dgm:spPr/>
      <dgm:t>
        <a:bodyPr/>
        <a:lstStyle/>
        <a:p>
          <a:endParaRPr lang="zh-CN" altLang="en-US"/>
        </a:p>
      </dgm:t>
    </dgm:pt>
    <dgm:pt modelId="{0A160A39-D080-BB43-8A2A-2FD9008D1DD8}">
      <dgm:prSet custT="1"/>
      <dgm:spPr/>
      <dgm:t>
        <a:bodyPr/>
        <a:lstStyle/>
        <a:p>
          <a:pPr algn="l"/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否定之否定规律</a:t>
          </a:r>
        </a:p>
      </dgm:t>
    </dgm:pt>
    <dgm:pt modelId="{347BD54C-894A-564F-B949-CCDAEF13C649}" type="parTrans" cxnId="{6C1EDE0A-1420-8245-8370-C8685E924670}">
      <dgm:prSet/>
      <dgm:spPr/>
      <dgm:t>
        <a:bodyPr/>
        <a:lstStyle/>
        <a:p>
          <a:pPr algn="l"/>
          <a:endParaRPr lang="zh-CN" altLang="en-US"/>
        </a:p>
      </dgm:t>
    </dgm:pt>
    <dgm:pt modelId="{471DAB11-DBA0-3748-824D-5E50602FD690}" type="sibTrans" cxnId="{6C1EDE0A-1420-8245-8370-C8685E924670}">
      <dgm:prSet/>
      <dgm:spPr/>
      <dgm:t>
        <a:bodyPr/>
        <a:lstStyle/>
        <a:p>
          <a:endParaRPr lang="zh-CN" altLang="en-US"/>
        </a:p>
      </dgm:t>
    </dgm:pt>
    <dgm:pt modelId="{10DA1F89-0CE1-054C-A8A9-94F77583BD9C}">
      <dgm:prSet custT="1"/>
      <dgm:spPr/>
      <dgm:t>
        <a:bodyPr/>
        <a:lstStyle/>
        <a:p>
          <a:pPr algn="l"/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原因和结果</a:t>
          </a:r>
        </a:p>
      </dgm:t>
    </dgm:pt>
    <dgm:pt modelId="{A7737456-3506-8943-B102-86FD2D495A7D}" type="parTrans" cxnId="{C925CE0C-2D67-7140-A22A-EB10FEFF6715}">
      <dgm:prSet/>
      <dgm:spPr/>
      <dgm:t>
        <a:bodyPr/>
        <a:lstStyle/>
        <a:p>
          <a:pPr algn="l"/>
          <a:endParaRPr lang="zh-CN" altLang="en-US"/>
        </a:p>
      </dgm:t>
    </dgm:pt>
    <dgm:pt modelId="{C3243669-2E33-B84D-8539-8E2783DEE213}" type="sibTrans" cxnId="{C925CE0C-2D67-7140-A22A-EB10FEFF6715}">
      <dgm:prSet/>
      <dgm:spPr/>
      <dgm:t>
        <a:bodyPr/>
        <a:lstStyle/>
        <a:p>
          <a:endParaRPr lang="zh-CN" altLang="en-US"/>
        </a:p>
      </dgm:t>
    </dgm:pt>
    <dgm:pt modelId="{D2616249-D9E4-AA41-BDBE-DA8A6C04BA7A}">
      <dgm:prSet custT="1"/>
      <dgm:spPr/>
      <dgm:t>
        <a:bodyPr/>
        <a:lstStyle/>
        <a:p>
          <a:pPr algn="l"/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必然性和偶然性</a:t>
          </a:r>
        </a:p>
      </dgm:t>
    </dgm:pt>
    <dgm:pt modelId="{E2AA2E02-EC41-1D42-A979-C89042E26CEC}" type="parTrans" cxnId="{C46B6B07-B7E4-3A4B-BCF0-FA720B2278F4}">
      <dgm:prSet/>
      <dgm:spPr/>
      <dgm:t>
        <a:bodyPr/>
        <a:lstStyle/>
        <a:p>
          <a:pPr algn="l"/>
          <a:endParaRPr lang="zh-CN" altLang="en-US"/>
        </a:p>
      </dgm:t>
    </dgm:pt>
    <dgm:pt modelId="{06F8DE25-78ED-CE4A-88F2-5885012937CB}" type="sibTrans" cxnId="{C46B6B07-B7E4-3A4B-BCF0-FA720B2278F4}">
      <dgm:prSet/>
      <dgm:spPr/>
      <dgm:t>
        <a:bodyPr/>
        <a:lstStyle/>
        <a:p>
          <a:endParaRPr lang="zh-CN" altLang="en-US"/>
        </a:p>
      </dgm:t>
    </dgm:pt>
    <dgm:pt modelId="{B703F59E-E685-1D4D-AEDA-482BBBE8AC04}">
      <dgm:prSet custT="1"/>
      <dgm:spPr/>
      <dgm:t>
        <a:bodyPr/>
        <a:lstStyle/>
        <a:p>
          <a:pPr algn="l"/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可能性和现实性</a:t>
          </a:r>
        </a:p>
      </dgm:t>
    </dgm:pt>
    <dgm:pt modelId="{CC818DEA-5089-1746-9805-2CFD17E53B0D}" type="parTrans" cxnId="{17DBF277-80CC-104C-9473-62CD68A20498}">
      <dgm:prSet/>
      <dgm:spPr/>
      <dgm:t>
        <a:bodyPr/>
        <a:lstStyle/>
        <a:p>
          <a:pPr algn="l"/>
          <a:endParaRPr lang="zh-CN" altLang="en-US"/>
        </a:p>
      </dgm:t>
    </dgm:pt>
    <dgm:pt modelId="{8BABDCB5-AB60-C342-B66D-3E3E6A87CCC3}" type="sibTrans" cxnId="{17DBF277-80CC-104C-9473-62CD68A20498}">
      <dgm:prSet/>
      <dgm:spPr/>
      <dgm:t>
        <a:bodyPr/>
        <a:lstStyle/>
        <a:p>
          <a:endParaRPr lang="zh-CN" altLang="en-US"/>
        </a:p>
      </dgm:t>
    </dgm:pt>
    <dgm:pt modelId="{980DF807-EAB0-364B-A0A3-95BCCE3656AA}">
      <dgm:prSet custT="1"/>
      <dgm:spPr/>
      <dgm:t>
        <a:bodyPr/>
        <a:lstStyle/>
        <a:p>
          <a:pPr algn="l"/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内容和形式</a:t>
          </a:r>
        </a:p>
      </dgm:t>
    </dgm:pt>
    <dgm:pt modelId="{D4E680B6-8DEE-D246-B106-0939135D6DB7}" type="parTrans" cxnId="{560456C6-56CB-F641-AE5E-6F6E8ABFB67E}">
      <dgm:prSet/>
      <dgm:spPr/>
      <dgm:t>
        <a:bodyPr/>
        <a:lstStyle/>
        <a:p>
          <a:pPr algn="l"/>
          <a:endParaRPr lang="zh-CN" altLang="en-US"/>
        </a:p>
      </dgm:t>
    </dgm:pt>
    <dgm:pt modelId="{824846C5-1036-2F4B-B2AB-4C060E2627E2}" type="sibTrans" cxnId="{560456C6-56CB-F641-AE5E-6F6E8ABFB67E}">
      <dgm:prSet/>
      <dgm:spPr/>
      <dgm:t>
        <a:bodyPr/>
        <a:lstStyle/>
        <a:p>
          <a:endParaRPr lang="zh-CN" altLang="en-US"/>
        </a:p>
      </dgm:t>
    </dgm:pt>
    <dgm:pt modelId="{17039FBC-A55A-B842-9515-4CF2C5C06F01}">
      <dgm:prSet custT="1"/>
      <dgm:spPr/>
      <dgm:t>
        <a:bodyPr/>
        <a:lstStyle/>
        <a:p>
          <a:pPr algn="l"/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现象和本质</a:t>
          </a:r>
        </a:p>
      </dgm:t>
    </dgm:pt>
    <dgm:pt modelId="{1BF26075-3D66-7249-92C0-74659EA1C2AC}" type="parTrans" cxnId="{5EAB1990-6768-9D47-93A4-1B62DCC38391}">
      <dgm:prSet/>
      <dgm:spPr/>
      <dgm:t>
        <a:bodyPr/>
        <a:lstStyle/>
        <a:p>
          <a:pPr algn="l"/>
          <a:endParaRPr lang="zh-CN" altLang="en-US"/>
        </a:p>
      </dgm:t>
    </dgm:pt>
    <dgm:pt modelId="{CF45D26C-FE30-6846-B319-B2A4235DBF24}" type="sibTrans" cxnId="{5EAB1990-6768-9D47-93A4-1B62DCC38391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D4A30ED-6C7C-D747-A4D7-963C3986AAEB}" type="pres">
      <dgm:prSet presAssocID="{6A67C735-BC0A-B44D-8121-C082CBB24632}" presName="hierRoot1" presStyleCnt="0">
        <dgm:presLayoutVars>
          <dgm:hierBranch val="init"/>
        </dgm:presLayoutVars>
      </dgm:prSet>
      <dgm:spPr/>
    </dgm:pt>
    <dgm:pt modelId="{F61AD0EA-91EC-AE4F-8CF2-65D89AFB18B8}" type="pres">
      <dgm:prSet presAssocID="{6A67C735-BC0A-B44D-8121-C082CBB24632}" presName="rootComposite1" presStyleCnt="0"/>
      <dgm:spPr/>
    </dgm:pt>
    <dgm:pt modelId="{3D21F532-FAC5-2748-AB96-18B4E22D8B08}" type="pres">
      <dgm:prSet presAssocID="{6A67C735-BC0A-B44D-8121-C082CBB24632}" presName="rootText1" presStyleLbl="node0" presStyleIdx="0" presStyleCnt="1" custScaleX="221390">
        <dgm:presLayoutVars>
          <dgm:chPref val="3"/>
        </dgm:presLayoutVars>
      </dgm:prSet>
      <dgm:spPr/>
    </dgm:pt>
    <dgm:pt modelId="{E78DE7F5-5218-7C4F-94C6-078FB4E359D2}" type="pres">
      <dgm:prSet presAssocID="{6A67C735-BC0A-B44D-8121-C082CBB24632}" presName="rootConnector1" presStyleLbl="node1" presStyleIdx="0" presStyleCnt="0"/>
      <dgm:spPr/>
    </dgm:pt>
    <dgm:pt modelId="{6FCEFCEA-5AB1-1644-A6B2-6BBA5A444E09}" type="pres">
      <dgm:prSet presAssocID="{6A67C735-BC0A-B44D-8121-C082CBB24632}" presName="hierChild2" presStyleCnt="0"/>
      <dgm:spPr/>
    </dgm:pt>
    <dgm:pt modelId="{CD59E1F4-009E-6340-8F18-7D9D295CE324}" type="pres">
      <dgm:prSet presAssocID="{05D187BB-3140-784B-B020-F9225937C4FA}" presName="Name64" presStyleLbl="parChTrans1D2" presStyleIdx="0" presStyleCnt="3"/>
      <dgm:spPr/>
    </dgm:pt>
    <dgm:pt modelId="{D6969546-2757-194B-BB07-DAE21DEC3B6A}" type="pres">
      <dgm:prSet presAssocID="{35B97F71-2B1A-ED4F-8774-C167544CD210}" presName="hierRoot2" presStyleCnt="0">
        <dgm:presLayoutVars>
          <dgm:hierBranch val="init"/>
        </dgm:presLayoutVars>
      </dgm:prSet>
      <dgm:spPr/>
    </dgm:pt>
    <dgm:pt modelId="{90C38A5D-8D56-3B4B-8B0B-C11034428381}" type="pres">
      <dgm:prSet presAssocID="{35B97F71-2B1A-ED4F-8774-C167544CD210}" presName="rootComposite" presStyleCnt="0"/>
      <dgm:spPr/>
    </dgm:pt>
    <dgm:pt modelId="{0792132F-0ABC-CA4C-AB08-F3E836B0EA78}" type="pres">
      <dgm:prSet presAssocID="{35B97F71-2B1A-ED4F-8774-C167544CD210}" presName="rootText" presStyleLbl="node2" presStyleIdx="0" presStyleCnt="3" custScaleX="83362" custScaleY="94464">
        <dgm:presLayoutVars>
          <dgm:chPref val="3"/>
        </dgm:presLayoutVars>
      </dgm:prSet>
      <dgm:spPr/>
    </dgm:pt>
    <dgm:pt modelId="{52356288-B143-5A46-A861-7D039E7BAF6E}" type="pres">
      <dgm:prSet presAssocID="{35B97F71-2B1A-ED4F-8774-C167544CD210}" presName="rootConnector" presStyleLbl="node2" presStyleIdx="0" presStyleCnt="3"/>
      <dgm:spPr/>
    </dgm:pt>
    <dgm:pt modelId="{8DA60B12-6264-7944-8C9B-771BD23E2AF0}" type="pres">
      <dgm:prSet presAssocID="{35B97F71-2B1A-ED4F-8774-C167544CD210}" presName="hierChild4" presStyleCnt="0"/>
      <dgm:spPr/>
    </dgm:pt>
    <dgm:pt modelId="{2674C70B-9F6C-F641-B72E-88AF43630A10}" type="pres">
      <dgm:prSet presAssocID="{5F2480F8-029F-A547-B77D-92C4A77CAA80}" presName="Name64" presStyleLbl="parChTrans1D3" presStyleIdx="0" presStyleCnt="10"/>
      <dgm:spPr/>
    </dgm:pt>
    <dgm:pt modelId="{FCA3E527-9981-6B44-8ED9-9A17DBE15339}" type="pres">
      <dgm:prSet presAssocID="{C98F2E50-9D1B-1647-B6F4-E6380A1AEF14}" presName="hierRoot2" presStyleCnt="0">
        <dgm:presLayoutVars>
          <dgm:hierBranch val="init"/>
        </dgm:presLayoutVars>
      </dgm:prSet>
      <dgm:spPr/>
    </dgm:pt>
    <dgm:pt modelId="{67C6EC35-3CFE-9F43-BACB-D94FAEB75B7D}" type="pres">
      <dgm:prSet presAssocID="{C98F2E50-9D1B-1647-B6F4-E6380A1AEF14}" presName="rootComposite" presStyleCnt="0"/>
      <dgm:spPr/>
    </dgm:pt>
    <dgm:pt modelId="{EDE135D9-B8F1-3A4E-AF37-A2EBD2944053}" type="pres">
      <dgm:prSet presAssocID="{C98F2E50-9D1B-1647-B6F4-E6380A1AEF14}" presName="rootText" presStyleLbl="node3" presStyleIdx="0" presStyleCnt="10">
        <dgm:presLayoutVars>
          <dgm:chPref val="3"/>
        </dgm:presLayoutVars>
      </dgm:prSet>
      <dgm:spPr/>
    </dgm:pt>
    <dgm:pt modelId="{99093086-0C6B-BE43-A28E-4487FBF1F501}" type="pres">
      <dgm:prSet presAssocID="{C98F2E50-9D1B-1647-B6F4-E6380A1AEF14}" presName="rootConnector" presStyleLbl="node3" presStyleIdx="0" presStyleCnt="10"/>
      <dgm:spPr/>
    </dgm:pt>
    <dgm:pt modelId="{81BB0B67-2530-F747-8037-87FFF5274DF3}" type="pres">
      <dgm:prSet presAssocID="{C98F2E50-9D1B-1647-B6F4-E6380A1AEF14}" presName="hierChild4" presStyleCnt="0"/>
      <dgm:spPr/>
    </dgm:pt>
    <dgm:pt modelId="{80553680-D47F-F246-8EC0-4EEA6537A8E9}" type="pres">
      <dgm:prSet presAssocID="{C98F2E50-9D1B-1647-B6F4-E6380A1AEF14}" presName="hierChild5" presStyleCnt="0"/>
      <dgm:spPr/>
    </dgm:pt>
    <dgm:pt modelId="{8A60A6B2-CDC2-D241-8F71-521C3A05BA16}" type="pres">
      <dgm:prSet presAssocID="{6B752149-1FA6-154B-AB0C-84061FF50D1F}" presName="Name64" presStyleLbl="parChTrans1D3" presStyleIdx="1" presStyleCnt="10"/>
      <dgm:spPr/>
    </dgm:pt>
    <dgm:pt modelId="{1B47BD6C-D1DB-384A-A092-1544469EE2C2}" type="pres">
      <dgm:prSet presAssocID="{B56D7BC0-72A5-D04B-8500-F453AD534B9D}" presName="hierRoot2" presStyleCnt="0">
        <dgm:presLayoutVars>
          <dgm:hierBranch val="init"/>
        </dgm:presLayoutVars>
      </dgm:prSet>
      <dgm:spPr/>
    </dgm:pt>
    <dgm:pt modelId="{8E54A938-A645-3D4B-89C0-C2B74E3F27E8}" type="pres">
      <dgm:prSet presAssocID="{B56D7BC0-72A5-D04B-8500-F453AD534B9D}" presName="rootComposite" presStyleCnt="0"/>
      <dgm:spPr/>
    </dgm:pt>
    <dgm:pt modelId="{20F7C7F5-3E37-3D4C-93F7-A0AE2F4C1040}" type="pres">
      <dgm:prSet presAssocID="{B56D7BC0-72A5-D04B-8500-F453AD534B9D}" presName="rootText" presStyleLbl="node3" presStyleIdx="1" presStyleCnt="10">
        <dgm:presLayoutVars>
          <dgm:chPref val="3"/>
        </dgm:presLayoutVars>
      </dgm:prSet>
      <dgm:spPr/>
    </dgm:pt>
    <dgm:pt modelId="{4F2C9311-DDB5-EB46-B8CD-E176B612EF70}" type="pres">
      <dgm:prSet presAssocID="{B56D7BC0-72A5-D04B-8500-F453AD534B9D}" presName="rootConnector" presStyleLbl="node3" presStyleIdx="1" presStyleCnt="10"/>
      <dgm:spPr/>
    </dgm:pt>
    <dgm:pt modelId="{C64E29A6-295C-AA40-A257-79E406B21F1A}" type="pres">
      <dgm:prSet presAssocID="{B56D7BC0-72A5-D04B-8500-F453AD534B9D}" presName="hierChild4" presStyleCnt="0"/>
      <dgm:spPr/>
    </dgm:pt>
    <dgm:pt modelId="{D7C3D4D1-F5C2-104F-B39D-176347E5E30E}" type="pres">
      <dgm:prSet presAssocID="{B56D7BC0-72A5-D04B-8500-F453AD534B9D}" presName="hierChild5" presStyleCnt="0"/>
      <dgm:spPr/>
    </dgm:pt>
    <dgm:pt modelId="{37247992-C325-DB45-937B-584801A0DBBD}" type="pres">
      <dgm:prSet presAssocID="{35B97F71-2B1A-ED4F-8774-C167544CD210}" presName="hierChild5" presStyleCnt="0"/>
      <dgm:spPr/>
    </dgm:pt>
    <dgm:pt modelId="{64318380-2292-D541-ABFE-2D920CB66504}" type="pres">
      <dgm:prSet presAssocID="{586D60E8-C433-F242-904E-438F1F2FE95F}" presName="Name64" presStyleLbl="parChTrans1D2" presStyleIdx="1" presStyleCnt="3"/>
      <dgm:spPr/>
    </dgm:pt>
    <dgm:pt modelId="{EEDC2686-2D0A-9A44-BCF1-AD467F626285}" type="pres">
      <dgm:prSet presAssocID="{CC42D779-EFA8-7F49-97BA-A4FE4F52E369}" presName="hierRoot2" presStyleCnt="0">
        <dgm:presLayoutVars>
          <dgm:hierBranch val="init"/>
        </dgm:presLayoutVars>
      </dgm:prSet>
      <dgm:spPr/>
    </dgm:pt>
    <dgm:pt modelId="{638BB680-C0F9-B747-B65C-48F3664EFD63}" type="pres">
      <dgm:prSet presAssocID="{CC42D779-EFA8-7F49-97BA-A4FE4F52E369}" presName="rootComposite" presStyleCnt="0"/>
      <dgm:spPr/>
    </dgm:pt>
    <dgm:pt modelId="{A1275447-9F12-E641-B80B-86E1F8345DAE}" type="pres">
      <dgm:prSet presAssocID="{CC42D779-EFA8-7F49-97BA-A4FE4F52E369}" presName="rootText" presStyleLbl="node2" presStyleIdx="1" presStyleCnt="3" custScaleX="83451" custScaleY="96320">
        <dgm:presLayoutVars>
          <dgm:chPref val="3"/>
        </dgm:presLayoutVars>
      </dgm:prSet>
      <dgm:spPr/>
    </dgm:pt>
    <dgm:pt modelId="{41B56F68-6901-DD44-BE83-3E0D1749185C}" type="pres">
      <dgm:prSet presAssocID="{CC42D779-EFA8-7F49-97BA-A4FE4F52E369}" presName="rootConnector" presStyleLbl="node2" presStyleIdx="1" presStyleCnt="3"/>
      <dgm:spPr/>
    </dgm:pt>
    <dgm:pt modelId="{004F4F48-675D-0643-8414-2F3552C8CCFB}" type="pres">
      <dgm:prSet presAssocID="{CC42D779-EFA8-7F49-97BA-A4FE4F52E369}" presName="hierChild4" presStyleCnt="0"/>
      <dgm:spPr/>
    </dgm:pt>
    <dgm:pt modelId="{40775212-6576-A244-A9B5-855A0963D3DB}" type="pres">
      <dgm:prSet presAssocID="{6F2C054C-ED5A-7F42-B266-42BEE316214F}" presName="Name64" presStyleLbl="parChTrans1D3" presStyleIdx="2" presStyleCnt="10"/>
      <dgm:spPr/>
    </dgm:pt>
    <dgm:pt modelId="{3D3AE834-3851-A14B-AE33-D223A8B05EE5}" type="pres">
      <dgm:prSet presAssocID="{2ED72FB7-CD1D-2140-8884-0BAC834B3A95}" presName="hierRoot2" presStyleCnt="0">
        <dgm:presLayoutVars>
          <dgm:hierBranch val="init"/>
        </dgm:presLayoutVars>
      </dgm:prSet>
      <dgm:spPr/>
    </dgm:pt>
    <dgm:pt modelId="{77F4AABB-4297-9249-9578-CECC8AD00198}" type="pres">
      <dgm:prSet presAssocID="{2ED72FB7-CD1D-2140-8884-0BAC834B3A95}" presName="rootComposite" presStyleCnt="0"/>
      <dgm:spPr/>
    </dgm:pt>
    <dgm:pt modelId="{6B4A6BBD-90AE-B849-A706-E30C85700052}" type="pres">
      <dgm:prSet presAssocID="{2ED72FB7-CD1D-2140-8884-0BAC834B3A95}" presName="rootText" presStyleLbl="node3" presStyleIdx="2" presStyleCnt="10" custScaleX="122486">
        <dgm:presLayoutVars>
          <dgm:chPref val="3"/>
        </dgm:presLayoutVars>
      </dgm:prSet>
      <dgm:spPr/>
    </dgm:pt>
    <dgm:pt modelId="{921316C5-C792-454C-9AA2-BF6165FE08F6}" type="pres">
      <dgm:prSet presAssocID="{2ED72FB7-CD1D-2140-8884-0BAC834B3A95}" presName="rootConnector" presStyleLbl="node3" presStyleIdx="2" presStyleCnt="10"/>
      <dgm:spPr/>
    </dgm:pt>
    <dgm:pt modelId="{CFF1EA4B-92BC-424A-B040-F7AD3DA03823}" type="pres">
      <dgm:prSet presAssocID="{2ED72FB7-CD1D-2140-8884-0BAC834B3A95}" presName="hierChild4" presStyleCnt="0"/>
      <dgm:spPr/>
    </dgm:pt>
    <dgm:pt modelId="{BC9940ED-E117-CA42-B9E4-10EA06972768}" type="pres">
      <dgm:prSet presAssocID="{2ED72FB7-CD1D-2140-8884-0BAC834B3A95}" presName="hierChild5" presStyleCnt="0"/>
      <dgm:spPr/>
    </dgm:pt>
    <dgm:pt modelId="{1E5CAC2B-D604-D448-9B3B-0B0C6E5B734C}" type="pres">
      <dgm:prSet presAssocID="{FF68279A-15FB-C946-BF9E-8E9AC22CCF11}" presName="Name64" presStyleLbl="parChTrans1D3" presStyleIdx="3" presStyleCnt="10"/>
      <dgm:spPr/>
    </dgm:pt>
    <dgm:pt modelId="{417CAAEC-8DBB-0346-A3EC-8CAE1BE40C75}" type="pres">
      <dgm:prSet presAssocID="{4B4E7E4C-4CD5-3946-AA84-17170AE9E55A}" presName="hierRoot2" presStyleCnt="0">
        <dgm:presLayoutVars>
          <dgm:hierBranch val="init"/>
        </dgm:presLayoutVars>
      </dgm:prSet>
      <dgm:spPr/>
    </dgm:pt>
    <dgm:pt modelId="{6A34E203-9F1B-6D4B-908B-54C990179BD3}" type="pres">
      <dgm:prSet presAssocID="{4B4E7E4C-4CD5-3946-AA84-17170AE9E55A}" presName="rootComposite" presStyleCnt="0"/>
      <dgm:spPr/>
    </dgm:pt>
    <dgm:pt modelId="{28DC42C3-96FC-9C40-81D9-9CC73CD8FC11}" type="pres">
      <dgm:prSet presAssocID="{4B4E7E4C-4CD5-3946-AA84-17170AE9E55A}" presName="rootText" presStyleLbl="node3" presStyleIdx="3" presStyleCnt="10" custScaleX="137172">
        <dgm:presLayoutVars>
          <dgm:chPref val="3"/>
        </dgm:presLayoutVars>
      </dgm:prSet>
      <dgm:spPr/>
    </dgm:pt>
    <dgm:pt modelId="{C6E80D59-1813-3645-AE8D-E4070B0595CC}" type="pres">
      <dgm:prSet presAssocID="{4B4E7E4C-4CD5-3946-AA84-17170AE9E55A}" presName="rootConnector" presStyleLbl="node3" presStyleIdx="3" presStyleCnt="10"/>
      <dgm:spPr/>
    </dgm:pt>
    <dgm:pt modelId="{CEF0C83F-F689-7C42-8240-0D2B3C793C94}" type="pres">
      <dgm:prSet presAssocID="{4B4E7E4C-4CD5-3946-AA84-17170AE9E55A}" presName="hierChild4" presStyleCnt="0"/>
      <dgm:spPr/>
    </dgm:pt>
    <dgm:pt modelId="{0C373389-A4D9-6444-985C-59C004DEAD71}" type="pres">
      <dgm:prSet presAssocID="{4B4E7E4C-4CD5-3946-AA84-17170AE9E55A}" presName="hierChild5" presStyleCnt="0"/>
      <dgm:spPr/>
    </dgm:pt>
    <dgm:pt modelId="{EDC05402-BD68-7F49-99B2-054C8D23EEA3}" type="pres">
      <dgm:prSet presAssocID="{347BD54C-894A-564F-B949-CCDAEF13C649}" presName="Name64" presStyleLbl="parChTrans1D3" presStyleIdx="4" presStyleCnt="10"/>
      <dgm:spPr/>
    </dgm:pt>
    <dgm:pt modelId="{20CA63E0-9D26-0743-A1A0-A5132967597A}" type="pres">
      <dgm:prSet presAssocID="{0A160A39-D080-BB43-8A2A-2FD9008D1DD8}" presName="hierRoot2" presStyleCnt="0">
        <dgm:presLayoutVars>
          <dgm:hierBranch val="init"/>
        </dgm:presLayoutVars>
      </dgm:prSet>
      <dgm:spPr/>
    </dgm:pt>
    <dgm:pt modelId="{2CCD31F5-A131-7143-93B0-364974760DDB}" type="pres">
      <dgm:prSet presAssocID="{0A160A39-D080-BB43-8A2A-2FD9008D1DD8}" presName="rootComposite" presStyleCnt="0"/>
      <dgm:spPr/>
    </dgm:pt>
    <dgm:pt modelId="{52680310-7E97-C849-AB8A-46C835D1C448}" type="pres">
      <dgm:prSet presAssocID="{0A160A39-D080-BB43-8A2A-2FD9008D1DD8}" presName="rootText" presStyleLbl="node3" presStyleIdx="4" presStyleCnt="10" custScaleX="170322">
        <dgm:presLayoutVars>
          <dgm:chPref val="3"/>
        </dgm:presLayoutVars>
      </dgm:prSet>
      <dgm:spPr/>
    </dgm:pt>
    <dgm:pt modelId="{E47ED75E-02D1-7A46-BC41-09CF1CA8E156}" type="pres">
      <dgm:prSet presAssocID="{0A160A39-D080-BB43-8A2A-2FD9008D1DD8}" presName="rootConnector" presStyleLbl="node3" presStyleIdx="4" presStyleCnt="10"/>
      <dgm:spPr/>
    </dgm:pt>
    <dgm:pt modelId="{9D79C761-4218-AB4D-9FCF-77534F2ABDAC}" type="pres">
      <dgm:prSet presAssocID="{0A160A39-D080-BB43-8A2A-2FD9008D1DD8}" presName="hierChild4" presStyleCnt="0"/>
      <dgm:spPr/>
    </dgm:pt>
    <dgm:pt modelId="{E500C6BD-B95D-1140-8D9E-879A4927FFC2}" type="pres">
      <dgm:prSet presAssocID="{0A160A39-D080-BB43-8A2A-2FD9008D1DD8}" presName="hierChild5" presStyleCnt="0"/>
      <dgm:spPr/>
    </dgm:pt>
    <dgm:pt modelId="{F22D3846-EEEE-1D49-BE5A-782A00E30391}" type="pres">
      <dgm:prSet presAssocID="{CC42D779-EFA8-7F49-97BA-A4FE4F52E369}" presName="hierChild5" presStyleCnt="0"/>
      <dgm:spPr/>
    </dgm:pt>
    <dgm:pt modelId="{9AC10DAD-F48A-C649-9E53-0305FBF611E3}" type="pres">
      <dgm:prSet presAssocID="{6B8B3426-EF25-9D47-AA79-76DD01AEB61D}" presName="Name64" presStyleLbl="parChTrans1D2" presStyleIdx="2" presStyleCnt="3"/>
      <dgm:spPr/>
    </dgm:pt>
    <dgm:pt modelId="{AF112BD4-9B60-E345-AC1C-DD25621DB3D7}" type="pres">
      <dgm:prSet presAssocID="{733831D8-15BB-9E4C-AD72-0E7C4CA754AE}" presName="hierRoot2" presStyleCnt="0">
        <dgm:presLayoutVars>
          <dgm:hierBranch val="init"/>
        </dgm:presLayoutVars>
      </dgm:prSet>
      <dgm:spPr/>
    </dgm:pt>
    <dgm:pt modelId="{2B61579C-369C-E04A-B3A8-C9E1E3FDB4DD}" type="pres">
      <dgm:prSet presAssocID="{733831D8-15BB-9E4C-AD72-0E7C4CA754AE}" presName="rootComposite" presStyleCnt="0"/>
      <dgm:spPr/>
    </dgm:pt>
    <dgm:pt modelId="{28F6D76B-3C1C-3F42-BA75-E327EA31ED2E}" type="pres">
      <dgm:prSet presAssocID="{733831D8-15BB-9E4C-AD72-0E7C4CA754AE}" presName="rootText" presStyleLbl="node2" presStyleIdx="2" presStyleCnt="3" custScaleX="79205" custScaleY="83296">
        <dgm:presLayoutVars>
          <dgm:chPref val="3"/>
        </dgm:presLayoutVars>
      </dgm:prSet>
      <dgm:spPr/>
    </dgm:pt>
    <dgm:pt modelId="{E1AD8796-7109-8141-B14A-A78B02CDA2D3}" type="pres">
      <dgm:prSet presAssocID="{733831D8-15BB-9E4C-AD72-0E7C4CA754AE}" presName="rootConnector" presStyleLbl="node2" presStyleIdx="2" presStyleCnt="3"/>
      <dgm:spPr/>
    </dgm:pt>
    <dgm:pt modelId="{A69FF31D-1AAE-824D-8652-664F4DC663DE}" type="pres">
      <dgm:prSet presAssocID="{733831D8-15BB-9E4C-AD72-0E7C4CA754AE}" presName="hierChild4" presStyleCnt="0"/>
      <dgm:spPr/>
    </dgm:pt>
    <dgm:pt modelId="{EF8521E8-34B8-9047-8A48-6648CD06D207}" type="pres">
      <dgm:prSet presAssocID="{A7737456-3506-8943-B102-86FD2D495A7D}" presName="Name64" presStyleLbl="parChTrans1D3" presStyleIdx="5" presStyleCnt="10"/>
      <dgm:spPr/>
    </dgm:pt>
    <dgm:pt modelId="{FB0871DE-B85B-F64E-930F-A214DCBD9DBA}" type="pres">
      <dgm:prSet presAssocID="{10DA1F89-0CE1-054C-A8A9-94F77583BD9C}" presName="hierRoot2" presStyleCnt="0">
        <dgm:presLayoutVars>
          <dgm:hierBranch val="init"/>
        </dgm:presLayoutVars>
      </dgm:prSet>
      <dgm:spPr/>
    </dgm:pt>
    <dgm:pt modelId="{B185E504-ECD7-C14B-BCFA-ADF247A49CCD}" type="pres">
      <dgm:prSet presAssocID="{10DA1F89-0CE1-054C-A8A9-94F77583BD9C}" presName="rootComposite" presStyleCnt="0"/>
      <dgm:spPr/>
    </dgm:pt>
    <dgm:pt modelId="{CD6DB65C-CE61-0440-A26F-CC9A91D57462}" type="pres">
      <dgm:prSet presAssocID="{10DA1F89-0CE1-054C-A8A9-94F77583BD9C}" presName="rootText" presStyleLbl="node3" presStyleIdx="5" presStyleCnt="10">
        <dgm:presLayoutVars>
          <dgm:chPref val="3"/>
        </dgm:presLayoutVars>
      </dgm:prSet>
      <dgm:spPr/>
    </dgm:pt>
    <dgm:pt modelId="{6EE54B42-D29C-894F-847E-F20D507F772F}" type="pres">
      <dgm:prSet presAssocID="{10DA1F89-0CE1-054C-A8A9-94F77583BD9C}" presName="rootConnector" presStyleLbl="node3" presStyleIdx="5" presStyleCnt="10"/>
      <dgm:spPr/>
    </dgm:pt>
    <dgm:pt modelId="{81469A79-0E36-D54B-A883-B1E40CF5347B}" type="pres">
      <dgm:prSet presAssocID="{10DA1F89-0CE1-054C-A8A9-94F77583BD9C}" presName="hierChild4" presStyleCnt="0"/>
      <dgm:spPr/>
    </dgm:pt>
    <dgm:pt modelId="{D51E0036-0A6B-D546-A2DD-EFBC61EE9E57}" type="pres">
      <dgm:prSet presAssocID="{10DA1F89-0CE1-054C-A8A9-94F77583BD9C}" presName="hierChild5" presStyleCnt="0"/>
      <dgm:spPr/>
    </dgm:pt>
    <dgm:pt modelId="{A820F896-F578-8D4A-9B6B-DF984A0AFE4C}" type="pres">
      <dgm:prSet presAssocID="{E2AA2E02-EC41-1D42-A979-C89042E26CEC}" presName="Name64" presStyleLbl="parChTrans1D3" presStyleIdx="6" presStyleCnt="10"/>
      <dgm:spPr/>
    </dgm:pt>
    <dgm:pt modelId="{758B3C65-76B7-5844-B222-5B73BC3F38F6}" type="pres">
      <dgm:prSet presAssocID="{D2616249-D9E4-AA41-BDBE-DA8A6C04BA7A}" presName="hierRoot2" presStyleCnt="0">
        <dgm:presLayoutVars>
          <dgm:hierBranch val="init"/>
        </dgm:presLayoutVars>
      </dgm:prSet>
      <dgm:spPr/>
    </dgm:pt>
    <dgm:pt modelId="{F76CA536-F2D7-154E-8561-8AA3B87D0D0D}" type="pres">
      <dgm:prSet presAssocID="{D2616249-D9E4-AA41-BDBE-DA8A6C04BA7A}" presName="rootComposite" presStyleCnt="0"/>
      <dgm:spPr/>
    </dgm:pt>
    <dgm:pt modelId="{53CE7854-1D7B-B949-B060-813F96FF4ABF}" type="pres">
      <dgm:prSet presAssocID="{D2616249-D9E4-AA41-BDBE-DA8A6C04BA7A}" presName="rootText" presStyleLbl="node3" presStyleIdx="6" presStyleCnt="10" custScaleX="160970">
        <dgm:presLayoutVars>
          <dgm:chPref val="3"/>
        </dgm:presLayoutVars>
      </dgm:prSet>
      <dgm:spPr/>
    </dgm:pt>
    <dgm:pt modelId="{9740DD57-CCF0-0749-B34C-EE9F2CDD8B97}" type="pres">
      <dgm:prSet presAssocID="{D2616249-D9E4-AA41-BDBE-DA8A6C04BA7A}" presName="rootConnector" presStyleLbl="node3" presStyleIdx="6" presStyleCnt="10"/>
      <dgm:spPr/>
    </dgm:pt>
    <dgm:pt modelId="{89E34758-7D03-DE42-9BA8-5D4399E6EB59}" type="pres">
      <dgm:prSet presAssocID="{D2616249-D9E4-AA41-BDBE-DA8A6C04BA7A}" presName="hierChild4" presStyleCnt="0"/>
      <dgm:spPr/>
    </dgm:pt>
    <dgm:pt modelId="{D2AD3F0D-65B5-394A-BC6C-2CEFB16E34B1}" type="pres">
      <dgm:prSet presAssocID="{D2616249-D9E4-AA41-BDBE-DA8A6C04BA7A}" presName="hierChild5" presStyleCnt="0"/>
      <dgm:spPr/>
    </dgm:pt>
    <dgm:pt modelId="{E5B77734-8393-3849-8FAB-26080E96B721}" type="pres">
      <dgm:prSet presAssocID="{CC818DEA-5089-1746-9805-2CFD17E53B0D}" presName="Name64" presStyleLbl="parChTrans1D3" presStyleIdx="7" presStyleCnt="10"/>
      <dgm:spPr/>
    </dgm:pt>
    <dgm:pt modelId="{BAD1EFEE-DB48-2E4C-972C-2D49CD12C15D}" type="pres">
      <dgm:prSet presAssocID="{B703F59E-E685-1D4D-AEDA-482BBBE8AC04}" presName="hierRoot2" presStyleCnt="0">
        <dgm:presLayoutVars>
          <dgm:hierBranch val="init"/>
        </dgm:presLayoutVars>
      </dgm:prSet>
      <dgm:spPr/>
    </dgm:pt>
    <dgm:pt modelId="{4029C2BA-2227-F145-B492-2AEC977EB55E}" type="pres">
      <dgm:prSet presAssocID="{B703F59E-E685-1D4D-AEDA-482BBBE8AC04}" presName="rootComposite" presStyleCnt="0"/>
      <dgm:spPr/>
    </dgm:pt>
    <dgm:pt modelId="{795EDBB2-BEA3-0145-8A41-96B4E1E04EE9}" type="pres">
      <dgm:prSet presAssocID="{B703F59E-E685-1D4D-AEDA-482BBBE8AC04}" presName="rootText" presStyleLbl="node3" presStyleIdx="7" presStyleCnt="10" custScaleX="158501">
        <dgm:presLayoutVars>
          <dgm:chPref val="3"/>
        </dgm:presLayoutVars>
      </dgm:prSet>
      <dgm:spPr/>
    </dgm:pt>
    <dgm:pt modelId="{BCFB2F12-3F50-7B40-BC87-31BA10C49F09}" type="pres">
      <dgm:prSet presAssocID="{B703F59E-E685-1D4D-AEDA-482BBBE8AC04}" presName="rootConnector" presStyleLbl="node3" presStyleIdx="7" presStyleCnt="10"/>
      <dgm:spPr/>
    </dgm:pt>
    <dgm:pt modelId="{330A5C7C-4BC6-9F44-B373-32DBCCB3A9A1}" type="pres">
      <dgm:prSet presAssocID="{B703F59E-E685-1D4D-AEDA-482BBBE8AC04}" presName="hierChild4" presStyleCnt="0"/>
      <dgm:spPr/>
    </dgm:pt>
    <dgm:pt modelId="{E769B9CC-82DE-724C-93AF-4197E98EB672}" type="pres">
      <dgm:prSet presAssocID="{B703F59E-E685-1D4D-AEDA-482BBBE8AC04}" presName="hierChild5" presStyleCnt="0"/>
      <dgm:spPr/>
    </dgm:pt>
    <dgm:pt modelId="{E0576439-5DE4-C647-BE11-C0310A974412}" type="pres">
      <dgm:prSet presAssocID="{D4E680B6-8DEE-D246-B106-0939135D6DB7}" presName="Name64" presStyleLbl="parChTrans1D3" presStyleIdx="8" presStyleCnt="10"/>
      <dgm:spPr/>
    </dgm:pt>
    <dgm:pt modelId="{9B7E71B0-8948-A84D-B6A9-522BAC70EDBC}" type="pres">
      <dgm:prSet presAssocID="{980DF807-EAB0-364B-A0A3-95BCCE3656AA}" presName="hierRoot2" presStyleCnt="0">
        <dgm:presLayoutVars>
          <dgm:hierBranch val="init"/>
        </dgm:presLayoutVars>
      </dgm:prSet>
      <dgm:spPr/>
    </dgm:pt>
    <dgm:pt modelId="{C4D4B785-4577-B44A-9A78-0AB301277FC7}" type="pres">
      <dgm:prSet presAssocID="{980DF807-EAB0-364B-A0A3-95BCCE3656AA}" presName="rootComposite" presStyleCnt="0"/>
      <dgm:spPr/>
    </dgm:pt>
    <dgm:pt modelId="{613E6BF2-F330-5944-B3FB-30BA09F32FF2}" type="pres">
      <dgm:prSet presAssocID="{980DF807-EAB0-364B-A0A3-95BCCE3656AA}" presName="rootText" presStyleLbl="node3" presStyleIdx="8" presStyleCnt="10">
        <dgm:presLayoutVars>
          <dgm:chPref val="3"/>
        </dgm:presLayoutVars>
      </dgm:prSet>
      <dgm:spPr/>
    </dgm:pt>
    <dgm:pt modelId="{D9A42265-E8FE-9C4E-99B2-CB7D40728807}" type="pres">
      <dgm:prSet presAssocID="{980DF807-EAB0-364B-A0A3-95BCCE3656AA}" presName="rootConnector" presStyleLbl="node3" presStyleIdx="8" presStyleCnt="10"/>
      <dgm:spPr/>
    </dgm:pt>
    <dgm:pt modelId="{B4FB3E0A-C359-F146-8D88-F83A7672E7D8}" type="pres">
      <dgm:prSet presAssocID="{980DF807-EAB0-364B-A0A3-95BCCE3656AA}" presName="hierChild4" presStyleCnt="0"/>
      <dgm:spPr/>
    </dgm:pt>
    <dgm:pt modelId="{1F21F87D-22FF-0A45-ACA5-840ACE4BCF63}" type="pres">
      <dgm:prSet presAssocID="{980DF807-EAB0-364B-A0A3-95BCCE3656AA}" presName="hierChild5" presStyleCnt="0"/>
      <dgm:spPr/>
    </dgm:pt>
    <dgm:pt modelId="{893ED597-0CF6-1842-95A4-2A57C741FA99}" type="pres">
      <dgm:prSet presAssocID="{1BF26075-3D66-7249-92C0-74659EA1C2AC}" presName="Name64" presStyleLbl="parChTrans1D3" presStyleIdx="9" presStyleCnt="10"/>
      <dgm:spPr/>
    </dgm:pt>
    <dgm:pt modelId="{81C9069A-90F8-F241-901F-708AD5A571FF}" type="pres">
      <dgm:prSet presAssocID="{17039FBC-A55A-B842-9515-4CF2C5C06F01}" presName="hierRoot2" presStyleCnt="0">
        <dgm:presLayoutVars>
          <dgm:hierBranch val="init"/>
        </dgm:presLayoutVars>
      </dgm:prSet>
      <dgm:spPr/>
    </dgm:pt>
    <dgm:pt modelId="{EE3032B0-1A7B-EB48-8C93-E47A4F758C9A}" type="pres">
      <dgm:prSet presAssocID="{17039FBC-A55A-B842-9515-4CF2C5C06F01}" presName="rootComposite" presStyleCnt="0"/>
      <dgm:spPr/>
    </dgm:pt>
    <dgm:pt modelId="{1324FE1F-2A91-D142-94C8-E3E244A2114B}" type="pres">
      <dgm:prSet presAssocID="{17039FBC-A55A-B842-9515-4CF2C5C06F01}" presName="rootText" presStyleLbl="node3" presStyleIdx="9" presStyleCnt="10">
        <dgm:presLayoutVars>
          <dgm:chPref val="3"/>
        </dgm:presLayoutVars>
      </dgm:prSet>
      <dgm:spPr/>
    </dgm:pt>
    <dgm:pt modelId="{5BE09420-4B0F-9941-9ED9-5583FB5FA75B}" type="pres">
      <dgm:prSet presAssocID="{17039FBC-A55A-B842-9515-4CF2C5C06F01}" presName="rootConnector" presStyleLbl="node3" presStyleIdx="9" presStyleCnt="10"/>
      <dgm:spPr/>
    </dgm:pt>
    <dgm:pt modelId="{0808DFF7-C49D-6F44-8895-6393A7E7B4C6}" type="pres">
      <dgm:prSet presAssocID="{17039FBC-A55A-B842-9515-4CF2C5C06F01}" presName="hierChild4" presStyleCnt="0"/>
      <dgm:spPr/>
    </dgm:pt>
    <dgm:pt modelId="{677318B3-1015-AA43-A7C9-A86705DEF04E}" type="pres">
      <dgm:prSet presAssocID="{17039FBC-A55A-B842-9515-4CF2C5C06F01}" presName="hierChild5" presStyleCnt="0"/>
      <dgm:spPr/>
    </dgm:pt>
    <dgm:pt modelId="{4836A8E2-A9F2-4B4D-999D-8990221333E6}" type="pres">
      <dgm:prSet presAssocID="{733831D8-15BB-9E4C-AD72-0E7C4CA754AE}" presName="hierChild5" presStyleCnt="0"/>
      <dgm:spPr/>
    </dgm:pt>
    <dgm:pt modelId="{E81ACDB9-2EB1-3B4C-B461-ADBBFFC28E9F}" type="pres">
      <dgm:prSet presAssocID="{6A67C735-BC0A-B44D-8121-C082CBB24632}" presName="hierChild3" presStyleCnt="0"/>
      <dgm:spPr/>
    </dgm:pt>
  </dgm:ptLst>
  <dgm:cxnLst>
    <dgm:cxn modelId="{C46B6B07-B7E4-3A4B-BCF0-FA720B2278F4}" srcId="{733831D8-15BB-9E4C-AD72-0E7C4CA754AE}" destId="{D2616249-D9E4-AA41-BDBE-DA8A6C04BA7A}" srcOrd="1" destOrd="0" parTransId="{E2AA2E02-EC41-1D42-A979-C89042E26CEC}" sibTransId="{06F8DE25-78ED-CE4A-88F2-5885012937CB}"/>
    <dgm:cxn modelId="{6C1EDE0A-1420-8245-8370-C8685E924670}" srcId="{CC42D779-EFA8-7F49-97BA-A4FE4F52E369}" destId="{0A160A39-D080-BB43-8A2A-2FD9008D1DD8}" srcOrd="2" destOrd="0" parTransId="{347BD54C-894A-564F-B949-CCDAEF13C649}" sibTransId="{471DAB11-DBA0-3748-824D-5E50602FD690}"/>
    <dgm:cxn modelId="{DA40430C-FB34-2649-9D00-B0A7C63A3E14}" type="presOf" srcId="{D4E680B6-8DEE-D246-B106-0939135D6DB7}" destId="{E0576439-5DE4-C647-BE11-C0310A974412}" srcOrd="0" destOrd="0" presId="urn:microsoft.com/office/officeart/2009/3/layout/HorizontalOrganizationChart"/>
    <dgm:cxn modelId="{C925CE0C-2D67-7140-A22A-EB10FEFF6715}" srcId="{733831D8-15BB-9E4C-AD72-0E7C4CA754AE}" destId="{10DA1F89-0CE1-054C-A8A9-94F77583BD9C}" srcOrd="0" destOrd="0" parTransId="{A7737456-3506-8943-B102-86FD2D495A7D}" sibTransId="{C3243669-2E33-B84D-8539-8E2783DEE213}"/>
    <dgm:cxn modelId="{A4B9650E-921D-6746-A6B8-287CDE36C8A8}" type="presOf" srcId="{1BF26075-3D66-7249-92C0-74659EA1C2AC}" destId="{893ED597-0CF6-1842-95A4-2A57C741FA99}" srcOrd="0" destOrd="0" presId="urn:microsoft.com/office/officeart/2009/3/layout/HorizontalOrganizationChart"/>
    <dgm:cxn modelId="{CECFE50E-6083-494B-B970-ECE5BBCD4743}" type="presOf" srcId="{6A67C735-BC0A-B44D-8121-C082CBB24632}" destId="{3D21F532-FAC5-2748-AB96-18B4E22D8B08}" srcOrd="0" destOrd="0" presId="urn:microsoft.com/office/officeart/2009/3/layout/HorizontalOrganizationChart"/>
    <dgm:cxn modelId="{EDCE0513-B6CC-4541-8CAD-9B50A8CA7B4E}" type="presOf" srcId="{6F2C054C-ED5A-7F42-B266-42BEE316214F}" destId="{40775212-6576-A244-A9B5-855A0963D3DB}" srcOrd="0" destOrd="0" presId="urn:microsoft.com/office/officeart/2009/3/layout/HorizontalOrganizationChart"/>
    <dgm:cxn modelId="{00D60D1E-55C2-0143-93A9-3E924F3C90F2}" type="presOf" srcId="{C98F2E50-9D1B-1647-B6F4-E6380A1AEF14}" destId="{99093086-0C6B-BE43-A28E-4487FBF1F501}" srcOrd="1" destOrd="0" presId="urn:microsoft.com/office/officeart/2009/3/layout/HorizontalOrganizationChart"/>
    <dgm:cxn modelId="{C816301E-67AE-BD48-9FAA-595F81B719BE}" type="presOf" srcId="{4B4E7E4C-4CD5-3946-AA84-17170AE9E55A}" destId="{C6E80D59-1813-3645-AE8D-E4070B0595CC}" srcOrd="1" destOrd="0" presId="urn:microsoft.com/office/officeart/2009/3/layout/HorizontalOrganizationChart"/>
    <dgm:cxn modelId="{03EDE71E-2040-AC4E-A327-CCEE7B559941}" srcId="{CC42D779-EFA8-7F49-97BA-A4FE4F52E369}" destId="{4B4E7E4C-4CD5-3946-AA84-17170AE9E55A}" srcOrd="1" destOrd="0" parTransId="{FF68279A-15FB-C946-BF9E-8E9AC22CCF11}" sibTransId="{A21C39E4-D1C7-2744-BF2C-3358DB6189A7}"/>
    <dgm:cxn modelId="{338E2120-28C2-8844-873C-5D2C4D94A584}" srcId="{35B97F71-2B1A-ED4F-8774-C167544CD210}" destId="{B56D7BC0-72A5-D04B-8500-F453AD534B9D}" srcOrd="1" destOrd="0" parTransId="{6B752149-1FA6-154B-AB0C-84061FF50D1F}" sibTransId="{F6FA2A50-0AD6-D04E-9036-805FB57167C1}"/>
    <dgm:cxn modelId="{25A8E722-58EF-E942-BF9F-BF0CB9D48DA6}" type="presOf" srcId="{C98F2E50-9D1B-1647-B6F4-E6380A1AEF14}" destId="{EDE135D9-B8F1-3A4E-AF37-A2EBD2944053}" srcOrd="0" destOrd="0" presId="urn:microsoft.com/office/officeart/2009/3/layout/HorizontalOrganizationChart"/>
    <dgm:cxn modelId="{84FB4528-382A-6E4B-BDC0-D904F03759BF}" srcId="{E0E81B47-8AC3-1B43-AEBE-9D84A0F26F6C}" destId="{6A67C735-BC0A-B44D-8121-C082CBB24632}" srcOrd="0" destOrd="0" parTransId="{E3E7B910-C48D-264A-96B6-46298B1BF70F}" sibTransId="{DD109EF3-727D-1D4A-9995-C1FCA19859E1}"/>
    <dgm:cxn modelId="{72798029-CF2C-8A41-AD42-0F086210BB48}" type="presOf" srcId="{980DF807-EAB0-364B-A0A3-95BCCE3656AA}" destId="{613E6BF2-F330-5944-B3FB-30BA09F32FF2}" srcOrd="0" destOrd="0" presId="urn:microsoft.com/office/officeart/2009/3/layout/HorizontalOrganizationChart"/>
    <dgm:cxn modelId="{1664C92C-0792-A445-8752-E1158D0461AD}" srcId="{35B97F71-2B1A-ED4F-8774-C167544CD210}" destId="{C98F2E50-9D1B-1647-B6F4-E6380A1AEF14}" srcOrd="0" destOrd="0" parTransId="{5F2480F8-029F-A547-B77D-92C4A77CAA80}" sibTransId="{9CE59A69-6833-5C4E-AED2-83F2B4658168}"/>
    <dgm:cxn modelId="{EB78FE2C-27BE-8D4E-9135-785748C75B1B}" type="presOf" srcId="{6B8B3426-EF25-9D47-AA79-76DD01AEB61D}" destId="{9AC10DAD-F48A-C649-9E53-0305FBF611E3}" srcOrd="0" destOrd="0" presId="urn:microsoft.com/office/officeart/2009/3/layout/HorizontalOrganizationChart"/>
    <dgm:cxn modelId="{5704A82F-90BA-2048-9ABE-9A51B7A4E988}" type="presOf" srcId="{17039FBC-A55A-B842-9515-4CF2C5C06F01}" destId="{5BE09420-4B0F-9941-9ED9-5583FB5FA75B}" srcOrd="1" destOrd="0" presId="urn:microsoft.com/office/officeart/2009/3/layout/HorizontalOrganizationChart"/>
    <dgm:cxn modelId="{B8CC4634-F2F6-4449-8845-1CED2674667D}" type="presOf" srcId="{B703F59E-E685-1D4D-AEDA-482BBBE8AC04}" destId="{BCFB2F12-3F50-7B40-BC87-31BA10C49F09}" srcOrd="1" destOrd="0" presId="urn:microsoft.com/office/officeart/2009/3/layout/HorizontalOrganizationChart"/>
    <dgm:cxn modelId="{13601E3A-50B6-CB4E-A648-9B2AB35114D5}" type="presOf" srcId="{980DF807-EAB0-364B-A0A3-95BCCE3656AA}" destId="{D9A42265-E8FE-9C4E-99B2-CB7D40728807}" srcOrd="1" destOrd="0" presId="urn:microsoft.com/office/officeart/2009/3/layout/HorizontalOrganizationChart"/>
    <dgm:cxn modelId="{70D8FD3F-4421-0C4E-A113-58A0BFD35070}" type="presOf" srcId="{E2AA2E02-EC41-1D42-A979-C89042E26CEC}" destId="{A820F896-F578-8D4A-9B6B-DF984A0AFE4C}" srcOrd="0" destOrd="0" presId="urn:microsoft.com/office/officeart/2009/3/layout/HorizontalOrganizationChart"/>
    <dgm:cxn modelId="{0CEE4244-BEC2-0940-A440-36E74CE813E1}" type="presOf" srcId="{2ED72FB7-CD1D-2140-8884-0BAC834B3A95}" destId="{6B4A6BBD-90AE-B849-A706-E30C85700052}" srcOrd="0" destOrd="0" presId="urn:microsoft.com/office/officeart/2009/3/layout/HorizontalOrganizationChart"/>
    <dgm:cxn modelId="{9AE7F546-EE3B-D24F-A5AA-C98F3B93728F}" type="presOf" srcId="{FF68279A-15FB-C946-BF9E-8E9AC22CCF11}" destId="{1E5CAC2B-D604-D448-9B3B-0B0C6E5B734C}" srcOrd="0" destOrd="0" presId="urn:microsoft.com/office/officeart/2009/3/layout/HorizontalOrganizationChart"/>
    <dgm:cxn modelId="{8E5A0049-100A-FC4A-8945-1EA4FE708C12}" type="presOf" srcId="{0A160A39-D080-BB43-8A2A-2FD9008D1DD8}" destId="{52680310-7E97-C849-AB8A-46C835D1C448}" srcOrd="0" destOrd="0" presId="urn:microsoft.com/office/officeart/2009/3/layout/HorizontalOrganizationChart"/>
    <dgm:cxn modelId="{27193952-B19D-3245-9205-01AAC664FB68}" type="presOf" srcId="{CC42D779-EFA8-7F49-97BA-A4FE4F52E369}" destId="{41B56F68-6901-DD44-BE83-3E0D1749185C}" srcOrd="1" destOrd="0" presId="urn:microsoft.com/office/officeart/2009/3/layout/HorizontalOrganizationChart"/>
    <dgm:cxn modelId="{9C15215A-81EA-9D4A-B00D-1E2C6B43C2B8}" type="presOf" srcId="{17039FBC-A55A-B842-9515-4CF2C5C06F01}" destId="{1324FE1F-2A91-D142-94C8-E3E244A2114B}" srcOrd="0" destOrd="0" presId="urn:microsoft.com/office/officeart/2009/3/layout/HorizontalOrganizationChart"/>
    <dgm:cxn modelId="{F9CB625F-4A74-E44E-A4EC-37EADBFFF7EA}" srcId="{6A67C735-BC0A-B44D-8121-C082CBB24632}" destId="{733831D8-15BB-9E4C-AD72-0E7C4CA754AE}" srcOrd="2" destOrd="0" parTransId="{6B8B3426-EF25-9D47-AA79-76DD01AEB61D}" sibTransId="{A3AA96FD-D261-CF44-A01B-6D2CBD99AA43}"/>
    <dgm:cxn modelId="{CAAEBC60-8D41-394D-8E2C-B9853961B303}" type="presOf" srcId="{05D187BB-3140-784B-B020-F9225937C4FA}" destId="{CD59E1F4-009E-6340-8F18-7D9D295CE324}" srcOrd="0" destOrd="0" presId="urn:microsoft.com/office/officeart/2009/3/layout/HorizontalOrganizationChart"/>
    <dgm:cxn modelId="{D6FE946C-FAD9-7447-A4FF-8B7B8A5D6FBA}" type="presOf" srcId="{6B752149-1FA6-154B-AB0C-84061FF50D1F}" destId="{8A60A6B2-CDC2-D241-8F71-521C3A05BA16}" srcOrd="0" destOrd="0" presId="urn:microsoft.com/office/officeart/2009/3/layout/HorizontalOrganizationChart"/>
    <dgm:cxn modelId="{1A2C2170-2176-5648-899D-DC0D4A0B7EA1}" type="presOf" srcId="{D2616249-D9E4-AA41-BDBE-DA8A6C04BA7A}" destId="{53CE7854-1D7B-B949-B060-813F96FF4ABF}" srcOrd="0" destOrd="0" presId="urn:microsoft.com/office/officeart/2009/3/layout/HorizontalOrganizationChart"/>
    <dgm:cxn modelId="{6757B372-7B8E-1143-8BCD-002246309851}" srcId="{CC42D779-EFA8-7F49-97BA-A4FE4F52E369}" destId="{2ED72FB7-CD1D-2140-8884-0BAC834B3A95}" srcOrd="0" destOrd="0" parTransId="{6F2C054C-ED5A-7F42-B266-42BEE316214F}" sibTransId="{847531A4-3F6E-9F42-986E-C755A873B9D7}"/>
    <dgm:cxn modelId="{17DBF277-80CC-104C-9473-62CD68A20498}" srcId="{733831D8-15BB-9E4C-AD72-0E7C4CA754AE}" destId="{B703F59E-E685-1D4D-AEDA-482BBBE8AC04}" srcOrd="2" destOrd="0" parTransId="{CC818DEA-5089-1746-9805-2CFD17E53B0D}" sibTransId="{8BABDCB5-AB60-C342-B66D-3E3E6A87CCC3}"/>
    <dgm:cxn modelId="{775E6378-A5F4-2545-AE61-984CF7AD6E89}" type="presOf" srcId="{2ED72FB7-CD1D-2140-8884-0BAC834B3A95}" destId="{921316C5-C792-454C-9AA2-BF6165FE08F6}" srcOrd="1" destOrd="0" presId="urn:microsoft.com/office/officeart/2009/3/layout/HorizontalOrganizationChart"/>
    <dgm:cxn modelId="{BCAA0783-1C0E-1C4F-A498-754E17C18120}" type="presOf" srcId="{10DA1F89-0CE1-054C-A8A9-94F77583BD9C}" destId="{6EE54B42-D29C-894F-847E-F20D507F772F}" srcOrd="1" destOrd="0" presId="urn:microsoft.com/office/officeart/2009/3/layout/HorizontalOrganizationChart"/>
    <dgm:cxn modelId="{4967518A-EF17-874B-889C-590BD326F7B1}" type="presOf" srcId="{5F2480F8-029F-A547-B77D-92C4A77CAA80}" destId="{2674C70B-9F6C-F641-B72E-88AF43630A10}" srcOrd="0" destOrd="0" presId="urn:microsoft.com/office/officeart/2009/3/layout/HorizontalOrganizationChart"/>
    <dgm:cxn modelId="{5EAB1990-6768-9D47-93A4-1B62DCC38391}" srcId="{733831D8-15BB-9E4C-AD72-0E7C4CA754AE}" destId="{17039FBC-A55A-B842-9515-4CF2C5C06F01}" srcOrd="4" destOrd="0" parTransId="{1BF26075-3D66-7249-92C0-74659EA1C2AC}" sibTransId="{CF45D26C-FE30-6846-B319-B2A4235DBF24}"/>
    <dgm:cxn modelId="{B3362E92-BC0B-BA4E-B376-0F941E984ED4}" type="presOf" srcId="{A7737456-3506-8943-B102-86FD2D495A7D}" destId="{EF8521E8-34B8-9047-8A48-6648CD06D207}" srcOrd="0" destOrd="0" presId="urn:microsoft.com/office/officeart/2009/3/layout/HorizontalOrganizationChart"/>
    <dgm:cxn modelId="{F9B0D198-5C6B-7F43-A530-6AEF7968C59E}" type="presOf" srcId="{B56D7BC0-72A5-D04B-8500-F453AD534B9D}" destId="{20F7C7F5-3E37-3D4C-93F7-A0AE2F4C1040}" srcOrd="0" destOrd="0" presId="urn:microsoft.com/office/officeart/2009/3/layout/HorizontalOrganizationChart"/>
    <dgm:cxn modelId="{1134DE99-3F8D-8B41-8EF2-0316813A03F8}" type="presOf" srcId="{4B4E7E4C-4CD5-3946-AA84-17170AE9E55A}" destId="{28DC42C3-96FC-9C40-81D9-9CC73CD8FC11}" srcOrd="0" destOrd="0" presId="urn:microsoft.com/office/officeart/2009/3/layout/HorizontalOrganizationChart"/>
    <dgm:cxn modelId="{4CA38AA7-A9EE-2D45-8143-9EA99FFFE6F4}" srcId="{6A67C735-BC0A-B44D-8121-C082CBB24632}" destId="{35B97F71-2B1A-ED4F-8774-C167544CD210}" srcOrd="0" destOrd="0" parTransId="{05D187BB-3140-784B-B020-F9225937C4FA}" sibTransId="{4C01FC59-C571-534B-B832-AAE814D88181}"/>
    <dgm:cxn modelId="{AFEAF2AA-AA3F-BB4E-B162-9F3E64EE262A}" type="presOf" srcId="{10DA1F89-0CE1-054C-A8A9-94F77583BD9C}" destId="{CD6DB65C-CE61-0440-A26F-CC9A91D57462}" srcOrd="0" destOrd="0" presId="urn:microsoft.com/office/officeart/2009/3/layout/HorizontalOrganizationChart"/>
    <dgm:cxn modelId="{9F46BEAC-3B34-6E45-891B-A6A000950682}" type="presOf" srcId="{733831D8-15BB-9E4C-AD72-0E7C4CA754AE}" destId="{E1AD8796-7109-8141-B14A-A78B02CDA2D3}" srcOrd="1" destOrd="0" presId="urn:microsoft.com/office/officeart/2009/3/layout/HorizontalOrganizationChart"/>
    <dgm:cxn modelId="{132FFAAC-3951-9246-90A9-F2D283CDE525}" type="presOf" srcId="{B56D7BC0-72A5-D04B-8500-F453AD534B9D}" destId="{4F2C9311-DDB5-EB46-B8CD-E176B612EF70}" srcOrd="1" destOrd="0" presId="urn:microsoft.com/office/officeart/2009/3/layout/HorizontalOrganizationChart"/>
    <dgm:cxn modelId="{204A07B0-B22D-2D44-B759-3DBE8F1F8F08}" type="presOf" srcId="{35B97F71-2B1A-ED4F-8774-C167544CD210}" destId="{0792132F-0ABC-CA4C-AB08-F3E836B0EA78}" srcOrd="0" destOrd="0" presId="urn:microsoft.com/office/officeart/2009/3/layout/HorizontalOrganizationChart"/>
    <dgm:cxn modelId="{2A393CB5-26D7-B645-8C72-43CAF725792B}" type="presOf" srcId="{CC42D779-EFA8-7F49-97BA-A4FE4F52E369}" destId="{A1275447-9F12-E641-B80B-86E1F8345DAE}" srcOrd="0" destOrd="0" presId="urn:microsoft.com/office/officeart/2009/3/layout/HorizontalOrganizationChart"/>
    <dgm:cxn modelId="{E707CFBD-D112-7D44-BD4D-9B996CC9243B}" type="presOf" srcId="{CC818DEA-5089-1746-9805-2CFD17E53B0D}" destId="{E5B77734-8393-3849-8FAB-26080E96B721}" srcOrd="0" destOrd="0" presId="urn:microsoft.com/office/officeart/2009/3/layout/HorizontalOrganizationChart"/>
    <dgm:cxn modelId="{986B12C1-C09F-2B4D-9145-46F88A40A0AE}" srcId="{6A67C735-BC0A-B44D-8121-C082CBB24632}" destId="{CC42D779-EFA8-7F49-97BA-A4FE4F52E369}" srcOrd="1" destOrd="0" parTransId="{586D60E8-C433-F242-904E-438F1F2FE95F}" sibTransId="{12930217-C201-2B43-89F9-7DC9368A650C}"/>
    <dgm:cxn modelId="{D053C7C5-77AF-824D-A903-8FC4C03EB37F}" type="presOf" srcId="{347BD54C-894A-564F-B949-CCDAEF13C649}" destId="{EDC05402-BD68-7F49-99B2-054C8D23EEA3}" srcOrd="0" destOrd="0" presId="urn:microsoft.com/office/officeart/2009/3/layout/HorizontalOrganizationChart"/>
    <dgm:cxn modelId="{560456C6-56CB-F641-AE5E-6F6E8ABFB67E}" srcId="{733831D8-15BB-9E4C-AD72-0E7C4CA754AE}" destId="{980DF807-EAB0-364B-A0A3-95BCCE3656AA}" srcOrd="3" destOrd="0" parTransId="{D4E680B6-8DEE-D246-B106-0939135D6DB7}" sibTransId="{824846C5-1036-2F4B-B2AB-4C060E2627E2}"/>
    <dgm:cxn modelId="{14BC23C7-0754-3A4A-800D-31F2E12D7A1F}" type="presOf" srcId="{B703F59E-E685-1D4D-AEDA-482BBBE8AC04}" destId="{795EDBB2-BEA3-0145-8A41-96B4E1E04EE9}" srcOrd="0" destOrd="0" presId="urn:microsoft.com/office/officeart/2009/3/layout/HorizontalOrganizationChart"/>
    <dgm:cxn modelId="{595EC6CC-EB53-F447-BF0E-9CA0C34368CB}" type="presOf" srcId="{D2616249-D9E4-AA41-BDBE-DA8A6C04BA7A}" destId="{9740DD57-CCF0-0749-B34C-EE9F2CDD8B97}" srcOrd="1" destOrd="0" presId="urn:microsoft.com/office/officeart/2009/3/layout/HorizontalOrganizationChart"/>
    <dgm:cxn modelId="{88EB3CD4-B657-F641-A355-0F0AA4E3A918}" type="presOf" srcId="{733831D8-15BB-9E4C-AD72-0E7C4CA754AE}" destId="{28F6D76B-3C1C-3F42-BA75-E327EA31ED2E}" srcOrd="0" destOrd="0" presId="urn:microsoft.com/office/officeart/2009/3/layout/HorizontalOrganizationChart"/>
    <dgm:cxn modelId="{F1BCE2D6-4DFE-664B-99A8-BC1B9A0423B6}" type="presOf" srcId="{0A160A39-D080-BB43-8A2A-2FD9008D1DD8}" destId="{E47ED75E-02D1-7A46-BC41-09CF1CA8E156}" srcOrd="1" destOrd="0" presId="urn:microsoft.com/office/officeart/2009/3/layout/HorizontalOrganizationChart"/>
    <dgm:cxn modelId="{AAC090E4-D88E-0F49-A0EB-E20EA3BE30E7}" type="presOf" srcId="{E0E81B47-8AC3-1B43-AEBE-9D84A0F26F6C}" destId="{2906BD38-56B2-4A4D-9862-AB9EFA6E6823}" srcOrd="0" destOrd="0" presId="urn:microsoft.com/office/officeart/2009/3/layout/HorizontalOrganizationChart"/>
    <dgm:cxn modelId="{7DC5ACE7-6456-F44C-8B97-09248CD022E9}" type="presOf" srcId="{6A67C735-BC0A-B44D-8121-C082CBB24632}" destId="{E78DE7F5-5218-7C4F-94C6-078FB4E359D2}" srcOrd="1" destOrd="0" presId="urn:microsoft.com/office/officeart/2009/3/layout/HorizontalOrganizationChart"/>
    <dgm:cxn modelId="{242CC4F7-1715-A84C-A40F-5CCE8FEA0A32}" type="presOf" srcId="{35B97F71-2B1A-ED4F-8774-C167544CD210}" destId="{52356288-B143-5A46-A861-7D039E7BAF6E}" srcOrd="1" destOrd="0" presId="urn:microsoft.com/office/officeart/2009/3/layout/HorizontalOrganizationChart"/>
    <dgm:cxn modelId="{6A2F6DF8-7D55-ED49-BA82-EFD21762271B}" type="presOf" srcId="{586D60E8-C433-F242-904E-438F1F2FE95F}" destId="{64318380-2292-D541-ABFE-2D920CB66504}" srcOrd="0" destOrd="0" presId="urn:microsoft.com/office/officeart/2009/3/layout/HorizontalOrganizationChart"/>
    <dgm:cxn modelId="{2D663ADB-AB17-A145-B8F4-0FF2C1248CFF}" type="presParOf" srcId="{2906BD38-56B2-4A4D-9862-AB9EFA6E6823}" destId="{5D4A30ED-6C7C-D747-A4D7-963C3986AAEB}" srcOrd="0" destOrd="0" presId="urn:microsoft.com/office/officeart/2009/3/layout/HorizontalOrganizationChart"/>
    <dgm:cxn modelId="{459951A4-17EA-E64A-83FF-E43E44356C0C}" type="presParOf" srcId="{5D4A30ED-6C7C-D747-A4D7-963C3986AAEB}" destId="{F61AD0EA-91EC-AE4F-8CF2-65D89AFB18B8}" srcOrd="0" destOrd="0" presId="urn:microsoft.com/office/officeart/2009/3/layout/HorizontalOrganizationChart"/>
    <dgm:cxn modelId="{5221EE8C-CF29-5445-8C6B-786439679F9A}" type="presParOf" srcId="{F61AD0EA-91EC-AE4F-8CF2-65D89AFB18B8}" destId="{3D21F532-FAC5-2748-AB96-18B4E22D8B08}" srcOrd="0" destOrd="0" presId="urn:microsoft.com/office/officeart/2009/3/layout/HorizontalOrganizationChart"/>
    <dgm:cxn modelId="{E6328971-2F3B-F14F-9D44-A7B656472CFA}" type="presParOf" srcId="{F61AD0EA-91EC-AE4F-8CF2-65D89AFB18B8}" destId="{E78DE7F5-5218-7C4F-94C6-078FB4E359D2}" srcOrd="1" destOrd="0" presId="urn:microsoft.com/office/officeart/2009/3/layout/HorizontalOrganizationChart"/>
    <dgm:cxn modelId="{04DC41F9-2EEC-1949-8307-9CBD500B8DAD}" type="presParOf" srcId="{5D4A30ED-6C7C-D747-A4D7-963C3986AAEB}" destId="{6FCEFCEA-5AB1-1644-A6B2-6BBA5A444E09}" srcOrd="1" destOrd="0" presId="urn:microsoft.com/office/officeart/2009/3/layout/HorizontalOrganizationChart"/>
    <dgm:cxn modelId="{4CD1F6B7-9986-4A40-B2CB-E5910CEB2E1B}" type="presParOf" srcId="{6FCEFCEA-5AB1-1644-A6B2-6BBA5A444E09}" destId="{CD59E1F4-009E-6340-8F18-7D9D295CE324}" srcOrd="0" destOrd="0" presId="urn:microsoft.com/office/officeart/2009/3/layout/HorizontalOrganizationChart"/>
    <dgm:cxn modelId="{3D5F993B-DDAA-584B-9687-F15EAEC4F68F}" type="presParOf" srcId="{6FCEFCEA-5AB1-1644-A6B2-6BBA5A444E09}" destId="{D6969546-2757-194B-BB07-DAE21DEC3B6A}" srcOrd="1" destOrd="0" presId="urn:microsoft.com/office/officeart/2009/3/layout/HorizontalOrganizationChart"/>
    <dgm:cxn modelId="{A225CD39-1335-814B-8CAE-3CE874F98EAC}" type="presParOf" srcId="{D6969546-2757-194B-BB07-DAE21DEC3B6A}" destId="{90C38A5D-8D56-3B4B-8B0B-C11034428381}" srcOrd="0" destOrd="0" presId="urn:microsoft.com/office/officeart/2009/3/layout/HorizontalOrganizationChart"/>
    <dgm:cxn modelId="{884F3D19-77D8-5540-A703-F28C8DA2D384}" type="presParOf" srcId="{90C38A5D-8D56-3B4B-8B0B-C11034428381}" destId="{0792132F-0ABC-CA4C-AB08-F3E836B0EA78}" srcOrd="0" destOrd="0" presId="urn:microsoft.com/office/officeart/2009/3/layout/HorizontalOrganizationChart"/>
    <dgm:cxn modelId="{934C06ED-2537-4D44-B9ED-29F5B7759130}" type="presParOf" srcId="{90C38A5D-8D56-3B4B-8B0B-C11034428381}" destId="{52356288-B143-5A46-A861-7D039E7BAF6E}" srcOrd="1" destOrd="0" presId="urn:microsoft.com/office/officeart/2009/3/layout/HorizontalOrganizationChart"/>
    <dgm:cxn modelId="{966F16AE-7EEA-5B49-AA8D-2A5F0D2C5592}" type="presParOf" srcId="{D6969546-2757-194B-BB07-DAE21DEC3B6A}" destId="{8DA60B12-6264-7944-8C9B-771BD23E2AF0}" srcOrd="1" destOrd="0" presId="urn:microsoft.com/office/officeart/2009/3/layout/HorizontalOrganizationChart"/>
    <dgm:cxn modelId="{39FC82E8-FDC6-2746-867C-EF7EA52B097A}" type="presParOf" srcId="{8DA60B12-6264-7944-8C9B-771BD23E2AF0}" destId="{2674C70B-9F6C-F641-B72E-88AF43630A10}" srcOrd="0" destOrd="0" presId="urn:microsoft.com/office/officeart/2009/3/layout/HorizontalOrganizationChart"/>
    <dgm:cxn modelId="{14CFA469-6408-7B4E-85EC-347266A3D325}" type="presParOf" srcId="{8DA60B12-6264-7944-8C9B-771BD23E2AF0}" destId="{FCA3E527-9981-6B44-8ED9-9A17DBE15339}" srcOrd="1" destOrd="0" presId="urn:microsoft.com/office/officeart/2009/3/layout/HorizontalOrganizationChart"/>
    <dgm:cxn modelId="{8E4C6CEB-CA82-234A-8BDE-98C5E33E432B}" type="presParOf" srcId="{FCA3E527-9981-6B44-8ED9-9A17DBE15339}" destId="{67C6EC35-3CFE-9F43-BACB-D94FAEB75B7D}" srcOrd="0" destOrd="0" presId="urn:microsoft.com/office/officeart/2009/3/layout/HorizontalOrganizationChart"/>
    <dgm:cxn modelId="{41737625-4C47-AC46-B4AA-B6489F8588C5}" type="presParOf" srcId="{67C6EC35-3CFE-9F43-BACB-D94FAEB75B7D}" destId="{EDE135D9-B8F1-3A4E-AF37-A2EBD2944053}" srcOrd="0" destOrd="0" presId="urn:microsoft.com/office/officeart/2009/3/layout/HorizontalOrganizationChart"/>
    <dgm:cxn modelId="{45DE21DA-A9B4-384A-ABFE-B6BDE563CA24}" type="presParOf" srcId="{67C6EC35-3CFE-9F43-BACB-D94FAEB75B7D}" destId="{99093086-0C6B-BE43-A28E-4487FBF1F501}" srcOrd="1" destOrd="0" presId="urn:microsoft.com/office/officeart/2009/3/layout/HorizontalOrganizationChart"/>
    <dgm:cxn modelId="{17AE16EF-B51A-904C-A27A-52D8185A728F}" type="presParOf" srcId="{FCA3E527-9981-6B44-8ED9-9A17DBE15339}" destId="{81BB0B67-2530-F747-8037-87FFF5274DF3}" srcOrd="1" destOrd="0" presId="urn:microsoft.com/office/officeart/2009/3/layout/HorizontalOrganizationChart"/>
    <dgm:cxn modelId="{74C6E3B2-BF17-B344-8A14-8DB692B6DF7C}" type="presParOf" srcId="{FCA3E527-9981-6B44-8ED9-9A17DBE15339}" destId="{80553680-D47F-F246-8EC0-4EEA6537A8E9}" srcOrd="2" destOrd="0" presId="urn:microsoft.com/office/officeart/2009/3/layout/HorizontalOrganizationChart"/>
    <dgm:cxn modelId="{EF0254EB-15C4-1640-B2B2-E9C7492734E5}" type="presParOf" srcId="{8DA60B12-6264-7944-8C9B-771BD23E2AF0}" destId="{8A60A6B2-CDC2-D241-8F71-521C3A05BA16}" srcOrd="2" destOrd="0" presId="urn:microsoft.com/office/officeart/2009/3/layout/HorizontalOrganizationChart"/>
    <dgm:cxn modelId="{70368568-F242-5549-BBCB-0DC37F50B69F}" type="presParOf" srcId="{8DA60B12-6264-7944-8C9B-771BD23E2AF0}" destId="{1B47BD6C-D1DB-384A-A092-1544469EE2C2}" srcOrd="3" destOrd="0" presId="urn:microsoft.com/office/officeart/2009/3/layout/HorizontalOrganizationChart"/>
    <dgm:cxn modelId="{DDCE8472-39C0-9045-9354-8F745258381F}" type="presParOf" srcId="{1B47BD6C-D1DB-384A-A092-1544469EE2C2}" destId="{8E54A938-A645-3D4B-89C0-C2B74E3F27E8}" srcOrd="0" destOrd="0" presId="urn:microsoft.com/office/officeart/2009/3/layout/HorizontalOrganizationChart"/>
    <dgm:cxn modelId="{414E27F2-3769-224D-A3A1-44808458AEDC}" type="presParOf" srcId="{8E54A938-A645-3D4B-89C0-C2B74E3F27E8}" destId="{20F7C7F5-3E37-3D4C-93F7-A0AE2F4C1040}" srcOrd="0" destOrd="0" presId="urn:microsoft.com/office/officeart/2009/3/layout/HorizontalOrganizationChart"/>
    <dgm:cxn modelId="{FE501A2F-6E13-664E-8E49-3AF79B7ED821}" type="presParOf" srcId="{8E54A938-A645-3D4B-89C0-C2B74E3F27E8}" destId="{4F2C9311-DDB5-EB46-B8CD-E176B612EF70}" srcOrd="1" destOrd="0" presId="urn:microsoft.com/office/officeart/2009/3/layout/HorizontalOrganizationChart"/>
    <dgm:cxn modelId="{BF8BA035-DA27-E54D-82FD-2CD394F038BF}" type="presParOf" srcId="{1B47BD6C-D1DB-384A-A092-1544469EE2C2}" destId="{C64E29A6-295C-AA40-A257-79E406B21F1A}" srcOrd="1" destOrd="0" presId="urn:microsoft.com/office/officeart/2009/3/layout/HorizontalOrganizationChart"/>
    <dgm:cxn modelId="{58D4C33B-02FE-D945-9DB0-4D8A38E02F43}" type="presParOf" srcId="{1B47BD6C-D1DB-384A-A092-1544469EE2C2}" destId="{D7C3D4D1-F5C2-104F-B39D-176347E5E30E}" srcOrd="2" destOrd="0" presId="urn:microsoft.com/office/officeart/2009/3/layout/HorizontalOrganizationChart"/>
    <dgm:cxn modelId="{3A2E5285-E6CC-CA40-881E-A51EEDE2E20E}" type="presParOf" srcId="{D6969546-2757-194B-BB07-DAE21DEC3B6A}" destId="{37247992-C325-DB45-937B-584801A0DBBD}" srcOrd="2" destOrd="0" presId="urn:microsoft.com/office/officeart/2009/3/layout/HorizontalOrganizationChart"/>
    <dgm:cxn modelId="{0D51C663-9864-6846-A209-80B0D05C5C20}" type="presParOf" srcId="{6FCEFCEA-5AB1-1644-A6B2-6BBA5A444E09}" destId="{64318380-2292-D541-ABFE-2D920CB66504}" srcOrd="2" destOrd="0" presId="urn:microsoft.com/office/officeart/2009/3/layout/HorizontalOrganizationChart"/>
    <dgm:cxn modelId="{3E2F8644-F7B5-E74C-9A46-919DAF7EA1A2}" type="presParOf" srcId="{6FCEFCEA-5AB1-1644-A6B2-6BBA5A444E09}" destId="{EEDC2686-2D0A-9A44-BCF1-AD467F626285}" srcOrd="3" destOrd="0" presId="urn:microsoft.com/office/officeart/2009/3/layout/HorizontalOrganizationChart"/>
    <dgm:cxn modelId="{1C93BD4D-5D99-D84E-AF80-7742817DB338}" type="presParOf" srcId="{EEDC2686-2D0A-9A44-BCF1-AD467F626285}" destId="{638BB680-C0F9-B747-B65C-48F3664EFD63}" srcOrd="0" destOrd="0" presId="urn:microsoft.com/office/officeart/2009/3/layout/HorizontalOrganizationChart"/>
    <dgm:cxn modelId="{A9A616F2-3818-3046-AD11-DDAD04076CA1}" type="presParOf" srcId="{638BB680-C0F9-B747-B65C-48F3664EFD63}" destId="{A1275447-9F12-E641-B80B-86E1F8345DAE}" srcOrd="0" destOrd="0" presId="urn:microsoft.com/office/officeart/2009/3/layout/HorizontalOrganizationChart"/>
    <dgm:cxn modelId="{754CB963-E181-DD45-8493-B1B6E0BF4CD0}" type="presParOf" srcId="{638BB680-C0F9-B747-B65C-48F3664EFD63}" destId="{41B56F68-6901-DD44-BE83-3E0D1749185C}" srcOrd="1" destOrd="0" presId="urn:microsoft.com/office/officeart/2009/3/layout/HorizontalOrganizationChart"/>
    <dgm:cxn modelId="{5ECC9DA4-BFB6-1049-BBD3-585C83E4A577}" type="presParOf" srcId="{EEDC2686-2D0A-9A44-BCF1-AD467F626285}" destId="{004F4F48-675D-0643-8414-2F3552C8CCFB}" srcOrd="1" destOrd="0" presId="urn:microsoft.com/office/officeart/2009/3/layout/HorizontalOrganizationChart"/>
    <dgm:cxn modelId="{506CD585-D509-354E-A328-F7847F1E004C}" type="presParOf" srcId="{004F4F48-675D-0643-8414-2F3552C8CCFB}" destId="{40775212-6576-A244-A9B5-855A0963D3DB}" srcOrd="0" destOrd="0" presId="urn:microsoft.com/office/officeart/2009/3/layout/HorizontalOrganizationChart"/>
    <dgm:cxn modelId="{6377864B-2209-AF42-86D9-AEBF753E4F22}" type="presParOf" srcId="{004F4F48-675D-0643-8414-2F3552C8CCFB}" destId="{3D3AE834-3851-A14B-AE33-D223A8B05EE5}" srcOrd="1" destOrd="0" presId="urn:microsoft.com/office/officeart/2009/3/layout/HorizontalOrganizationChart"/>
    <dgm:cxn modelId="{F7EBA7E2-049E-E14D-9CC2-58983B870387}" type="presParOf" srcId="{3D3AE834-3851-A14B-AE33-D223A8B05EE5}" destId="{77F4AABB-4297-9249-9578-CECC8AD00198}" srcOrd="0" destOrd="0" presId="urn:microsoft.com/office/officeart/2009/3/layout/HorizontalOrganizationChart"/>
    <dgm:cxn modelId="{979F6FA4-C265-4D42-B480-18269E1A7F8A}" type="presParOf" srcId="{77F4AABB-4297-9249-9578-CECC8AD00198}" destId="{6B4A6BBD-90AE-B849-A706-E30C85700052}" srcOrd="0" destOrd="0" presId="urn:microsoft.com/office/officeart/2009/3/layout/HorizontalOrganizationChart"/>
    <dgm:cxn modelId="{3AF85FE8-485A-F14C-9211-995AE706C56B}" type="presParOf" srcId="{77F4AABB-4297-9249-9578-CECC8AD00198}" destId="{921316C5-C792-454C-9AA2-BF6165FE08F6}" srcOrd="1" destOrd="0" presId="urn:microsoft.com/office/officeart/2009/3/layout/HorizontalOrganizationChart"/>
    <dgm:cxn modelId="{69C3C348-6D2B-1543-88EF-166F89B9719E}" type="presParOf" srcId="{3D3AE834-3851-A14B-AE33-D223A8B05EE5}" destId="{CFF1EA4B-92BC-424A-B040-F7AD3DA03823}" srcOrd="1" destOrd="0" presId="urn:microsoft.com/office/officeart/2009/3/layout/HorizontalOrganizationChart"/>
    <dgm:cxn modelId="{BEF87147-9B14-9A40-AD9A-9677ADE1593F}" type="presParOf" srcId="{3D3AE834-3851-A14B-AE33-D223A8B05EE5}" destId="{BC9940ED-E117-CA42-B9E4-10EA06972768}" srcOrd="2" destOrd="0" presId="urn:microsoft.com/office/officeart/2009/3/layout/HorizontalOrganizationChart"/>
    <dgm:cxn modelId="{094949A0-2D0C-BF4A-9ED1-85B27B13F6C7}" type="presParOf" srcId="{004F4F48-675D-0643-8414-2F3552C8CCFB}" destId="{1E5CAC2B-D604-D448-9B3B-0B0C6E5B734C}" srcOrd="2" destOrd="0" presId="urn:microsoft.com/office/officeart/2009/3/layout/HorizontalOrganizationChart"/>
    <dgm:cxn modelId="{B6CEE1AB-09D4-D049-91D9-8C28BECCCC8B}" type="presParOf" srcId="{004F4F48-675D-0643-8414-2F3552C8CCFB}" destId="{417CAAEC-8DBB-0346-A3EC-8CAE1BE40C75}" srcOrd="3" destOrd="0" presId="urn:microsoft.com/office/officeart/2009/3/layout/HorizontalOrganizationChart"/>
    <dgm:cxn modelId="{47895238-D306-3149-9048-1CBEF2CB5167}" type="presParOf" srcId="{417CAAEC-8DBB-0346-A3EC-8CAE1BE40C75}" destId="{6A34E203-9F1B-6D4B-908B-54C990179BD3}" srcOrd="0" destOrd="0" presId="urn:microsoft.com/office/officeart/2009/3/layout/HorizontalOrganizationChart"/>
    <dgm:cxn modelId="{A54B74B9-E458-554A-A7E7-B75E8BAB6323}" type="presParOf" srcId="{6A34E203-9F1B-6D4B-908B-54C990179BD3}" destId="{28DC42C3-96FC-9C40-81D9-9CC73CD8FC11}" srcOrd="0" destOrd="0" presId="urn:microsoft.com/office/officeart/2009/3/layout/HorizontalOrganizationChart"/>
    <dgm:cxn modelId="{94D488FA-B32E-4E4F-97D2-82EB7194D467}" type="presParOf" srcId="{6A34E203-9F1B-6D4B-908B-54C990179BD3}" destId="{C6E80D59-1813-3645-AE8D-E4070B0595CC}" srcOrd="1" destOrd="0" presId="urn:microsoft.com/office/officeart/2009/3/layout/HorizontalOrganizationChart"/>
    <dgm:cxn modelId="{11DB03CB-44B2-0145-83F5-BEA6930D44EA}" type="presParOf" srcId="{417CAAEC-8DBB-0346-A3EC-8CAE1BE40C75}" destId="{CEF0C83F-F689-7C42-8240-0D2B3C793C94}" srcOrd="1" destOrd="0" presId="urn:microsoft.com/office/officeart/2009/3/layout/HorizontalOrganizationChart"/>
    <dgm:cxn modelId="{F43E0D8E-57B1-2541-B894-ECB2B643448D}" type="presParOf" srcId="{417CAAEC-8DBB-0346-A3EC-8CAE1BE40C75}" destId="{0C373389-A4D9-6444-985C-59C004DEAD71}" srcOrd="2" destOrd="0" presId="urn:microsoft.com/office/officeart/2009/3/layout/HorizontalOrganizationChart"/>
    <dgm:cxn modelId="{096D89AF-219B-2B4E-9DA4-7E082B26A9EB}" type="presParOf" srcId="{004F4F48-675D-0643-8414-2F3552C8CCFB}" destId="{EDC05402-BD68-7F49-99B2-054C8D23EEA3}" srcOrd="4" destOrd="0" presId="urn:microsoft.com/office/officeart/2009/3/layout/HorizontalOrganizationChart"/>
    <dgm:cxn modelId="{9CB234B0-7843-8A4F-AAC0-CB2437256557}" type="presParOf" srcId="{004F4F48-675D-0643-8414-2F3552C8CCFB}" destId="{20CA63E0-9D26-0743-A1A0-A5132967597A}" srcOrd="5" destOrd="0" presId="urn:microsoft.com/office/officeart/2009/3/layout/HorizontalOrganizationChart"/>
    <dgm:cxn modelId="{BA9F38A5-08BB-D94D-AD86-EC028C66878E}" type="presParOf" srcId="{20CA63E0-9D26-0743-A1A0-A5132967597A}" destId="{2CCD31F5-A131-7143-93B0-364974760DDB}" srcOrd="0" destOrd="0" presId="urn:microsoft.com/office/officeart/2009/3/layout/HorizontalOrganizationChart"/>
    <dgm:cxn modelId="{0570260F-3516-A44B-A6AE-F5FEB3365DD3}" type="presParOf" srcId="{2CCD31F5-A131-7143-93B0-364974760DDB}" destId="{52680310-7E97-C849-AB8A-46C835D1C448}" srcOrd="0" destOrd="0" presId="urn:microsoft.com/office/officeart/2009/3/layout/HorizontalOrganizationChart"/>
    <dgm:cxn modelId="{56AE6E86-2FF5-4A4D-9F48-74AE4AD4ACC9}" type="presParOf" srcId="{2CCD31F5-A131-7143-93B0-364974760DDB}" destId="{E47ED75E-02D1-7A46-BC41-09CF1CA8E156}" srcOrd="1" destOrd="0" presId="urn:microsoft.com/office/officeart/2009/3/layout/HorizontalOrganizationChart"/>
    <dgm:cxn modelId="{31A9A090-C02A-4E44-99BB-5B23C93228E7}" type="presParOf" srcId="{20CA63E0-9D26-0743-A1A0-A5132967597A}" destId="{9D79C761-4218-AB4D-9FCF-77534F2ABDAC}" srcOrd="1" destOrd="0" presId="urn:microsoft.com/office/officeart/2009/3/layout/HorizontalOrganizationChart"/>
    <dgm:cxn modelId="{BC3CC2AE-CEEE-A540-8190-07F1283654B6}" type="presParOf" srcId="{20CA63E0-9D26-0743-A1A0-A5132967597A}" destId="{E500C6BD-B95D-1140-8D9E-879A4927FFC2}" srcOrd="2" destOrd="0" presId="urn:microsoft.com/office/officeart/2009/3/layout/HorizontalOrganizationChart"/>
    <dgm:cxn modelId="{967966DB-82D1-4C46-A763-33460C1FE5CA}" type="presParOf" srcId="{EEDC2686-2D0A-9A44-BCF1-AD467F626285}" destId="{F22D3846-EEEE-1D49-BE5A-782A00E30391}" srcOrd="2" destOrd="0" presId="urn:microsoft.com/office/officeart/2009/3/layout/HorizontalOrganizationChart"/>
    <dgm:cxn modelId="{F84D0DBD-FF49-3845-8BAB-158C8FF3044D}" type="presParOf" srcId="{6FCEFCEA-5AB1-1644-A6B2-6BBA5A444E09}" destId="{9AC10DAD-F48A-C649-9E53-0305FBF611E3}" srcOrd="4" destOrd="0" presId="urn:microsoft.com/office/officeart/2009/3/layout/HorizontalOrganizationChart"/>
    <dgm:cxn modelId="{9A9F5251-EC57-0A43-90C8-EFB23FC77B03}" type="presParOf" srcId="{6FCEFCEA-5AB1-1644-A6B2-6BBA5A444E09}" destId="{AF112BD4-9B60-E345-AC1C-DD25621DB3D7}" srcOrd="5" destOrd="0" presId="urn:microsoft.com/office/officeart/2009/3/layout/HorizontalOrganizationChart"/>
    <dgm:cxn modelId="{C6EC4E15-A7FE-3344-A668-8AD11D5E779C}" type="presParOf" srcId="{AF112BD4-9B60-E345-AC1C-DD25621DB3D7}" destId="{2B61579C-369C-E04A-B3A8-C9E1E3FDB4DD}" srcOrd="0" destOrd="0" presId="urn:microsoft.com/office/officeart/2009/3/layout/HorizontalOrganizationChart"/>
    <dgm:cxn modelId="{4316F62F-43AA-0143-8D24-FE6D11D76978}" type="presParOf" srcId="{2B61579C-369C-E04A-B3A8-C9E1E3FDB4DD}" destId="{28F6D76B-3C1C-3F42-BA75-E327EA31ED2E}" srcOrd="0" destOrd="0" presId="urn:microsoft.com/office/officeart/2009/3/layout/HorizontalOrganizationChart"/>
    <dgm:cxn modelId="{04B1D73A-2317-A54B-AB10-FDF38A6457FA}" type="presParOf" srcId="{2B61579C-369C-E04A-B3A8-C9E1E3FDB4DD}" destId="{E1AD8796-7109-8141-B14A-A78B02CDA2D3}" srcOrd="1" destOrd="0" presId="urn:microsoft.com/office/officeart/2009/3/layout/HorizontalOrganizationChart"/>
    <dgm:cxn modelId="{EDB8477F-B1A4-E945-B834-AE6A25DA8D0C}" type="presParOf" srcId="{AF112BD4-9B60-E345-AC1C-DD25621DB3D7}" destId="{A69FF31D-1AAE-824D-8652-664F4DC663DE}" srcOrd="1" destOrd="0" presId="urn:microsoft.com/office/officeart/2009/3/layout/HorizontalOrganizationChart"/>
    <dgm:cxn modelId="{886D6BF3-6164-C841-9DDE-7B51090D2D47}" type="presParOf" srcId="{A69FF31D-1AAE-824D-8652-664F4DC663DE}" destId="{EF8521E8-34B8-9047-8A48-6648CD06D207}" srcOrd="0" destOrd="0" presId="urn:microsoft.com/office/officeart/2009/3/layout/HorizontalOrganizationChart"/>
    <dgm:cxn modelId="{5A96CDB5-357D-1C4C-8866-18A306B40D07}" type="presParOf" srcId="{A69FF31D-1AAE-824D-8652-664F4DC663DE}" destId="{FB0871DE-B85B-F64E-930F-A214DCBD9DBA}" srcOrd="1" destOrd="0" presId="urn:microsoft.com/office/officeart/2009/3/layout/HorizontalOrganizationChart"/>
    <dgm:cxn modelId="{79BDB9AE-8B5B-C14A-8BAB-B939D4DCD8D3}" type="presParOf" srcId="{FB0871DE-B85B-F64E-930F-A214DCBD9DBA}" destId="{B185E504-ECD7-C14B-BCFA-ADF247A49CCD}" srcOrd="0" destOrd="0" presId="urn:microsoft.com/office/officeart/2009/3/layout/HorizontalOrganizationChart"/>
    <dgm:cxn modelId="{2699ECBD-C560-5840-BD7E-18BBA085713E}" type="presParOf" srcId="{B185E504-ECD7-C14B-BCFA-ADF247A49CCD}" destId="{CD6DB65C-CE61-0440-A26F-CC9A91D57462}" srcOrd="0" destOrd="0" presId="urn:microsoft.com/office/officeart/2009/3/layout/HorizontalOrganizationChart"/>
    <dgm:cxn modelId="{8DD7E158-A3E7-2A4D-B4E4-26F99DD015A9}" type="presParOf" srcId="{B185E504-ECD7-C14B-BCFA-ADF247A49CCD}" destId="{6EE54B42-D29C-894F-847E-F20D507F772F}" srcOrd="1" destOrd="0" presId="urn:microsoft.com/office/officeart/2009/3/layout/HorizontalOrganizationChart"/>
    <dgm:cxn modelId="{683989A5-8F08-504E-9E13-F29DCDCECFB0}" type="presParOf" srcId="{FB0871DE-B85B-F64E-930F-A214DCBD9DBA}" destId="{81469A79-0E36-D54B-A883-B1E40CF5347B}" srcOrd="1" destOrd="0" presId="urn:microsoft.com/office/officeart/2009/3/layout/HorizontalOrganizationChart"/>
    <dgm:cxn modelId="{49D5E181-8DB1-6A45-A092-5136EA2A31B7}" type="presParOf" srcId="{FB0871DE-B85B-F64E-930F-A214DCBD9DBA}" destId="{D51E0036-0A6B-D546-A2DD-EFBC61EE9E57}" srcOrd="2" destOrd="0" presId="urn:microsoft.com/office/officeart/2009/3/layout/HorizontalOrganizationChart"/>
    <dgm:cxn modelId="{FD357148-27E3-A54A-A596-4CBB34B73C5E}" type="presParOf" srcId="{A69FF31D-1AAE-824D-8652-664F4DC663DE}" destId="{A820F896-F578-8D4A-9B6B-DF984A0AFE4C}" srcOrd="2" destOrd="0" presId="urn:microsoft.com/office/officeart/2009/3/layout/HorizontalOrganizationChart"/>
    <dgm:cxn modelId="{E08DCE8E-E862-9742-B712-F9E796D32010}" type="presParOf" srcId="{A69FF31D-1AAE-824D-8652-664F4DC663DE}" destId="{758B3C65-76B7-5844-B222-5B73BC3F38F6}" srcOrd="3" destOrd="0" presId="urn:microsoft.com/office/officeart/2009/3/layout/HorizontalOrganizationChart"/>
    <dgm:cxn modelId="{DCF3408F-ECC4-B64C-A34D-B18ED841D6FB}" type="presParOf" srcId="{758B3C65-76B7-5844-B222-5B73BC3F38F6}" destId="{F76CA536-F2D7-154E-8561-8AA3B87D0D0D}" srcOrd="0" destOrd="0" presId="urn:microsoft.com/office/officeart/2009/3/layout/HorizontalOrganizationChart"/>
    <dgm:cxn modelId="{D8C16FF3-7D73-3242-9BF4-8C0B5351F91F}" type="presParOf" srcId="{F76CA536-F2D7-154E-8561-8AA3B87D0D0D}" destId="{53CE7854-1D7B-B949-B060-813F96FF4ABF}" srcOrd="0" destOrd="0" presId="urn:microsoft.com/office/officeart/2009/3/layout/HorizontalOrganizationChart"/>
    <dgm:cxn modelId="{2CCA8602-8AA5-1B4F-BF08-CFEAE7FC136D}" type="presParOf" srcId="{F76CA536-F2D7-154E-8561-8AA3B87D0D0D}" destId="{9740DD57-CCF0-0749-B34C-EE9F2CDD8B97}" srcOrd="1" destOrd="0" presId="urn:microsoft.com/office/officeart/2009/3/layout/HorizontalOrganizationChart"/>
    <dgm:cxn modelId="{0CF14EE2-D73B-3C41-A491-94847061E9B9}" type="presParOf" srcId="{758B3C65-76B7-5844-B222-5B73BC3F38F6}" destId="{89E34758-7D03-DE42-9BA8-5D4399E6EB59}" srcOrd="1" destOrd="0" presId="urn:microsoft.com/office/officeart/2009/3/layout/HorizontalOrganizationChart"/>
    <dgm:cxn modelId="{316CC4CA-83F5-234A-8DA2-37F5F4BF56BC}" type="presParOf" srcId="{758B3C65-76B7-5844-B222-5B73BC3F38F6}" destId="{D2AD3F0D-65B5-394A-BC6C-2CEFB16E34B1}" srcOrd="2" destOrd="0" presId="urn:microsoft.com/office/officeart/2009/3/layout/HorizontalOrganizationChart"/>
    <dgm:cxn modelId="{F6DEA575-BBB5-8B46-9265-92C6339EB6C9}" type="presParOf" srcId="{A69FF31D-1AAE-824D-8652-664F4DC663DE}" destId="{E5B77734-8393-3849-8FAB-26080E96B721}" srcOrd="4" destOrd="0" presId="urn:microsoft.com/office/officeart/2009/3/layout/HorizontalOrganizationChart"/>
    <dgm:cxn modelId="{A6076E76-2D9B-FF42-AF61-5B02B7321E49}" type="presParOf" srcId="{A69FF31D-1AAE-824D-8652-664F4DC663DE}" destId="{BAD1EFEE-DB48-2E4C-972C-2D49CD12C15D}" srcOrd="5" destOrd="0" presId="urn:microsoft.com/office/officeart/2009/3/layout/HorizontalOrganizationChart"/>
    <dgm:cxn modelId="{0F6218E9-F80E-6640-9FCB-B0694E3CCBE8}" type="presParOf" srcId="{BAD1EFEE-DB48-2E4C-972C-2D49CD12C15D}" destId="{4029C2BA-2227-F145-B492-2AEC977EB55E}" srcOrd="0" destOrd="0" presId="urn:microsoft.com/office/officeart/2009/3/layout/HorizontalOrganizationChart"/>
    <dgm:cxn modelId="{77986743-0C19-E049-98EA-92BD36603A10}" type="presParOf" srcId="{4029C2BA-2227-F145-B492-2AEC977EB55E}" destId="{795EDBB2-BEA3-0145-8A41-96B4E1E04EE9}" srcOrd="0" destOrd="0" presId="urn:microsoft.com/office/officeart/2009/3/layout/HorizontalOrganizationChart"/>
    <dgm:cxn modelId="{EF489649-76F6-EF4F-B991-AD24C9C387C4}" type="presParOf" srcId="{4029C2BA-2227-F145-B492-2AEC977EB55E}" destId="{BCFB2F12-3F50-7B40-BC87-31BA10C49F09}" srcOrd="1" destOrd="0" presId="urn:microsoft.com/office/officeart/2009/3/layout/HorizontalOrganizationChart"/>
    <dgm:cxn modelId="{5E1B6192-1593-7D40-B283-BD0EB31F92A7}" type="presParOf" srcId="{BAD1EFEE-DB48-2E4C-972C-2D49CD12C15D}" destId="{330A5C7C-4BC6-9F44-B373-32DBCCB3A9A1}" srcOrd="1" destOrd="0" presId="urn:microsoft.com/office/officeart/2009/3/layout/HorizontalOrganizationChart"/>
    <dgm:cxn modelId="{5741F80F-C8F8-0E46-9A55-7F68C4B73563}" type="presParOf" srcId="{BAD1EFEE-DB48-2E4C-972C-2D49CD12C15D}" destId="{E769B9CC-82DE-724C-93AF-4197E98EB672}" srcOrd="2" destOrd="0" presId="urn:microsoft.com/office/officeart/2009/3/layout/HorizontalOrganizationChart"/>
    <dgm:cxn modelId="{4A528D96-2A03-0047-A2AD-4DA856E04356}" type="presParOf" srcId="{A69FF31D-1AAE-824D-8652-664F4DC663DE}" destId="{E0576439-5DE4-C647-BE11-C0310A974412}" srcOrd="6" destOrd="0" presId="urn:microsoft.com/office/officeart/2009/3/layout/HorizontalOrganizationChart"/>
    <dgm:cxn modelId="{AEDA2EB1-F50B-A94E-939D-F6F1BA60FF03}" type="presParOf" srcId="{A69FF31D-1AAE-824D-8652-664F4DC663DE}" destId="{9B7E71B0-8948-A84D-B6A9-522BAC70EDBC}" srcOrd="7" destOrd="0" presId="urn:microsoft.com/office/officeart/2009/3/layout/HorizontalOrganizationChart"/>
    <dgm:cxn modelId="{140E9CB4-14F3-D64A-8681-1E19203FD232}" type="presParOf" srcId="{9B7E71B0-8948-A84D-B6A9-522BAC70EDBC}" destId="{C4D4B785-4577-B44A-9A78-0AB301277FC7}" srcOrd="0" destOrd="0" presId="urn:microsoft.com/office/officeart/2009/3/layout/HorizontalOrganizationChart"/>
    <dgm:cxn modelId="{53D73795-C095-6A4A-A2E6-4EDA109A1B28}" type="presParOf" srcId="{C4D4B785-4577-B44A-9A78-0AB301277FC7}" destId="{613E6BF2-F330-5944-B3FB-30BA09F32FF2}" srcOrd="0" destOrd="0" presId="urn:microsoft.com/office/officeart/2009/3/layout/HorizontalOrganizationChart"/>
    <dgm:cxn modelId="{1216862E-D4AA-524B-A6CB-16D18282F009}" type="presParOf" srcId="{C4D4B785-4577-B44A-9A78-0AB301277FC7}" destId="{D9A42265-E8FE-9C4E-99B2-CB7D40728807}" srcOrd="1" destOrd="0" presId="urn:microsoft.com/office/officeart/2009/3/layout/HorizontalOrganizationChart"/>
    <dgm:cxn modelId="{608D0D61-8257-434F-B956-58EC2E8044A1}" type="presParOf" srcId="{9B7E71B0-8948-A84D-B6A9-522BAC70EDBC}" destId="{B4FB3E0A-C359-F146-8D88-F83A7672E7D8}" srcOrd="1" destOrd="0" presId="urn:microsoft.com/office/officeart/2009/3/layout/HorizontalOrganizationChart"/>
    <dgm:cxn modelId="{6DB280F7-47AF-F34E-8D0E-115D25A2F446}" type="presParOf" srcId="{9B7E71B0-8948-A84D-B6A9-522BAC70EDBC}" destId="{1F21F87D-22FF-0A45-ACA5-840ACE4BCF63}" srcOrd="2" destOrd="0" presId="urn:microsoft.com/office/officeart/2009/3/layout/HorizontalOrganizationChart"/>
    <dgm:cxn modelId="{DD03416C-FEA5-E34C-9A53-29E68393F2B4}" type="presParOf" srcId="{A69FF31D-1AAE-824D-8652-664F4DC663DE}" destId="{893ED597-0CF6-1842-95A4-2A57C741FA99}" srcOrd="8" destOrd="0" presId="urn:microsoft.com/office/officeart/2009/3/layout/HorizontalOrganizationChart"/>
    <dgm:cxn modelId="{99D17542-92DF-E84A-88E6-434916D50A9D}" type="presParOf" srcId="{A69FF31D-1AAE-824D-8652-664F4DC663DE}" destId="{81C9069A-90F8-F241-901F-708AD5A571FF}" srcOrd="9" destOrd="0" presId="urn:microsoft.com/office/officeart/2009/3/layout/HorizontalOrganizationChart"/>
    <dgm:cxn modelId="{C4EFD220-001B-0447-98D7-CDCC7B36D10A}" type="presParOf" srcId="{81C9069A-90F8-F241-901F-708AD5A571FF}" destId="{EE3032B0-1A7B-EB48-8C93-E47A4F758C9A}" srcOrd="0" destOrd="0" presId="urn:microsoft.com/office/officeart/2009/3/layout/HorizontalOrganizationChart"/>
    <dgm:cxn modelId="{591B2ADF-1EDB-2A4D-9C2B-E3633982EAB9}" type="presParOf" srcId="{EE3032B0-1A7B-EB48-8C93-E47A4F758C9A}" destId="{1324FE1F-2A91-D142-94C8-E3E244A2114B}" srcOrd="0" destOrd="0" presId="urn:microsoft.com/office/officeart/2009/3/layout/HorizontalOrganizationChart"/>
    <dgm:cxn modelId="{16A788FC-3750-2A40-B3CD-A05B288B08BF}" type="presParOf" srcId="{EE3032B0-1A7B-EB48-8C93-E47A4F758C9A}" destId="{5BE09420-4B0F-9941-9ED9-5583FB5FA75B}" srcOrd="1" destOrd="0" presId="urn:microsoft.com/office/officeart/2009/3/layout/HorizontalOrganizationChart"/>
    <dgm:cxn modelId="{F1D3DF89-C349-5049-8CC6-2737389EA7A6}" type="presParOf" srcId="{81C9069A-90F8-F241-901F-708AD5A571FF}" destId="{0808DFF7-C49D-6F44-8895-6393A7E7B4C6}" srcOrd="1" destOrd="0" presId="urn:microsoft.com/office/officeart/2009/3/layout/HorizontalOrganizationChart"/>
    <dgm:cxn modelId="{03158CFC-13AB-664E-BE00-5857FF5B925A}" type="presParOf" srcId="{81C9069A-90F8-F241-901F-708AD5A571FF}" destId="{677318B3-1015-AA43-A7C9-A86705DEF04E}" srcOrd="2" destOrd="0" presId="urn:microsoft.com/office/officeart/2009/3/layout/HorizontalOrganizationChart"/>
    <dgm:cxn modelId="{9FB6BF23-E1AE-7745-BBD6-89AAF0F5FE27}" type="presParOf" srcId="{AF112BD4-9B60-E345-AC1C-DD25621DB3D7}" destId="{4836A8E2-A9F2-4B4D-999D-8990221333E6}" srcOrd="2" destOrd="0" presId="urn:microsoft.com/office/officeart/2009/3/layout/HorizontalOrganizationChart"/>
    <dgm:cxn modelId="{7EFB2A22-83D0-C642-825C-8C1289BBD7A1}" type="presParOf" srcId="{5D4A30ED-6C7C-D747-A4D7-963C3986AAEB}" destId="{E81ACDB9-2EB1-3B4C-B461-ADBBFFC28E9F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A67C735-BC0A-B44D-8121-C082CBB24632}">
      <dgm:prSet phldrT="[文本]" custT="1"/>
      <dgm:spPr/>
      <dgm:t>
        <a:bodyPr/>
        <a:lstStyle/>
        <a:p>
          <a:r>
            <a:rPr lang="en-US" altLang="zh-CN" sz="14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1400" dirty="0">
              <a:latin typeface="Microsoft YaHei" charset="-122"/>
              <a:ea typeface="Microsoft YaHei" charset="-122"/>
              <a:cs typeface="Microsoft YaHei" charset="-122"/>
            </a:rPr>
            <a:t>普遍联系和永恒发展</a:t>
          </a:r>
        </a:p>
      </dgm:t>
    </dgm:pt>
    <dgm:pt modelId="{E3E7B910-C48D-264A-96B6-46298B1BF70F}" type="par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DD109EF3-727D-1D4A-9995-C1FCA19859E1}" type="sib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35B97F71-2B1A-ED4F-8774-C167544CD210}">
      <dgm:prSet custT="1"/>
      <dgm:spPr/>
      <dgm:t>
        <a:bodyPr/>
        <a:lstStyle/>
        <a:p>
          <a:r>
            <a:rPr lang="zh-CN" altLang="en-US" sz="1400" dirty="0">
              <a:latin typeface="Microsoft YaHei" charset="-122"/>
              <a:ea typeface="Microsoft YaHei" charset="-122"/>
              <a:cs typeface="Microsoft YaHei" charset="-122"/>
            </a:rPr>
            <a:t>两大特点</a:t>
          </a:r>
        </a:p>
      </dgm:t>
    </dgm:pt>
    <dgm:pt modelId="{05D187BB-3140-784B-B020-F9225937C4FA}" type="par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4C01FC59-C571-534B-B832-AAE814D88181}" type="sib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CC42D779-EFA8-7F49-97BA-A4FE4F52E369}">
      <dgm:prSet custT="1"/>
      <dgm:spPr/>
      <dgm:t>
        <a:bodyPr/>
        <a:lstStyle/>
        <a:p>
          <a:r>
            <a:rPr lang="zh-CN" altLang="en-US" sz="1400" dirty="0">
              <a:latin typeface="Microsoft YaHei" charset="-122"/>
              <a:ea typeface="Microsoft YaHei" charset="-122"/>
              <a:cs typeface="Microsoft YaHei" charset="-122"/>
            </a:rPr>
            <a:t>三大规律</a:t>
          </a:r>
        </a:p>
      </dgm:t>
    </dgm:pt>
    <dgm:pt modelId="{586D60E8-C433-F242-904E-438F1F2FE95F}" type="par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12930217-C201-2B43-89F9-7DC9368A650C}" type="sib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733831D8-15BB-9E4C-AD72-0E7C4CA754AE}">
      <dgm:prSet custT="1"/>
      <dgm:spPr/>
      <dgm:t>
        <a:bodyPr/>
        <a:lstStyle/>
        <a:p>
          <a:r>
            <a:rPr lang="zh-CN" altLang="en-US" sz="1400" dirty="0">
              <a:latin typeface="Microsoft YaHei" charset="-122"/>
              <a:ea typeface="Microsoft YaHei" charset="-122"/>
              <a:cs typeface="Microsoft YaHei" charset="-122"/>
            </a:rPr>
            <a:t>五对范畴</a:t>
          </a:r>
        </a:p>
      </dgm:t>
    </dgm:pt>
    <dgm:pt modelId="{6B8B3426-EF25-9D47-AA79-76DD01AEB61D}" type="par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A3AA96FD-D261-CF44-A01B-6D2CBD99AA43}" type="sib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C98F2E50-9D1B-1647-B6F4-E6380A1AEF14}">
      <dgm:prSet custT="1"/>
      <dgm:spPr>
        <a:noFill/>
      </dgm:spPr>
      <dgm:t>
        <a:bodyPr/>
        <a:lstStyle/>
        <a:p>
          <a:r>
            <a:rPr lang="zh-CN" altLang="en-US" sz="1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联系</a:t>
          </a:r>
        </a:p>
      </dgm:t>
    </dgm:pt>
    <dgm:pt modelId="{5F2480F8-029F-A547-B77D-92C4A77CAA80}" type="par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9CE59A69-6833-5C4E-AED2-83F2B4658168}" type="sib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B56D7BC0-72A5-D04B-8500-F453AD534B9D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gm:t>
    </dgm:pt>
    <dgm:pt modelId="{6B752149-1FA6-154B-AB0C-84061FF50D1F}" type="par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F6FA2A50-0AD6-D04E-9036-805FB57167C1}" type="sib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D4A30ED-6C7C-D747-A4D7-963C3986AAEB}" type="pres">
      <dgm:prSet presAssocID="{6A67C735-BC0A-B44D-8121-C082CBB24632}" presName="hierRoot1" presStyleCnt="0">
        <dgm:presLayoutVars>
          <dgm:hierBranch val="init"/>
        </dgm:presLayoutVars>
      </dgm:prSet>
      <dgm:spPr/>
    </dgm:pt>
    <dgm:pt modelId="{F61AD0EA-91EC-AE4F-8CF2-65D89AFB18B8}" type="pres">
      <dgm:prSet presAssocID="{6A67C735-BC0A-B44D-8121-C082CBB24632}" presName="rootComposite1" presStyleCnt="0"/>
      <dgm:spPr/>
    </dgm:pt>
    <dgm:pt modelId="{3D21F532-FAC5-2748-AB96-18B4E22D8B08}" type="pres">
      <dgm:prSet presAssocID="{6A67C735-BC0A-B44D-8121-C082CBB24632}" presName="rootText1" presStyleLbl="node0" presStyleIdx="0" presStyleCnt="1" custScaleX="195094" custScaleY="140571">
        <dgm:presLayoutVars>
          <dgm:chPref val="3"/>
        </dgm:presLayoutVars>
      </dgm:prSet>
      <dgm:spPr/>
    </dgm:pt>
    <dgm:pt modelId="{E78DE7F5-5218-7C4F-94C6-078FB4E359D2}" type="pres">
      <dgm:prSet presAssocID="{6A67C735-BC0A-B44D-8121-C082CBB24632}" presName="rootConnector1" presStyleLbl="node1" presStyleIdx="0" presStyleCnt="0"/>
      <dgm:spPr/>
    </dgm:pt>
    <dgm:pt modelId="{6FCEFCEA-5AB1-1644-A6B2-6BBA5A444E09}" type="pres">
      <dgm:prSet presAssocID="{6A67C735-BC0A-B44D-8121-C082CBB24632}" presName="hierChild2" presStyleCnt="0"/>
      <dgm:spPr/>
    </dgm:pt>
    <dgm:pt modelId="{CD59E1F4-009E-6340-8F18-7D9D295CE324}" type="pres">
      <dgm:prSet presAssocID="{05D187BB-3140-784B-B020-F9225937C4FA}" presName="Name64" presStyleLbl="parChTrans1D2" presStyleIdx="0" presStyleCnt="3"/>
      <dgm:spPr/>
    </dgm:pt>
    <dgm:pt modelId="{D6969546-2757-194B-BB07-DAE21DEC3B6A}" type="pres">
      <dgm:prSet presAssocID="{35B97F71-2B1A-ED4F-8774-C167544CD210}" presName="hierRoot2" presStyleCnt="0">
        <dgm:presLayoutVars>
          <dgm:hierBranch val="init"/>
        </dgm:presLayoutVars>
      </dgm:prSet>
      <dgm:spPr/>
    </dgm:pt>
    <dgm:pt modelId="{90C38A5D-8D56-3B4B-8B0B-C11034428381}" type="pres">
      <dgm:prSet presAssocID="{35B97F71-2B1A-ED4F-8774-C167544CD210}" presName="rootComposite" presStyleCnt="0"/>
      <dgm:spPr/>
    </dgm:pt>
    <dgm:pt modelId="{0792132F-0ABC-CA4C-AB08-F3E836B0EA78}" type="pres">
      <dgm:prSet presAssocID="{35B97F71-2B1A-ED4F-8774-C167544CD210}" presName="rootText" presStyleLbl="node2" presStyleIdx="0" presStyleCnt="3" custScaleX="83362" custScaleY="94464">
        <dgm:presLayoutVars>
          <dgm:chPref val="3"/>
        </dgm:presLayoutVars>
      </dgm:prSet>
      <dgm:spPr/>
    </dgm:pt>
    <dgm:pt modelId="{52356288-B143-5A46-A861-7D039E7BAF6E}" type="pres">
      <dgm:prSet presAssocID="{35B97F71-2B1A-ED4F-8774-C167544CD210}" presName="rootConnector" presStyleLbl="node2" presStyleIdx="0" presStyleCnt="3"/>
      <dgm:spPr/>
    </dgm:pt>
    <dgm:pt modelId="{8DA60B12-6264-7944-8C9B-771BD23E2AF0}" type="pres">
      <dgm:prSet presAssocID="{35B97F71-2B1A-ED4F-8774-C167544CD210}" presName="hierChild4" presStyleCnt="0"/>
      <dgm:spPr/>
    </dgm:pt>
    <dgm:pt modelId="{2674C70B-9F6C-F641-B72E-88AF43630A10}" type="pres">
      <dgm:prSet presAssocID="{5F2480F8-029F-A547-B77D-92C4A77CAA80}" presName="Name64" presStyleLbl="parChTrans1D3" presStyleIdx="0" presStyleCnt="2"/>
      <dgm:spPr/>
    </dgm:pt>
    <dgm:pt modelId="{FCA3E527-9981-6B44-8ED9-9A17DBE15339}" type="pres">
      <dgm:prSet presAssocID="{C98F2E50-9D1B-1647-B6F4-E6380A1AEF14}" presName="hierRoot2" presStyleCnt="0">
        <dgm:presLayoutVars>
          <dgm:hierBranch val="init"/>
        </dgm:presLayoutVars>
      </dgm:prSet>
      <dgm:spPr/>
    </dgm:pt>
    <dgm:pt modelId="{67C6EC35-3CFE-9F43-BACB-D94FAEB75B7D}" type="pres">
      <dgm:prSet presAssocID="{C98F2E50-9D1B-1647-B6F4-E6380A1AEF14}" presName="rootComposite" presStyleCnt="0"/>
      <dgm:spPr/>
    </dgm:pt>
    <dgm:pt modelId="{EDE135D9-B8F1-3A4E-AF37-A2EBD2944053}" type="pres">
      <dgm:prSet presAssocID="{C98F2E50-9D1B-1647-B6F4-E6380A1AEF14}" presName="rootText" presStyleLbl="node3" presStyleIdx="0" presStyleCnt="2">
        <dgm:presLayoutVars>
          <dgm:chPref val="3"/>
        </dgm:presLayoutVars>
      </dgm:prSet>
      <dgm:spPr/>
    </dgm:pt>
    <dgm:pt modelId="{99093086-0C6B-BE43-A28E-4487FBF1F501}" type="pres">
      <dgm:prSet presAssocID="{C98F2E50-9D1B-1647-B6F4-E6380A1AEF14}" presName="rootConnector" presStyleLbl="node3" presStyleIdx="0" presStyleCnt="2"/>
      <dgm:spPr/>
    </dgm:pt>
    <dgm:pt modelId="{81BB0B67-2530-F747-8037-87FFF5274DF3}" type="pres">
      <dgm:prSet presAssocID="{C98F2E50-9D1B-1647-B6F4-E6380A1AEF14}" presName="hierChild4" presStyleCnt="0"/>
      <dgm:spPr/>
    </dgm:pt>
    <dgm:pt modelId="{80553680-D47F-F246-8EC0-4EEA6537A8E9}" type="pres">
      <dgm:prSet presAssocID="{C98F2E50-9D1B-1647-B6F4-E6380A1AEF14}" presName="hierChild5" presStyleCnt="0"/>
      <dgm:spPr/>
    </dgm:pt>
    <dgm:pt modelId="{8A60A6B2-CDC2-D241-8F71-521C3A05BA16}" type="pres">
      <dgm:prSet presAssocID="{6B752149-1FA6-154B-AB0C-84061FF50D1F}" presName="Name64" presStyleLbl="parChTrans1D3" presStyleIdx="1" presStyleCnt="2"/>
      <dgm:spPr/>
    </dgm:pt>
    <dgm:pt modelId="{1B47BD6C-D1DB-384A-A092-1544469EE2C2}" type="pres">
      <dgm:prSet presAssocID="{B56D7BC0-72A5-D04B-8500-F453AD534B9D}" presName="hierRoot2" presStyleCnt="0">
        <dgm:presLayoutVars>
          <dgm:hierBranch val="init"/>
        </dgm:presLayoutVars>
      </dgm:prSet>
      <dgm:spPr/>
    </dgm:pt>
    <dgm:pt modelId="{8E54A938-A645-3D4B-89C0-C2B74E3F27E8}" type="pres">
      <dgm:prSet presAssocID="{B56D7BC0-72A5-D04B-8500-F453AD534B9D}" presName="rootComposite" presStyleCnt="0"/>
      <dgm:spPr/>
    </dgm:pt>
    <dgm:pt modelId="{20F7C7F5-3E37-3D4C-93F7-A0AE2F4C1040}" type="pres">
      <dgm:prSet presAssocID="{B56D7BC0-72A5-D04B-8500-F453AD534B9D}" presName="rootText" presStyleLbl="node3" presStyleIdx="1" presStyleCnt="2">
        <dgm:presLayoutVars>
          <dgm:chPref val="3"/>
        </dgm:presLayoutVars>
      </dgm:prSet>
      <dgm:spPr/>
    </dgm:pt>
    <dgm:pt modelId="{4F2C9311-DDB5-EB46-B8CD-E176B612EF70}" type="pres">
      <dgm:prSet presAssocID="{B56D7BC0-72A5-D04B-8500-F453AD534B9D}" presName="rootConnector" presStyleLbl="node3" presStyleIdx="1" presStyleCnt="2"/>
      <dgm:spPr/>
    </dgm:pt>
    <dgm:pt modelId="{C64E29A6-295C-AA40-A257-79E406B21F1A}" type="pres">
      <dgm:prSet presAssocID="{B56D7BC0-72A5-D04B-8500-F453AD534B9D}" presName="hierChild4" presStyleCnt="0"/>
      <dgm:spPr/>
    </dgm:pt>
    <dgm:pt modelId="{D7C3D4D1-F5C2-104F-B39D-176347E5E30E}" type="pres">
      <dgm:prSet presAssocID="{B56D7BC0-72A5-D04B-8500-F453AD534B9D}" presName="hierChild5" presStyleCnt="0"/>
      <dgm:spPr/>
    </dgm:pt>
    <dgm:pt modelId="{37247992-C325-DB45-937B-584801A0DBBD}" type="pres">
      <dgm:prSet presAssocID="{35B97F71-2B1A-ED4F-8774-C167544CD210}" presName="hierChild5" presStyleCnt="0"/>
      <dgm:spPr/>
    </dgm:pt>
    <dgm:pt modelId="{64318380-2292-D541-ABFE-2D920CB66504}" type="pres">
      <dgm:prSet presAssocID="{586D60E8-C433-F242-904E-438F1F2FE95F}" presName="Name64" presStyleLbl="parChTrans1D2" presStyleIdx="1" presStyleCnt="3"/>
      <dgm:spPr/>
    </dgm:pt>
    <dgm:pt modelId="{EEDC2686-2D0A-9A44-BCF1-AD467F626285}" type="pres">
      <dgm:prSet presAssocID="{CC42D779-EFA8-7F49-97BA-A4FE4F52E369}" presName="hierRoot2" presStyleCnt="0">
        <dgm:presLayoutVars>
          <dgm:hierBranch val="init"/>
        </dgm:presLayoutVars>
      </dgm:prSet>
      <dgm:spPr/>
    </dgm:pt>
    <dgm:pt modelId="{638BB680-C0F9-B747-B65C-48F3664EFD63}" type="pres">
      <dgm:prSet presAssocID="{CC42D779-EFA8-7F49-97BA-A4FE4F52E369}" presName="rootComposite" presStyleCnt="0"/>
      <dgm:spPr/>
    </dgm:pt>
    <dgm:pt modelId="{A1275447-9F12-E641-B80B-86E1F8345DAE}" type="pres">
      <dgm:prSet presAssocID="{CC42D779-EFA8-7F49-97BA-A4FE4F52E369}" presName="rootText" presStyleLbl="node2" presStyleIdx="1" presStyleCnt="3" custScaleX="83451" custScaleY="96320">
        <dgm:presLayoutVars>
          <dgm:chPref val="3"/>
        </dgm:presLayoutVars>
      </dgm:prSet>
      <dgm:spPr/>
    </dgm:pt>
    <dgm:pt modelId="{41B56F68-6901-DD44-BE83-3E0D1749185C}" type="pres">
      <dgm:prSet presAssocID="{CC42D779-EFA8-7F49-97BA-A4FE4F52E369}" presName="rootConnector" presStyleLbl="node2" presStyleIdx="1" presStyleCnt="3"/>
      <dgm:spPr/>
    </dgm:pt>
    <dgm:pt modelId="{004F4F48-675D-0643-8414-2F3552C8CCFB}" type="pres">
      <dgm:prSet presAssocID="{CC42D779-EFA8-7F49-97BA-A4FE4F52E369}" presName="hierChild4" presStyleCnt="0"/>
      <dgm:spPr/>
    </dgm:pt>
    <dgm:pt modelId="{F22D3846-EEEE-1D49-BE5A-782A00E30391}" type="pres">
      <dgm:prSet presAssocID="{CC42D779-EFA8-7F49-97BA-A4FE4F52E369}" presName="hierChild5" presStyleCnt="0"/>
      <dgm:spPr/>
    </dgm:pt>
    <dgm:pt modelId="{9AC10DAD-F48A-C649-9E53-0305FBF611E3}" type="pres">
      <dgm:prSet presAssocID="{6B8B3426-EF25-9D47-AA79-76DD01AEB61D}" presName="Name64" presStyleLbl="parChTrans1D2" presStyleIdx="2" presStyleCnt="3"/>
      <dgm:spPr/>
    </dgm:pt>
    <dgm:pt modelId="{AF112BD4-9B60-E345-AC1C-DD25621DB3D7}" type="pres">
      <dgm:prSet presAssocID="{733831D8-15BB-9E4C-AD72-0E7C4CA754AE}" presName="hierRoot2" presStyleCnt="0">
        <dgm:presLayoutVars>
          <dgm:hierBranch val="init"/>
        </dgm:presLayoutVars>
      </dgm:prSet>
      <dgm:spPr/>
    </dgm:pt>
    <dgm:pt modelId="{2B61579C-369C-E04A-B3A8-C9E1E3FDB4DD}" type="pres">
      <dgm:prSet presAssocID="{733831D8-15BB-9E4C-AD72-0E7C4CA754AE}" presName="rootComposite" presStyleCnt="0"/>
      <dgm:spPr/>
    </dgm:pt>
    <dgm:pt modelId="{28F6D76B-3C1C-3F42-BA75-E327EA31ED2E}" type="pres">
      <dgm:prSet presAssocID="{733831D8-15BB-9E4C-AD72-0E7C4CA754AE}" presName="rootText" presStyleLbl="node2" presStyleIdx="2" presStyleCnt="3" custScaleX="79205" custScaleY="83296">
        <dgm:presLayoutVars>
          <dgm:chPref val="3"/>
        </dgm:presLayoutVars>
      </dgm:prSet>
      <dgm:spPr/>
    </dgm:pt>
    <dgm:pt modelId="{E1AD8796-7109-8141-B14A-A78B02CDA2D3}" type="pres">
      <dgm:prSet presAssocID="{733831D8-15BB-9E4C-AD72-0E7C4CA754AE}" presName="rootConnector" presStyleLbl="node2" presStyleIdx="2" presStyleCnt="3"/>
      <dgm:spPr/>
    </dgm:pt>
    <dgm:pt modelId="{A69FF31D-1AAE-824D-8652-664F4DC663DE}" type="pres">
      <dgm:prSet presAssocID="{733831D8-15BB-9E4C-AD72-0E7C4CA754AE}" presName="hierChild4" presStyleCnt="0"/>
      <dgm:spPr/>
    </dgm:pt>
    <dgm:pt modelId="{4836A8E2-A9F2-4B4D-999D-8990221333E6}" type="pres">
      <dgm:prSet presAssocID="{733831D8-15BB-9E4C-AD72-0E7C4CA754AE}" presName="hierChild5" presStyleCnt="0"/>
      <dgm:spPr/>
    </dgm:pt>
    <dgm:pt modelId="{E81ACDB9-2EB1-3B4C-B461-ADBBFFC28E9F}" type="pres">
      <dgm:prSet presAssocID="{6A67C735-BC0A-B44D-8121-C082CBB24632}" presName="hierChild3" presStyleCnt="0"/>
      <dgm:spPr/>
    </dgm:pt>
  </dgm:ptLst>
  <dgm:cxnLst>
    <dgm:cxn modelId="{FD470713-A894-3C4B-BC16-7696D8943976}" type="presOf" srcId="{6A67C735-BC0A-B44D-8121-C082CBB24632}" destId="{3D21F532-FAC5-2748-AB96-18B4E22D8B08}" srcOrd="0" destOrd="0" presId="urn:microsoft.com/office/officeart/2009/3/layout/HorizontalOrganizationChart"/>
    <dgm:cxn modelId="{338E2120-28C2-8844-873C-5D2C4D94A584}" srcId="{35B97F71-2B1A-ED4F-8774-C167544CD210}" destId="{B56D7BC0-72A5-D04B-8500-F453AD534B9D}" srcOrd="1" destOrd="0" parTransId="{6B752149-1FA6-154B-AB0C-84061FF50D1F}" sibTransId="{F6FA2A50-0AD6-D04E-9036-805FB57167C1}"/>
    <dgm:cxn modelId="{84FB4528-382A-6E4B-BDC0-D904F03759BF}" srcId="{E0E81B47-8AC3-1B43-AEBE-9D84A0F26F6C}" destId="{6A67C735-BC0A-B44D-8121-C082CBB24632}" srcOrd="0" destOrd="0" parTransId="{E3E7B910-C48D-264A-96B6-46298B1BF70F}" sibTransId="{DD109EF3-727D-1D4A-9995-C1FCA19859E1}"/>
    <dgm:cxn modelId="{0EAD8B28-F380-0E41-94A1-4C4336996E10}" type="presOf" srcId="{B56D7BC0-72A5-D04B-8500-F453AD534B9D}" destId="{20F7C7F5-3E37-3D4C-93F7-A0AE2F4C1040}" srcOrd="0" destOrd="0" presId="urn:microsoft.com/office/officeart/2009/3/layout/HorizontalOrganizationChart"/>
    <dgm:cxn modelId="{1664C92C-0792-A445-8752-E1158D0461AD}" srcId="{35B97F71-2B1A-ED4F-8774-C167544CD210}" destId="{C98F2E50-9D1B-1647-B6F4-E6380A1AEF14}" srcOrd="0" destOrd="0" parTransId="{5F2480F8-029F-A547-B77D-92C4A77CAA80}" sibTransId="{9CE59A69-6833-5C4E-AED2-83F2B4658168}"/>
    <dgm:cxn modelId="{7597DA3B-8207-1947-98E8-E6CF4B7EE106}" type="presOf" srcId="{35B97F71-2B1A-ED4F-8774-C167544CD210}" destId="{52356288-B143-5A46-A861-7D039E7BAF6E}" srcOrd="1" destOrd="0" presId="urn:microsoft.com/office/officeart/2009/3/layout/HorizontalOrganizationChart"/>
    <dgm:cxn modelId="{EEC7E140-2325-4D4F-A701-57CC0AB0D77A}" type="presOf" srcId="{CC42D779-EFA8-7F49-97BA-A4FE4F52E369}" destId="{A1275447-9F12-E641-B80B-86E1F8345DAE}" srcOrd="0" destOrd="0" presId="urn:microsoft.com/office/officeart/2009/3/layout/HorizontalOrganizationChart"/>
    <dgm:cxn modelId="{B0094842-242F-ED41-87A0-F5AF821EE12E}" type="presOf" srcId="{5F2480F8-029F-A547-B77D-92C4A77CAA80}" destId="{2674C70B-9F6C-F641-B72E-88AF43630A10}" srcOrd="0" destOrd="0" presId="urn:microsoft.com/office/officeart/2009/3/layout/HorizontalOrganizationChart"/>
    <dgm:cxn modelId="{95C30A49-F35F-3F4D-B77C-20EEA1FD5355}" type="presOf" srcId="{C98F2E50-9D1B-1647-B6F4-E6380A1AEF14}" destId="{EDE135D9-B8F1-3A4E-AF37-A2EBD2944053}" srcOrd="0" destOrd="0" presId="urn:microsoft.com/office/officeart/2009/3/layout/HorizontalOrganizationChart"/>
    <dgm:cxn modelId="{F9CB625F-4A74-E44E-A4EC-37EADBFFF7EA}" srcId="{6A67C735-BC0A-B44D-8121-C082CBB24632}" destId="{733831D8-15BB-9E4C-AD72-0E7C4CA754AE}" srcOrd="2" destOrd="0" parTransId="{6B8B3426-EF25-9D47-AA79-76DD01AEB61D}" sibTransId="{A3AA96FD-D261-CF44-A01B-6D2CBD99AA43}"/>
    <dgm:cxn modelId="{7844C75F-14A1-EF4D-A4D1-F9C73E077E4D}" type="presOf" srcId="{6A67C735-BC0A-B44D-8121-C082CBB24632}" destId="{E78DE7F5-5218-7C4F-94C6-078FB4E359D2}" srcOrd="1" destOrd="0" presId="urn:microsoft.com/office/officeart/2009/3/layout/HorizontalOrganizationChart"/>
    <dgm:cxn modelId="{AC76CC61-9F25-7A4B-9AA2-D5958D297E20}" type="presOf" srcId="{05D187BB-3140-784B-B020-F9225937C4FA}" destId="{CD59E1F4-009E-6340-8F18-7D9D295CE324}" srcOrd="0" destOrd="0" presId="urn:microsoft.com/office/officeart/2009/3/layout/HorizontalOrganizationChart"/>
    <dgm:cxn modelId="{75B90766-0235-D64E-9FE4-C397A0061B2C}" type="presOf" srcId="{E0E81B47-8AC3-1B43-AEBE-9D84A0F26F6C}" destId="{2906BD38-56B2-4A4D-9862-AB9EFA6E6823}" srcOrd="0" destOrd="0" presId="urn:microsoft.com/office/officeart/2009/3/layout/HorizontalOrganizationChart"/>
    <dgm:cxn modelId="{D5210966-8B72-B845-B361-E51E8BB92061}" type="presOf" srcId="{733831D8-15BB-9E4C-AD72-0E7C4CA754AE}" destId="{E1AD8796-7109-8141-B14A-A78B02CDA2D3}" srcOrd="1" destOrd="0" presId="urn:microsoft.com/office/officeart/2009/3/layout/HorizontalOrganizationChart"/>
    <dgm:cxn modelId="{2611219E-A0EF-1A40-A964-952E39F082CA}" type="presOf" srcId="{6B752149-1FA6-154B-AB0C-84061FF50D1F}" destId="{8A60A6B2-CDC2-D241-8F71-521C3A05BA16}" srcOrd="0" destOrd="0" presId="urn:microsoft.com/office/officeart/2009/3/layout/HorizontalOrganizationChart"/>
    <dgm:cxn modelId="{4CA38AA7-A9EE-2D45-8143-9EA99FFFE6F4}" srcId="{6A67C735-BC0A-B44D-8121-C082CBB24632}" destId="{35B97F71-2B1A-ED4F-8774-C167544CD210}" srcOrd="0" destOrd="0" parTransId="{05D187BB-3140-784B-B020-F9225937C4FA}" sibTransId="{4C01FC59-C571-534B-B832-AAE814D88181}"/>
    <dgm:cxn modelId="{1BEA79AE-BC68-F24A-A90B-5B5437B935C1}" type="presOf" srcId="{6B8B3426-EF25-9D47-AA79-76DD01AEB61D}" destId="{9AC10DAD-F48A-C649-9E53-0305FBF611E3}" srcOrd="0" destOrd="0" presId="urn:microsoft.com/office/officeart/2009/3/layout/HorizontalOrganizationChart"/>
    <dgm:cxn modelId="{159440B6-5A4E-074A-9080-0B966C3155EE}" type="presOf" srcId="{B56D7BC0-72A5-D04B-8500-F453AD534B9D}" destId="{4F2C9311-DDB5-EB46-B8CD-E176B612EF70}" srcOrd="1" destOrd="0" presId="urn:microsoft.com/office/officeart/2009/3/layout/HorizontalOrganizationChart"/>
    <dgm:cxn modelId="{986B12C1-C09F-2B4D-9145-46F88A40A0AE}" srcId="{6A67C735-BC0A-B44D-8121-C082CBB24632}" destId="{CC42D779-EFA8-7F49-97BA-A4FE4F52E369}" srcOrd="1" destOrd="0" parTransId="{586D60E8-C433-F242-904E-438F1F2FE95F}" sibTransId="{12930217-C201-2B43-89F9-7DC9368A650C}"/>
    <dgm:cxn modelId="{223390C7-136B-E149-AD2E-CE526E11EE73}" type="presOf" srcId="{CC42D779-EFA8-7F49-97BA-A4FE4F52E369}" destId="{41B56F68-6901-DD44-BE83-3E0D1749185C}" srcOrd="1" destOrd="0" presId="urn:microsoft.com/office/officeart/2009/3/layout/HorizontalOrganizationChart"/>
    <dgm:cxn modelId="{B4C950D0-AA7F-F146-B527-1B0313DC7898}" type="presOf" srcId="{C98F2E50-9D1B-1647-B6F4-E6380A1AEF14}" destId="{99093086-0C6B-BE43-A28E-4487FBF1F501}" srcOrd="1" destOrd="0" presId="urn:microsoft.com/office/officeart/2009/3/layout/HorizontalOrganizationChart"/>
    <dgm:cxn modelId="{EFCA1DD4-31FB-F242-836A-7F115EDA4E16}" type="presOf" srcId="{733831D8-15BB-9E4C-AD72-0E7C4CA754AE}" destId="{28F6D76B-3C1C-3F42-BA75-E327EA31ED2E}" srcOrd="0" destOrd="0" presId="urn:microsoft.com/office/officeart/2009/3/layout/HorizontalOrganizationChart"/>
    <dgm:cxn modelId="{B50557DC-DB8C-2F4A-9E75-DD348B5A68FD}" type="presOf" srcId="{35B97F71-2B1A-ED4F-8774-C167544CD210}" destId="{0792132F-0ABC-CA4C-AB08-F3E836B0EA78}" srcOrd="0" destOrd="0" presId="urn:microsoft.com/office/officeart/2009/3/layout/HorizontalOrganizationChart"/>
    <dgm:cxn modelId="{34A13DFB-6580-BA41-B1F4-1EB3A83AD46F}" type="presOf" srcId="{586D60E8-C433-F242-904E-438F1F2FE95F}" destId="{64318380-2292-D541-ABFE-2D920CB66504}" srcOrd="0" destOrd="0" presId="urn:microsoft.com/office/officeart/2009/3/layout/HorizontalOrganizationChart"/>
    <dgm:cxn modelId="{BA6091AD-6AC0-4D44-B2FE-45FC398E2B2A}" type="presParOf" srcId="{2906BD38-56B2-4A4D-9862-AB9EFA6E6823}" destId="{5D4A30ED-6C7C-D747-A4D7-963C3986AAEB}" srcOrd="0" destOrd="0" presId="urn:microsoft.com/office/officeart/2009/3/layout/HorizontalOrganizationChart"/>
    <dgm:cxn modelId="{65C75FF3-DB3D-C341-B0C9-9F6A86051FD0}" type="presParOf" srcId="{5D4A30ED-6C7C-D747-A4D7-963C3986AAEB}" destId="{F61AD0EA-91EC-AE4F-8CF2-65D89AFB18B8}" srcOrd="0" destOrd="0" presId="urn:microsoft.com/office/officeart/2009/3/layout/HorizontalOrganizationChart"/>
    <dgm:cxn modelId="{27DD7B4C-95A7-3449-BF05-460CB1BB598A}" type="presParOf" srcId="{F61AD0EA-91EC-AE4F-8CF2-65D89AFB18B8}" destId="{3D21F532-FAC5-2748-AB96-18B4E22D8B08}" srcOrd="0" destOrd="0" presId="urn:microsoft.com/office/officeart/2009/3/layout/HorizontalOrganizationChart"/>
    <dgm:cxn modelId="{434224B5-9903-294B-8988-5DEFFE9C1217}" type="presParOf" srcId="{F61AD0EA-91EC-AE4F-8CF2-65D89AFB18B8}" destId="{E78DE7F5-5218-7C4F-94C6-078FB4E359D2}" srcOrd="1" destOrd="0" presId="urn:microsoft.com/office/officeart/2009/3/layout/HorizontalOrganizationChart"/>
    <dgm:cxn modelId="{FBCFD9E4-1B0D-CE44-8C2A-6CD54F7F2E90}" type="presParOf" srcId="{5D4A30ED-6C7C-D747-A4D7-963C3986AAEB}" destId="{6FCEFCEA-5AB1-1644-A6B2-6BBA5A444E09}" srcOrd="1" destOrd="0" presId="urn:microsoft.com/office/officeart/2009/3/layout/HorizontalOrganizationChart"/>
    <dgm:cxn modelId="{8459F66D-C0C3-B741-B874-58EEE6AA3243}" type="presParOf" srcId="{6FCEFCEA-5AB1-1644-A6B2-6BBA5A444E09}" destId="{CD59E1F4-009E-6340-8F18-7D9D295CE324}" srcOrd="0" destOrd="0" presId="urn:microsoft.com/office/officeart/2009/3/layout/HorizontalOrganizationChart"/>
    <dgm:cxn modelId="{14743372-3C0B-A544-B5A4-4A1714B31B4B}" type="presParOf" srcId="{6FCEFCEA-5AB1-1644-A6B2-6BBA5A444E09}" destId="{D6969546-2757-194B-BB07-DAE21DEC3B6A}" srcOrd="1" destOrd="0" presId="urn:microsoft.com/office/officeart/2009/3/layout/HorizontalOrganizationChart"/>
    <dgm:cxn modelId="{1CA49B29-3BAC-1C44-AEB1-9ED2BE9427FF}" type="presParOf" srcId="{D6969546-2757-194B-BB07-DAE21DEC3B6A}" destId="{90C38A5D-8D56-3B4B-8B0B-C11034428381}" srcOrd="0" destOrd="0" presId="urn:microsoft.com/office/officeart/2009/3/layout/HorizontalOrganizationChart"/>
    <dgm:cxn modelId="{697834E9-15D8-CD42-A384-5FE5B5679D55}" type="presParOf" srcId="{90C38A5D-8D56-3B4B-8B0B-C11034428381}" destId="{0792132F-0ABC-CA4C-AB08-F3E836B0EA78}" srcOrd="0" destOrd="0" presId="urn:microsoft.com/office/officeart/2009/3/layout/HorizontalOrganizationChart"/>
    <dgm:cxn modelId="{B754EE3C-CDC0-CB40-BEC0-B822673B6FF7}" type="presParOf" srcId="{90C38A5D-8D56-3B4B-8B0B-C11034428381}" destId="{52356288-B143-5A46-A861-7D039E7BAF6E}" srcOrd="1" destOrd="0" presId="urn:microsoft.com/office/officeart/2009/3/layout/HorizontalOrganizationChart"/>
    <dgm:cxn modelId="{2B2EE064-7B17-764E-A44D-48262877E693}" type="presParOf" srcId="{D6969546-2757-194B-BB07-DAE21DEC3B6A}" destId="{8DA60B12-6264-7944-8C9B-771BD23E2AF0}" srcOrd="1" destOrd="0" presId="urn:microsoft.com/office/officeart/2009/3/layout/HorizontalOrganizationChart"/>
    <dgm:cxn modelId="{67A3EC9E-9F82-8E4B-8B22-E7FAC473FD6B}" type="presParOf" srcId="{8DA60B12-6264-7944-8C9B-771BD23E2AF0}" destId="{2674C70B-9F6C-F641-B72E-88AF43630A10}" srcOrd="0" destOrd="0" presId="urn:microsoft.com/office/officeart/2009/3/layout/HorizontalOrganizationChart"/>
    <dgm:cxn modelId="{CFEDFDC0-FC52-354B-A9F4-C9ED49F8B0D4}" type="presParOf" srcId="{8DA60B12-6264-7944-8C9B-771BD23E2AF0}" destId="{FCA3E527-9981-6B44-8ED9-9A17DBE15339}" srcOrd="1" destOrd="0" presId="urn:microsoft.com/office/officeart/2009/3/layout/HorizontalOrganizationChart"/>
    <dgm:cxn modelId="{EA5A5482-3A50-1944-A51B-DBFBAC948688}" type="presParOf" srcId="{FCA3E527-9981-6B44-8ED9-9A17DBE15339}" destId="{67C6EC35-3CFE-9F43-BACB-D94FAEB75B7D}" srcOrd="0" destOrd="0" presId="urn:microsoft.com/office/officeart/2009/3/layout/HorizontalOrganizationChart"/>
    <dgm:cxn modelId="{303CE063-B37F-B44E-88DE-221C1A5656B1}" type="presParOf" srcId="{67C6EC35-3CFE-9F43-BACB-D94FAEB75B7D}" destId="{EDE135D9-B8F1-3A4E-AF37-A2EBD2944053}" srcOrd="0" destOrd="0" presId="urn:microsoft.com/office/officeart/2009/3/layout/HorizontalOrganizationChart"/>
    <dgm:cxn modelId="{691720A6-7CA0-284E-950A-739C8019A81F}" type="presParOf" srcId="{67C6EC35-3CFE-9F43-BACB-D94FAEB75B7D}" destId="{99093086-0C6B-BE43-A28E-4487FBF1F501}" srcOrd="1" destOrd="0" presId="urn:microsoft.com/office/officeart/2009/3/layout/HorizontalOrganizationChart"/>
    <dgm:cxn modelId="{63DC51D3-3A15-0D44-BA23-186F647FDEAD}" type="presParOf" srcId="{FCA3E527-9981-6B44-8ED9-9A17DBE15339}" destId="{81BB0B67-2530-F747-8037-87FFF5274DF3}" srcOrd="1" destOrd="0" presId="urn:microsoft.com/office/officeart/2009/3/layout/HorizontalOrganizationChart"/>
    <dgm:cxn modelId="{C36C97D5-D51B-844C-B191-25C4CD31931A}" type="presParOf" srcId="{FCA3E527-9981-6B44-8ED9-9A17DBE15339}" destId="{80553680-D47F-F246-8EC0-4EEA6537A8E9}" srcOrd="2" destOrd="0" presId="urn:microsoft.com/office/officeart/2009/3/layout/HorizontalOrganizationChart"/>
    <dgm:cxn modelId="{D6B0FE86-9D1F-D54E-8AF3-D8530BEB98CD}" type="presParOf" srcId="{8DA60B12-6264-7944-8C9B-771BD23E2AF0}" destId="{8A60A6B2-CDC2-D241-8F71-521C3A05BA16}" srcOrd="2" destOrd="0" presId="urn:microsoft.com/office/officeart/2009/3/layout/HorizontalOrganizationChart"/>
    <dgm:cxn modelId="{085D7D70-A8E7-3B48-BC85-BB5EFD42D647}" type="presParOf" srcId="{8DA60B12-6264-7944-8C9B-771BD23E2AF0}" destId="{1B47BD6C-D1DB-384A-A092-1544469EE2C2}" srcOrd="3" destOrd="0" presId="urn:microsoft.com/office/officeart/2009/3/layout/HorizontalOrganizationChart"/>
    <dgm:cxn modelId="{28EE4326-18BE-6B45-B825-124D814500D0}" type="presParOf" srcId="{1B47BD6C-D1DB-384A-A092-1544469EE2C2}" destId="{8E54A938-A645-3D4B-89C0-C2B74E3F27E8}" srcOrd="0" destOrd="0" presId="urn:microsoft.com/office/officeart/2009/3/layout/HorizontalOrganizationChart"/>
    <dgm:cxn modelId="{6F70403F-1152-E04D-80F6-93EE36C73E44}" type="presParOf" srcId="{8E54A938-A645-3D4B-89C0-C2B74E3F27E8}" destId="{20F7C7F5-3E37-3D4C-93F7-A0AE2F4C1040}" srcOrd="0" destOrd="0" presId="urn:microsoft.com/office/officeart/2009/3/layout/HorizontalOrganizationChart"/>
    <dgm:cxn modelId="{1DD5F255-E654-C846-AFD4-21C790925BF0}" type="presParOf" srcId="{8E54A938-A645-3D4B-89C0-C2B74E3F27E8}" destId="{4F2C9311-DDB5-EB46-B8CD-E176B612EF70}" srcOrd="1" destOrd="0" presId="urn:microsoft.com/office/officeart/2009/3/layout/HorizontalOrganizationChart"/>
    <dgm:cxn modelId="{979C5A00-6DBF-6A47-804B-AF9576E3D987}" type="presParOf" srcId="{1B47BD6C-D1DB-384A-A092-1544469EE2C2}" destId="{C64E29A6-295C-AA40-A257-79E406B21F1A}" srcOrd="1" destOrd="0" presId="urn:microsoft.com/office/officeart/2009/3/layout/HorizontalOrganizationChart"/>
    <dgm:cxn modelId="{BF5E9F4D-6198-D54C-9D28-D25C7E26F0B5}" type="presParOf" srcId="{1B47BD6C-D1DB-384A-A092-1544469EE2C2}" destId="{D7C3D4D1-F5C2-104F-B39D-176347E5E30E}" srcOrd="2" destOrd="0" presId="urn:microsoft.com/office/officeart/2009/3/layout/HorizontalOrganizationChart"/>
    <dgm:cxn modelId="{4E4DDBAE-1DC5-604A-8F71-EB078A6233AF}" type="presParOf" srcId="{D6969546-2757-194B-BB07-DAE21DEC3B6A}" destId="{37247992-C325-DB45-937B-584801A0DBBD}" srcOrd="2" destOrd="0" presId="urn:microsoft.com/office/officeart/2009/3/layout/HorizontalOrganizationChart"/>
    <dgm:cxn modelId="{3EFCEA8C-60EA-A54A-A141-F74623E4E3E7}" type="presParOf" srcId="{6FCEFCEA-5AB1-1644-A6B2-6BBA5A444E09}" destId="{64318380-2292-D541-ABFE-2D920CB66504}" srcOrd="2" destOrd="0" presId="urn:microsoft.com/office/officeart/2009/3/layout/HorizontalOrganizationChart"/>
    <dgm:cxn modelId="{81AF3DCC-0B31-0E45-B0F2-237542CBC3EF}" type="presParOf" srcId="{6FCEFCEA-5AB1-1644-A6B2-6BBA5A444E09}" destId="{EEDC2686-2D0A-9A44-BCF1-AD467F626285}" srcOrd="3" destOrd="0" presId="urn:microsoft.com/office/officeart/2009/3/layout/HorizontalOrganizationChart"/>
    <dgm:cxn modelId="{A77BFB3F-1A36-FA46-B5D2-327E83CA8607}" type="presParOf" srcId="{EEDC2686-2D0A-9A44-BCF1-AD467F626285}" destId="{638BB680-C0F9-B747-B65C-48F3664EFD63}" srcOrd="0" destOrd="0" presId="urn:microsoft.com/office/officeart/2009/3/layout/HorizontalOrganizationChart"/>
    <dgm:cxn modelId="{7BDD3D96-896B-B744-B0A9-1E81B20D4CA2}" type="presParOf" srcId="{638BB680-C0F9-B747-B65C-48F3664EFD63}" destId="{A1275447-9F12-E641-B80B-86E1F8345DAE}" srcOrd="0" destOrd="0" presId="urn:microsoft.com/office/officeart/2009/3/layout/HorizontalOrganizationChart"/>
    <dgm:cxn modelId="{5772124E-904D-E547-AB29-81C4592C1FB9}" type="presParOf" srcId="{638BB680-C0F9-B747-B65C-48F3664EFD63}" destId="{41B56F68-6901-DD44-BE83-3E0D1749185C}" srcOrd="1" destOrd="0" presId="urn:microsoft.com/office/officeart/2009/3/layout/HorizontalOrganizationChart"/>
    <dgm:cxn modelId="{A08E3678-FE3C-7E44-8A14-3246E28AEB41}" type="presParOf" srcId="{EEDC2686-2D0A-9A44-BCF1-AD467F626285}" destId="{004F4F48-675D-0643-8414-2F3552C8CCFB}" srcOrd="1" destOrd="0" presId="urn:microsoft.com/office/officeart/2009/3/layout/HorizontalOrganizationChart"/>
    <dgm:cxn modelId="{023BBC0A-C369-F74F-BDB1-180781BD55CD}" type="presParOf" srcId="{EEDC2686-2D0A-9A44-BCF1-AD467F626285}" destId="{F22D3846-EEEE-1D49-BE5A-782A00E30391}" srcOrd="2" destOrd="0" presId="urn:microsoft.com/office/officeart/2009/3/layout/HorizontalOrganizationChart"/>
    <dgm:cxn modelId="{BE7D6508-5E52-C14E-BAE8-B3D43AB5D327}" type="presParOf" srcId="{6FCEFCEA-5AB1-1644-A6B2-6BBA5A444E09}" destId="{9AC10DAD-F48A-C649-9E53-0305FBF611E3}" srcOrd="4" destOrd="0" presId="urn:microsoft.com/office/officeart/2009/3/layout/HorizontalOrganizationChart"/>
    <dgm:cxn modelId="{6DD6C505-EFEB-184B-82B6-E755D75AD94B}" type="presParOf" srcId="{6FCEFCEA-5AB1-1644-A6B2-6BBA5A444E09}" destId="{AF112BD4-9B60-E345-AC1C-DD25621DB3D7}" srcOrd="5" destOrd="0" presId="urn:microsoft.com/office/officeart/2009/3/layout/HorizontalOrganizationChart"/>
    <dgm:cxn modelId="{46221527-2CD5-F34F-B27A-2D2CA31BFA4E}" type="presParOf" srcId="{AF112BD4-9B60-E345-AC1C-DD25621DB3D7}" destId="{2B61579C-369C-E04A-B3A8-C9E1E3FDB4DD}" srcOrd="0" destOrd="0" presId="urn:microsoft.com/office/officeart/2009/3/layout/HorizontalOrganizationChart"/>
    <dgm:cxn modelId="{612F5AED-91AA-C840-83BA-48D1FA1F51D7}" type="presParOf" srcId="{2B61579C-369C-E04A-B3A8-C9E1E3FDB4DD}" destId="{28F6D76B-3C1C-3F42-BA75-E327EA31ED2E}" srcOrd="0" destOrd="0" presId="urn:microsoft.com/office/officeart/2009/3/layout/HorizontalOrganizationChart"/>
    <dgm:cxn modelId="{8096F72E-6668-EC45-996E-8A4B6F55FBE6}" type="presParOf" srcId="{2B61579C-369C-E04A-B3A8-C9E1E3FDB4DD}" destId="{E1AD8796-7109-8141-B14A-A78B02CDA2D3}" srcOrd="1" destOrd="0" presId="urn:microsoft.com/office/officeart/2009/3/layout/HorizontalOrganizationChart"/>
    <dgm:cxn modelId="{44CBA3C7-CA2A-7C40-87CE-80237C7E3EAF}" type="presParOf" srcId="{AF112BD4-9B60-E345-AC1C-DD25621DB3D7}" destId="{A69FF31D-1AAE-824D-8652-664F4DC663DE}" srcOrd="1" destOrd="0" presId="urn:microsoft.com/office/officeart/2009/3/layout/HorizontalOrganizationChart"/>
    <dgm:cxn modelId="{BD64EE97-A5C7-E844-B59B-1023F14D863E}" type="presParOf" srcId="{AF112BD4-9B60-E345-AC1C-DD25621DB3D7}" destId="{4836A8E2-A9F2-4B4D-999D-8990221333E6}" srcOrd="2" destOrd="0" presId="urn:microsoft.com/office/officeart/2009/3/layout/HorizontalOrganizationChart"/>
    <dgm:cxn modelId="{82001F0D-77A5-2C47-A139-3CDCDEDFD3C2}" type="presParOf" srcId="{5D4A30ED-6C7C-D747-A4D7-963C3986AAEB}" destId="{E81ACDB9-2EB1-3B4C-B461-ADBBFFC28E9F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A67C735-BC0A-B44D-8121-C082CBB24632}">
      <dgm:prSet phldrT="[文本]" custT="1"/>
      <dgm:spPr/>
      <dgm:t>
        <a:bodyPr/>
        <a:lstStyle/>
        <a:p>
          <a:r>
            <a:rPr lang="en-US" altLang="zh-CN" sz="14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1400" dirty="0">
              <a:latin typeface="Microsoft YaHei" charset="-122"/>
              <a:ea typeface="Microsoft YaHei" charset="-122"/>
              <a:cs typeface="Microsoft YaHei" charset="-122"/>
            </a:rPr>
            <a:t>普遍联系和永恒发展</a:t>
          </a:r>
        </a:p>
      </dgm:t>
    </dgm:pt>
    <dgm:pt modelId="{E3E7B910-C48D-264A-96B6-46298B1BF70F}" type="par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DD109EF3-727D-1D4A-9995-C1FCA19859E1}" type="sib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35B97F71-2B1A-ED4F-8774-C167544CD210}">
      <dgm:prSet custT="1"/>
      <dgm:spPr/>
      <dgm:t>
        <a:bodyPr/>
        <a:lstStyle/>
        <a:p>
          <a:r>
            <a:rPr lang="zh-CN" altLang="en-US" sz="1400" dirty="0">
              <a:latin typeface="Microsoft YaHei" charset="-122"/>
              <a:ea typeface="Microsoft YaHei" charset="-122"/>
              <a:cs typeface="Microsoft YaHei" charset="-122"/>
            </a:rPr>
            <a:t>两大特点</a:t>
          </a:r>
        </a:p>
      </dgm:t>
    </dgm:pt>
    <dgm:pt modelId="{05D187BB-3140-784B-B020-F9225937C4FA}" type="par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4C01FC59-C571-534B-B832-AAE814D88181}" type="sib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CC42D779-EFA8-7F49-97BA-A4FE4F52E369}">
      <dgm:prSet custT="1"/>
      <dgm:spPr/>
      <dgm:t>
        <a:bodyPr/>
        <a:lstStyle/>
        <a:p>
          <a:r>
            <a:rPr lang="zh-CN" altLang="en-US" sz="1400" dirty="0">
              <a:latin typeface="Microsoft YaHei" charset="-122"/>
              <a:ea typeface="Microsoft YaHei" charset="-122"/>
              <a:cs typeface="Microsoft YaHei" charset="-122"/>
            </a:rPr>
            <a:t>三大规律</a:t>
          </a:r>
        </a:p>
      </dgm:t>
    </dgm:pt>
    <dgm:pt modelId="{586D60E8-C433-F242-904E-438F1F2FE95F}" type="par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12930217-C201-2B43-89F9-7DC9368A650C}" type="sib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733831D8-15BB-9E4C-AD72-0E7C4CA754AE}">
      <dgm:prSet custT="1"/>
      <dgm:spPr/>
      <dgm:t>
        <a:bodyPr/>
        <a:lstStyle/>
        <a:p>
          <a:r>
            <a:rPr lang="zh-CN" altLang="en-US" sz="1400" dirty="0">
              <a:latin typeface="Microsoft YaHei" charset="-122"/>
              <a:ea typeface="Microsoft YaHei" charset="-122"/>
              <a:cs typeface="Microsoft YaHei" charset="-122"/>
            </a:rPr>
            <a:t>五对范畴</a:t>
          </a:r>
        </a:p>
      </dgm:t>
    </dgm:pt>
    <dgm:pt modelId="{6B8B3426-EF25-9D47-AA79-76DD01AEB61D}" type="par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A3AA96FD-D261-CF44-A01B-6D2CBD99AA43}" type="sib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C98F2E50-9D1B-1647-B6F4-E6380A1AEF14}">
      <dgm:prSet custT="1"/>
      <dgm:spPr>
        <a:noFill/>
      </dgm:spPr>
      <dgm:t>
        <a:bodyPr/>
        <a:lstStyle/>
        <a:p>
          <a:r>
            <a:rPr lang="zh-CN" altLang="en-US" sz="1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联系</a:t>
          </a:r>
        </a:p>
      </dgm:t>
    </dgm:pt>
    <dgm:pt modelId="{5F2480F8-029F-A547-B77D-92C4A77CAA80}" type="par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9CE59A69-6833-5C4E-AED2-83F2B4658168}" type="sib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B56D7BC0-72A5-D04B-8500-F453AD534B9D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gm:t>
    </dgm:pt>
    <dgm:pt modelId="{6B752149-1FA6-154B-AB0C-84061FF50D1F}" type="par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F6FA2A50-0AD6-D04E-9036-805FB57167C1}" type="sib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D4A30ED-6C7C-D747-A4D7-963C3986AAEB}" type="pres">
      <dgm:prSet presAssocID="{6A67C735-BC0A-B44D-8121-C082CBB24632}" presName="hierRoot1" presStyleCnt="0">
        <dgm:presLayoutVars>
          <dgm:hierBranch val="init"/>
        </dgm:presLayoutVars>
      </dgm:prSet>
      <dgm:spPr/>
    </dgm:pt>
    <dgm:pt modelId="{F61AD0EA-91EC-AE4F-8CF2-65D89AFB18B8}" type="pres">
      <dgm:prSet presAssocID="{6A67C735-BC0A-B44D-8121-C082CBB24632}" presName="rootComposite1" presStyleCnt="0"/>
      <dgm:spPr/>
    </dgm:pt>
    <dgm:pt modelId="{3D21F532-FAC5-2748-AB96-18B4E22D8B08}" type="pres">
      <dgm:prSet presAssocID="{6A67C735-BC0A-B44D-8121-C082CBB24632}" presName="rootText1" presStyleLbl="node0" presStyleIdx="0" presStyleCnt="1" custScaleX="195094" custScaleY="140571">
        <dgm:presLayoutVars>
          <dgm:chPref val="3"/>
        </dgm:presLayoutVars>
      </dgm:prSet>
      <dgm:spPr/>
    </dgm:pt>
    <dgm:pt modelId="{E78DE7F5-5218-7C4F-94C6-078FB4E359D2}" type="pres">
      <dgm:prSet presAssocID="{6A67C735-BC0A-B44D-8121-C082CBB24632}" presName="rootConnector1" presStyleLbl="node1" presStyleIdx="0" presStyleCnt="0"/>
      <dgm:spPr/>
    </dgm:pt>
    <dgm:pt modelId="{6FCEFCEA-5AB1-1644-A6B2-6BBA5A444E09}" type="pres">
      <dgm:prSet presAssocID="{6A67C735-BC0A-B44D-8121-C082CBB24632}" presName="hierChild2" presStyleCnt="0"/>
      <dgm:spPr/>
    </dgm:pt>
    <dgm:pt modelId="{CD59E1F4-009E-6340-8F18-7D9D295CE324}" type="pres">
      <dgm:prSet presAssocID="{05D187BB-3140-784B-B020-F9225937C4FA}" presName="Name64" presStyleLbl="parChTrans1D2" presStyleIdx="0" presStyleCnt="3"/>
      <dgm:spPr/>
    </dgm:pt>
    <dgm:pt modelId="{D6969546-2757-194B-BB07-DAE21DEC3B6A}" type="pres">
      <dgm:prSet presAssocID="{35B97F71-2B1A-ED4F-8774-C167544CD210}" presName="hierRoot2" presStyleCnt="0">
        <dgm:presLayoutVars>
          <dgm:hierBranch val="init"/>
        </dgm:presLayoutVars>
      </dgm:prSet>
      <dgm:spPr/>
    </dgm:pt>
    <dgm:pt modelId="{90C38A5D-8D56-3B4B-8B0B-C11034428381}" type="pres">
      <dgm:prSet presAssocID="{35B97F71-2B1A-ED4F-8774-C167544CD210}" presName="rootComposite" presStyleCnt="0"/>
      <dgm:spPr/>
    </dgm:pt>
    <dgm:pt modelId="{0792132F-0ABC-CA4C-AB08-F3E836B0EA78}" type="pres">
      <dgm:prSet presAssocID="{35B97F71-2B1A-ED4F-8774-C167544CD210}" presName="rootText" presStyleLbl="node2" presStyleIdx="0" presStyleCnt="3" custScaleX="83362" custScaleY="94464">
        <dgm:presLayoutVars>
          <dgm:chPref val="3"/>
        </dgm:presLayoutVars>
      </dgm:prSet>
      <dgm:spPr/>
    </dgm:pt>
    <dgm:pt modelId="{52356288-B143-5A46-A861-7D039E7BAF6E}" type="pres">
      <dgm:prSet presAssocID="{35B97F71-2B1A-ED4F-8774-C167544CD210}" presName="rootConnector" presStyleLbl="node2" presStyleIdx="0" presStyleCnt="3"/>
      <dgm:spPr/>
    </dgm:pt>
    <dgm:pt modelId="{8DA60B12-6264-7944-8C9B-771BD23E2AF0}" type="pres">
      <dgm:prSet presAssocID="{35B97F71-2B1A-ED4F-8774-C167544CD210}" presName="hierChild4" presStyleCnt="0"/>
      <dgm:spPr/>
    </dgm:pt>
    <dgm:pt modelId="{2674C70B-9F6C-F641-B72E-88AF43630A10}" type="pres">
      <dgm:prSet presAssocID="{5F2480F8-029F-A547-B77D-92C4A77CAA80}" presName="Name64" presStyleLbl="parChTrans1D3" presStyleIdx="0" presStyleCnt="2"/>
      <dgm:spPr/>
    </dgm:pt>
    <dgm:pt modelId="{FCA3E527-9981-6B44-8ED9-9A17DBE15339}" type="pres">
      <dgm:prSet presAssocID="{C98F2E50-9D1B-1647-B6F4-E6380A1AEF14}" presName="hierRoot2" presStyleCnt="0">
        <dgm:presLayoutVars>
          <dgm:hierBranch val="init"/>
        </dgm:presLayoutVars>
      </dgm:prSet>
      <dgm:spPr/>
    </dgm:pt>
    <dgm:pt modelId="{67C6EC35-3CFE-9F43-BACB-D94FAEB75B7D}" type="pres">
      <dgm:prSet presAssocID="{C98F2E50-9D1B-1647-B6F4-E6380A1AEF14}" presName="rootComposite" presStyleCnt="0"/>
      <dgm:spPr/>
    </dgm:pt>
    <dgm:pt modelId="{EDE135D9-B8F1-3A4E-AF37-A2EBD2944053}" type="pres">
      <dgm:prSet presAssocID="{C98F2E50-9D1B-1647-B6F4-E6380A1AEF14}" presName="rootText" presStyleLbl="node3" presStyleIdx="0" presStyleCnt="2">
        <dgm:presLayoutVars>
          <dgm:chPref val="3"/>
        </dgm:presLayoutVars>
      </dgm:prSet>
      <dgm:spPr/>
    </dgm:pt>
    <dgm:pt modelId="{99093086-0C6B-BE43-A28E-4487FBF1F501}" type="pres">
      <dgm:prSet presAssocID="{C98F2E50-9D1B-1647-B6F4-E6380A1AEF14}" presName="rootConnector" presStyleLbl="node3" presStyleIdx="0" presStyleCnt="2"/>
      <dgm:spPr/>
    </dgm:pt>
    <dgm:pt modelId="{81BB0B67-2530-F747-8037-87FFF5274DF3}" type="pres">
      <dgm:prSet presAssocID="{C98F2E50-9D1B-1647-B6F4-E6380A1AEF14}" presName="hierChild4" presStyleCnt="0"/>
      <dgm:spPr/>
    </dgm:pt>
    <dgm:pt modelId="{80553680-D47F-F246-8EC0-4EEA6537A8E9}" type="pres">
      <dgm:prSet presAssocID="{C98F2E50-9D1B-1647-B6F4-E6380A1AEF14}" presName="hierChild5" presStyleCnt="0"/>
      <dgm:spPr/>
    </dgm:pt>
    <dgm:pt modelId="{8A60A6B2-CDC2-D241-8F71-521C3A05BA16}" type="pres">
      <dgm:prSet presAssocID="{6B752149-1FA6-154B-AB0C-84061FF50D1F}" presName="Name64" presStyleLbl="parChTrans1D3" presStyleIdx="1" presStyleCnt="2"/>
      <dgm:spPr/>
    </dgm:pt>
    <dgm:pt modelId="{1B47BD6C-D1DB-384A-A092-1544469EE2C2}" type="pres">
      <dgm:prSet presAssocID="{B56D7BC0-72A5-D04B-8500-F453AD534B9D}" presName="hierRoot2" presStyleCnt="0">
        <dgm:presLayoutVars>
          <dgm:hierBranch val="init"/>
        </dgm:presLayoutVars>
      </dgm:prSet>
      <dgm:spPr/>
    </dgm:pt>
    <dgm:pt modelId="{8E54A938-A645-3D4B-89C0-C2B74E3F27E8}" type="pres">
      <dgm:prSet presAssocID="{B56D7BC0-72A5-D04B-8500-F453AD534B9D}" presName="rootComposite" presStyleCnt="0"/>
      <dgm:spPr/>
    </dgm:pt>
    <dgm:pt modelId="{20F7C7F5-3E37-3D4C-93F7-A0AE2F4C1040}" type="pres">
      <dgm:prSet presAssocID="{B56D7BC0-72A5-D04B-8500-F453AD534B9D}" presName="rootText" presStyleLbl="node3" presStyleIdx="1" presStyleCnt="2">
        <dgm:presLayoutVars>
          <dgm:chPref val="3"/>
        </dgm:presLayoutVars>
      </dgm:prSet>
      <dgm:spPr/>
    </dgm:pt>
    <dgm:pt modelId="{4F2C9311-DDB5-EB46-B8CD-E176B612EF70}" type="pres">
      <dgm:prSet presAssocID="{B56D7BC0-72A5-D04B-8500-F453AD534B9D}" presName="rootConnector" presStyleLbl="node3" presStyleIdx="1" presStyleCnt="2"/>
      <dgm:spPr/>
    </dgm:pt>
    <dgm:pt modelId="{C64E29A6-295C-AA40-A257-79E406B21F1A}" type="pres">
      <dgm:prSet presAssocID="{B56D7BC0-72A5-D04B-8500-F453AD534B9D}" presName="hierChild4" presStyleCnt="0"/>
      <dgm:spPr/>
    </dgm:pt>
    <dgm:pt modelId="{D7C3D4D1-F5C2-104F-B39D-176347E5E30E}" type="pres">
      <dgm:prSet presAssocID="{B56D7BC0-72A5-D04B-8500-F453AD534B9D}" presName="hierChild5" presStyleCnt="0"/>
      <dgm:spPr/>
    </dgm:pt>
    <dgm:pt modelId="{37247992-C325-DB45-937B-584801A0DBBD}" type="pres">
      <dgm:prSet presAssocID="{35B97F71-2B1A-ED4F-8774-C167544CD210}" presName="hierChild5" presStyleCnt="0"/>
      <dgm:spPr/>
    </dgm:pt>
    <dgm:pt modelId="{64318380-2292-D541-ABFE-2D920CB66504}" type="pres">
      <dgm:prSet presAssocID="{586D60E8-C433-F242-904E-438F1F2FE95F}" presName="Name64" presStyleLbl="parChTrans1D2" presStyleIdx="1" presStyleCnt="3"/>
      <dgm:spPr/>
    </dgm:pt>
    <dgm:pt modelId="{EEDC2686-2D0A-9A44-BCF1-AD467F626285}" type="pres">
      <dgm:prSet presAssocID="{CC42D779-EFA8-7F49-97BA-A4FE4F52E369}" presName="hierRoot2" presStyleCnt="0">
        <dgm:presLayoutVars>
          <dgm:hierBranch val="init"/>
        </dgm:presLayoutVars>
      </dgm:prSet>
      <dgm:spPr/>
    </dgm:pt>
    <dgm:pt modelId="{638BB680-C0F9-B747-B65C-48F3664EFD63}" type="pres">
      <dgm:prSet presAssocID="{CC42D779-EFA8-7F49-97BA-A4FE4F52E369}" presName="rootComposite" presStyleCnt="0"/>
      <dgm:spPr/>
    </dgm:pt>
    <dgm:pt modelId="{A1275447-9F12-E641-B80B-86E1F8345DAE}" type="pres">
      <dgm:prSet presAssocID="{CC42D779-EFA8-7F49-97BA-A4FE4F52E369}" presName="rootText" presStyleLbl="node2" presStyleIdx="1" presStyleCnt="3" custScaleX="83451" custScaleY="96320">
        <dgm:presLayoutVars>
          <dgm:chPref val="3"/>
        </dgm:presLayoutVars>
      </dgm:prSet>
      <dgm:spPr/>
    </dgm:pt>
    <dgm:pt modelId="{41B56F68-6901-DD44-BE83-3E0D1749185C}" type="pres">
      <dgm:prSet presAssocID="{CC42D779-EFA8-7F49-97BA-A4FE4F52E369}" presName="rootConnector" presStyleLbl="node2" presStyleIdx="1" presStyleCnt="3"/>
      <dgm:spPr/>
    </dgm:pt>
    <dgm:pt modelId="{004F4F48-675D-0643-8414-2F3552C8CCFB}" type="pres">
      <dgm:prSet presAssocID="{CC42D779-EFA8-7F49-97BA-A4FE4F52E369}" presName="hierChild4" presStyleCnt="0"/>
      <dgm:spPr/>
    </dgm:pt>
    <dgm:pt modelId="{F22D3846-EEEE-1D49-BE5A-782A00E30391}" type="pres">
      <dgm:prSet presAssocID="{CC42D779-EFA8-7F49-97BA-A4FE4F52E369}" presName="hierChild5" presStyleCnt="0"/>
      <dgm:spPr/>
    </dgm:pt>
    <dgm:pt modelId="{9AC10DAD-F48A-C649-9E53-0305FBF611E3}" type="pres">
      <dgm:prSet presAssocID="{6B8B3426-EF25-9D47-AA79-76DD01AEB61D}" presName="Name64" presStyleLbl="parChTrans1D2" presStyleIdx="2" presStyleCnt="3"/>
      <dgm:spPr/>
    </dgm:pt>
    <dgm:pt modelId="{AF112BD4-9B60-E345-AC1C-DD25621DB3D7}" type="pres">
      <dgm:prSet presAssocID="{733831D8-15BB-9E4C-AD72-0E7C4CA754AE}" presName="hierRoot2" presStyleCnt="0">
        <dgm:presLayoutVars>
          <dgm:hierBranch val="init"/>
        </dgm:presLayoutVars>
      </dgm:prSet>
      <dgm:spPr/>
    </dgm:pt>
    <dgm:pt modelId="{2B61579C-369C-E04A-B3A8-C9E1E3FDB4DD}" type="pres">
      <dgm:prSet presAssocID="{733831D8-15BB-9E4C-AD72-0E7C4CA754AE}" presName="rootComposite" presStyleCnt="0"/>
      <dgm:spPr/>
    </dgm:pt>
    <dgm:pt modelId="{28F6D76B-3C1C-3F42-BA75-E327EA31ED2E}" type="pres">
      <dgm:prSet presAssocID="{733831D8-15BB-9E4C-AD72-0E7C4CA754AE}" presName="rootText" presStyleLbl="node2" presStyleIdx="2" presStyleCnt="3" custScaleX="79205" custScaleY="83296">
        <dgm:presLayoutVars>
          <dgm:chPref val="3"/>
        </dgm:presLayoutVars>
      </dgm:prSet>
      <dgm:spPr/>
    </dgm:pt>
    <dgm:pt modelId="{E1AD8796-7109-8141-B14A-A78B02CDA2D3}" type="pres">
      <dgm:prSet presAssocID="{733831D8-15BB-9E4C-AD72-0E7C4CA754AE}" presName="rootConnector" presStyleLbl="node2" presStyleIdx="2" presStyleCnt="3"/>
      <dgm:spPr/>
    </dgm:pt>
    <dgm:pt modelId="{A69FF31D-1AAE-824D-8652-664F4DC663DE}" type="pres">
      <dgm:prSet presAssocID="{733831D8-15BB-9E4C-AD72-0E7C4CA754AE}" presName="hierChild4" presStyleCnt="0"/>
      <dgm:spPr/>
    </dgm:pt>
    <dgm:pt modelId="{4836A8E2-A9F2-4B4D-999D-8990221333E6}" type="pres">
      <dgm:prSet presAssocID="{733831D8-15BB-9E4C-AD72-0E7C4CA754AE}" presName="hierChild5" presStyleCnt="0"/>
      <dgm:spPr/>
    </dgm:pt>
    <dgm:pt modelId="{E81ACDB9-2EB1-3B4C-B461-ADBBFFC28E9F}" type="pres">
      <dgm:prSet presAssocID="{6A67C735-BC0A-B44D-8121-C082CBB24632}" presName="hierChild3" presStyleCnt="0"/>
      <dgm:spPr/>
    </dgm:pt>
  </dgm:ptLst>
  <dgm:cxnLst>
    <dgm:cxn modelId="{3CFEDB0A-CEEA-3248-83D8-21B41DF1D9BA}" type="presOf" srcId="{6A67C735-BC0A-B44D-8121-C082CBB24632}" destId="{3D21F532-FAC5-2748-AB96-18B4E22D8B08}" srcOrd="0" destOrd="0" presId="urn:microsoft.com/office/officeart/2009/3/layout/HorizontalOrganizationChart"/>
    <dgm:cxn modelId="{8CAD6B0F-C550-5644-8F48-F16A312C7034}" type="presOf" srcId="{5F2480F8-029F-A547-B77D-92C4A77CAA80}" destId="{2674C70B-9F6C-F641-B72E-88AF43630A10}" srcOrd="0" destOrd="0" presId="urn:microsoft.com/office/officeart/2009/3/layout/HorizontalOrganizationChart"/>
    <dgm:cxn modelId="{338E2120-28C2-8844-873C-5D2C4D94A584}" srcId="{35B97F71-2B1A-ED4F-8774-C167544CD210}" destId="{B56D7BC0-72A5-D04B-8500-F453AD534B9D}" srcOrd="1" destOrd="0" parTransId="{6B752149-1FA6-154B-AB0C-84061FF50D1F}" sibTransId="{F6FA2A50-0AD6-D04E-9036-805FB57167C1}"/>
    <dgm:cxn modelId="{84FB4528-382A-6E4B-BDC0-D904F03759BF}" srcId="{E0E81B47-8AC3-1B43-AEBE-9D84A0F26F6C}" destId="{6A67C735-BC0A-B44D-8121-C082CBB24632}" srcOrd="0" destOrd="0" parTransId="{E3E7B910-C48D-264A-96B6-46298B1BF70F}" sibTransId="{DD109EF3-727D-1D4A-9995-C1FCA19859E1}"/>
    <dgm:cxn modelId="{1664C92C-0792-A445-8752-E1158D0461AD}" srcId="{35B97F71-2B1A-ED4F-8774-C167544CD210}" destId="{C98F2E50-9D1B-1647-B6F4-E6380A1AEF14}" srcOrd="0" destOrd="0" parTransId="{5F2480F8-029F-A547-B77D-92C4A77CAA80}" sibTransId="{9CE59A69-6833-5C4E-AED2-83F2B4658168}"/>
    <dgm:cxn modelId="{96D9093D-F72C-8B4A-9046-70A27E54CABC}" type="presOf" srcId="{733831D8-15BB-9E4C-AD72-0E7C4CA754AE}" destId="{28F6D76B-3C1C-3F42-BA75-E327EA31ED2E}" srcOrd="0" destOrd="0" presId="urn:microsoft.com/office/officeart/2009/3/layout/HorizontalOrganizationChart"/>
    <dgm:cxn modelId="{DD13AF50-7EB8-4543-8AA8-0B8619465AC9}" type="presOf" srcId="{C98F2E50-9D1B-1647-B6F4-E6380A1AEF14}" destId="{EDE135D9-B8F1-3A4E-AF37-A2EBD2944053}" srcOrd="0" destOrd="0" presId="urn:microsoft.com/office/officeart/2009/3/layout/HorizontalOrganizationChart"/>
    <dgm:cxn modelId="{F9CB625F-4A74-E44E-A4EC-37EADBFFF7EA}" srcId="{6A67C735-BC0A-B44D-8121-C082CBB24632}" destId="{733831D8-15BB-9E4C-AD72-0E7C4CA754AE}" srcOrd="2" destOrd="0" parTransId="{6B8B3426-EF25-9D47-AA79-76DD01AEB61D}" sibTransId="{A3AA96FD-D261-CF44-A01B-6D2CBD99AA43}"/>
    <dgm:cxn modelId="{B60E066A-4D62-1449-BE91-8F44E0C624A8}" type="presOf" srcId="{B56D7BC0-72A5-D04B-8500-F453AD534B9D}" destId="{4F2C9311-DDB5-EB46-B8CD-E176B612EF70}" srcOrd="1" destOrd="0" presId="urn:microsoft.com/office/officeart/2009/3/layout/HorizontalOrganizationChart"/>
    <dgm:cxn modelId="{15606B71-F3D4-F34A-A420-BFFE220A9F86}" type="presOf" srcId="{E0E81B47-8AC3-1B43-AEBE-9D84A0F26F6C}" destId="{2906BD38-56B2-4A4D-9862-AB9EFA6E6823}" srcOrd="0" destOrd="0" presId="urn:microsoft.com/office/officeart/2009/3/layout/HorizontalOrganizationChart"/>
    <dgm:cxn modelId="{977FD17F-0434-454A-AC48-A7BB01B3E740}" type="presOf" srcId="{6B8B3426-EF25-9D47-AA79-76DD01AEB61D}" destId="{9AC10DAD-F48A-C649-9E53-0305FBF611E3}" srcOrd="0" destOrd="0" presId="urn:microsoft.com/office/officeart/2009/3/layout/HorizontalOrganizationChart"/>
    <dgm:cxn modelId="{FF33C892-1ECE-C545-A4F0-06EAB6BA114F}" type="presOf" srcId="{B56D7BC0-72A5-D04B-8500-F453AD534B9D}" destId="{20F7C7F5-3E37-3D4C-93F7-A0AE2F4C1040}" srcOrd="0" destOrd="0" presId="urn:microsoft.com/office/officeart/2009/3/layout/HorizontalOrganizationChart"/>
    <dgm:cxn modelId="{F9903796-F313-D64E-9FCE-190C2CBA9B32}" type="presOf" srcId="{CC42D779-EFA8-7F49-97BA-A4FE4F52E369}" destId="{41B56F68-6901-DD44-BE83-3E0D1749185C}" srcOrd="1" destOrd="0" presId="urn:microsoft.com/office/officeart/2009/3/layout/HorizontalOrganizationChart"/>
    <dgm:cxn modelId="{6BE21D9C-1605-7B4C-BE67-5E7A4B13F840}" type="presOf" srcId="{35B97F71-2B1A-ED4F-8774-C167544CD210}" destId="{0792132F-0ABC-CA4C-AB08-F3E836B0EA78}" srcOrd="0" destOrd="0" presId="urn:microsoft.com/office/officeart/2009/3/layout/HorizontalOrganizationChart"/>
    <dgm:cxn modelId="{4CA38AA7-A9EE-2D45-8143-9EA99FFFE6F4}" srcId="{6A67C735-BC0A-B44D-8121-C082CBB24632}" destId="{35B97F71-2B1A-ED4F-8774-C167544CD210}" srcOrd="0" destOrd="0" parTransId="{05D187BB-3140-784B-B020-F9225937C4FA}" sibTransId="{4C01FC59-C571-534B-B832-AAE814D88181}"/>
    <dgm:cxn modelId="{C2D464A9-B925-DC45-8D44-EE1F2B30F3EB}" type="presOf" srcId="{6A67C735-BC0A-B44D-8121-C082CBB24632}" destId="{E78DE7F5-5218-7C4F-94C6-078FB4E359D2}" srcOrd="1" destOrd="0" presId="urn:microsoft.com/office/officeart/2009/3/layout/HorizontalOrganizationChart"/>
    <dgm:cxn modelId="{40075EAC-9447-A649-AB49-CBCA2E1918CE}" type="presOf" srcId="{6B752149-1FA6-154B-AB0C-84061FF50D1F}" destId="{8A60A6B2-CDC2-D241-8F71-521C3A05BA16}" srcOrd="0" destOrd="0" presId="urn:microsoft.com/office/officeart/2009/3/layout/HorizontalOrganizationChart"/>
    <dgm:cxn modelId="{986B12C1-C09F-2B4D-9145-46F88A40A0AE}" srcId="{6A67C735-BC0A-B44D-8121-C082CBB24632}" destId="{CC42D779-EFA8-7F49-97BA-A4FE4F52E369}" srcOrd="1" destOrd="0" parTransId="{586D60E8-C433-F242-904E-438F1F2FE95F}" sibTransId="{12930217-C201-2B43-89F9-7DC9368A650C}"/>
    <dgm:cxn modelId="{18928FCB-1082-F44C-A894-83B26B83E68C}" type="presOf" srcId="{CC42D779-EFA8-7F49-97BA-A4FE4F52E369}" destId="{A1275447-9F12-E641-B80B-86E1F8345DAE}" srcOrd="0" destOrd="0" presId="urn:microsoft.com/office/officeart/2009/3/layout/HorizontalOrganizationChart"/>
    <dgm:cxn modelId="{7AB479CD-20C7-AD41-B57A-6F171D943C67}" type="presOf" srcId="{C98F2E50-9D1B-1647-B6F4-E6380A1AEF14}" destId="{99093086-0C6B-BE43-A28E-4487FBF1F501}" srcOrd="1" destOrd="0" presId="urn:microsoft.com/office/officeart/2009/3/layout/HorizontalOrganizationChart"/>
    <dgm:cxn modelId="{0D5F4CDC-A21C-6849-890E-567E08FA8ADF}" type="presOf" srcId="{35B97F71-2B1A-ED4F-8774-C167544CD210}" destId="{52356288-B143-5A46-A861-7D039E7BAF6E}" srcOrd="1" destOrd="0" presId="urn:microsoft.com/office/officeart/2009/3/layout/HorizontalOrganizationChart"/>
    <dgm:cxn modelId="{7082A4EF-641D-964A-9199-CC4651509A07}" type="presOf" srcId="{733831D8-15BB-9E4C-AD72-0E7C4CA754AE}" destId="{E1AD8796-7109-8141-B14A-A78B02CDA2D3}" srcOrd="1" destOrd="0" presId="urn:microsoft.com/office/officeart/2009/3/layout/HorizontalOrganizationChart"/>
    <dgm:cxn modelId="{777631F4-F7A3-C046-8592-95E1C4AFB622}" type="presOf" srcId="{586D60E8-C433-F242-904E-438F1F2FE95F}" destId="{64318380-2292-D541-ABFE-2D920CB66504}" srcOrd="0" destOrd="0" presId="urn:microsoft.com/office/officeart/2009/3/layout/HorizontalOrganizationChart"/>
    <dgm:cxn modelId="{F8DFCAFF-24F3-4C40-9640-56F26592842A}" type="presOf" srcId="{05D187BB-3140-784B-B020-F9225937C4FA}" destId="{CD59E1F4-009E-6340-8F18-7D9D295CE324}" srcOrd="0" destOrd="0" presId="urn:microsoft.com/office/officeart/2009/3/layout/HorizontalOrganizationChart"/>
    <dgm:cxn modelId="{567701B1-1C55-3340-952E-894A3267E773}" type="presParOf" srcId="{2906BD38-56B2-4A4D-9862-AB9EFA6E6823}" destId="{5D4A30ED-6C7C-D747-A4D7-963C3986AAEB}" srcOrd="0" destOrd="0" presId="urn:microsoft.com/office/officeart/2009/3/layout/HorizontalOrganizationChart"/>
    <dgm:cxn modelId="{CA87BA03-CA55-C348-988F-3261E10EEDA8}" type="presParOf" srcId="{5D4A30ED-6C7C-D747-A4D7-963C3986AAEB}" destId="{F61AD0EA-91EC-AE4F-8CF2-65D89AFB18B8}" srcOrd="0" destOrd="0" presId="urn:microsoft.com/office/officeart/2009/3/layout/HorizontalOrganizationChart"/>
    <dgm:cxn modelId="{3A7DF50C-4104-ED4F-85F2-60C31D4A0F57}" type="presParOf" srcId="{F61AD0EA-91EC-AE4F-8CF2-65D89AFB18B8}" destId="{3D21F532-FAC5-2748-AB96-18B4E22D8B08}" srcOrd="0" destOrd="0" presId="urn:microsoft.com/office/officeart/2009/3/layout/HorizontalOrganizationChart"/>
    <dgm:cxn modelId="{4DEFF138-DC3F-F646-9B80-9589F03D9A2C}" type="presParOf" srcId="{F61AD0EA-91EC-AE4F-8CF2-65D89AFB18B8}" destId="{E78DE7F5-5218-7C4F-94C6-078FB4E359D2}" srcOrd="1" destOrd="0" presId="urn:microsoft.com/office/officeart/2009/3/layout/HorizontalOrganizationChart"/>
    <dgm:cxn modelId="{D853635B-C0CA-E04B-87EC-B3157D7E4FE2}" type="presParOf" srcId="{5D4A30ED-6C7C-D747-A4D7-963C3986AAEB}" destId="{6FCEFCEA-5AB1-1644-A6B2-6BBA5A444E09}" srcOrd="1" destOrd="0" presId="urn:microsoft.com/office/officeart/2009/3/layout/HorizontalOrganizationChart"/>
    <dgm:cxn modelId="{1E890846-AE70-F846-9725-3C6C6BCBAAE7}" type="presParOf" srcId="{6FCEFCEA-5AB1-1644-A6B2-6BBA5A444E09}" destId="{CD59E1F4-009E-6340-8F18-7D9D295CE324}" srcOrd="0" destOrd="0" presId="urn:microsoft.com/office/officeart/2009/3/layout/HorizontalOrganizationChart"/>
    <dgm:cxn modelId="{FD9D578B-EA6C-D642-9AA7-85D2993514D9}" type="presParOf" srcId="{6FCEFCEA-5AB1-1644-A6B2-6BBA5A444E09}" destId="{D6969546-2757-194B-BB07-DAE21DEC3B6A}" srcOrd="1" destOrd="0" presId="urn:microsoft.com/office/officeart/2009/3/layout/HorizontalOrganizationChart"/>
    <dgm:cxn modelId="{9D14755D-5089-134E-8E81-3B5EB23271D7}" type="presParOf" srcId="{D6969546-2757-194B-BB07-DAE21DEC3B6A}" destId="{90C38A5D-8D56-3B4B-8B0B-C11034428381}" srcOrd="0" destOrd="0" presId="urn:microsoft.com/office/officeart/2009/3/layout/HorizontalOrganizationChart"/>
    <dgm:cxn modelId="{688EA076-87E0-0145-B179-29ABB4CA2BE7}" type="presParOf" srcId="{90C38A5D-8D56-3B4B-8B0B-C11034428381}" destId="{0792132F-0ABC-CA4C-AB08-F3E836B0EA78}" srcOrd="0" destOrd="0" presId="urn:microsoft.com/office/officeart/2009/3/layout/HorizontalOrganizationChart"/>
    <dgm:cxn modelId="{96A094F5-82C9-7D46-8832-2892D7B423F7}" type="presParOf" srcId="{90C38A5D-8D56-3B4B-8B0B-C11034428381}" destId="{52356288-B143-5A46-A861-7D039E7BAF6E}" srcOrd="1" destOrd="0" presId="urn:microsoft.com/office/officeart/2009/3/layout/HorizontalOrganizationChart"/>
    <dgm:cxn modelId="{DCA147A6-A4B2-6249-BDF7-6EFD94E8E81A}" type="presParOf" srcId="{D6969546-2757-194B-BB07-DAE21DEC3B6A}" destId="{8DA60B12-6264-7944-8C9B-771BD23E2AF0}" srcOrd="1" destOrd="0" presId="urn:microsoft.com/office/officeart/2009/3/layout/HorizontalOrganizationChart"/>
    <dgm:cxn modelId="{3BFD8B03-D1F0-9E48-80AF-97807D26AB03}" type="presParOf" srcId="{8DA60B12-6264-7944-8C9B-771BD23E2AF0}" destId="{2674C70B-9F6C-F641-B72E-88AF43630A10}" srcOrd="0" destOrd="0" presId="urn:microsoft.com/office/officeart/2009/3/layout/HorizontalOrganizationChart"/>
    <dgm:cxn modelId="{4C5263F1-FBCC-3D49-A6AC-49A65D67598C}" type="presParOf" srcId="{8DA60B12-6264-7944-8C9B-771BD23E2AF0}" destId="{FCA3E527-9981-6B44-8ED9-9A17DBE15339}" srcOrd="1" destOrd="0" presId="urn:microsoft.com/office/officeart/2009/3/layout/HorizontalOrganizationChart"/>
    <dgm:cxn modelId="{4333C85B-1D23-D64A-9300-E745EF46015B}" type="presParOf" srcId="{FCA3E527-9981-6B44-8ED9-9A17DBE15339}" destId="{67C6EC35-3CFE-9F43-BACB-D94FAEB75B7D}" srcOrd="0" destOrd="0" presId="urn:microsoft.com/office/officeart/2009/3/layout/HorizontalOrganizationChart"/>
    <dgm:cxn modelId="{1C915C92-01F2-3A45-B37E-7FCE257B344A}" type="presParOf" srcId="{67C6EC35-3CFE-9F43-BACB-D94FAEB75B7D}" destId="{EDE135D9-B8F1-3A4E-AF37-A2EBD2944053}" srcOrd="0" destOrd="0" presId="urn:microsoft.com/office/officeart/2009/3/layout/HorizontalOrganizationChart"/>
    <dgm:cxn modelId="{615D9C9F-5EC9-134D-93C6-E8F7B1B67AA6}" type="presParOf" srcId="{67C6EC35-3CFE-9F43-BACB-D94FAEB75B7D}" destId="{99093086-0C6B-BE43-A28E-4487FBF1F501}" srcOrd="1" destOrd="0" presId="urn:microsoft.com/office/officeart/2009/3/layout/HorizontalOrganizationChart"/>
    <dgm:cxn modelId="{98DF120E-5E24-D34E-8ADB-5CEE35F06765}" type="presParOf" srcId="{FCA3E527-9981-6B44-8ED9-9A17DBE15339}" destId="{81BB0B67-2530-F747-8037-87FFF5274DF3}" srcOrd="1" destOrd="0" presId="urn:microsoft.com/office/officeart/2009/3/layout/HorizontalOrganizationChart"/>
    <dgm:cxn modelId="{150CCFD8-3B47-2344-9ABC-674CB2734F74}" type="presParOf" srcId="{FCA3E527-9981-6B44-8ED9-9A17DBE15339}" destId="{80553680-D47F-F246-8EC0-4EEA6537A8E9}" srcOrd="2" destOrd="0" presId="urn:microsoft.com/office/officeart/2009/3/layout/HorizontalOrganizationChart"/>
    <dgm:cxn modelId="{8216D496-B953-3346-BBA0-2697AAF0C38B}" type="presParOf" srcId="{8DA60B12-6264-7944-8C9B-771BD23E2AF0}" destId="{8A60A6B2-CDC2-D241-8F71-521C3A05BA16}" srcOrd="2" destOrd="0" presId="urn:microsoft.com/office/officeart/2009/3/layout/HorizontalOrganizationChart"/>
    <dgm:cxn modelId="{5C114DF4-7ACF-504F-86BA-E73CC1122160}" type="presParOf" srcId="{8DA60B12-6264-7944-8C9B-771BD23E2AF0}" destId="{1B47BD6C-D1DB-384A-A092-1544469EE2C2}" srcOrd="3" destOrd="0" presId="urn:microsoft.com/office/officeart/2009/3/layout/HorizontalOrganizationChart"/>
    <dgm:cxn modelId="{4130EA4C-6BEC-5D40-96D8-CC11365DA1EE}" type="presParOf" srcId="{1B47BD6C-D1DB-384A-A092-1544469EE2C2}" destId="{8E54A938-A645-3D4B-89C0-C2B74E3F27E8}" srcOrd="0" destOrd="0" presId="urn:microsoft.com/office/officeart/2009/3/layout/HorizontalOrganizationChart"/>
    <dgm:cxn modelId="{FA85164D-5CD4-BF46-8F00-5A29374E227F}" type="presParOf" srcId="{8E54A938-A645-3D4B-89C0-C2B74E3F27E8}" destId="{20F7C7F5-3E37-3D4C-93F7-A0AE2F4C1040}" srcOrd="0" destOrd="0" presId="urn:microsoft.com/office/officeart/2009/3/layout/HorizontalOrganizationChart"/>
    <dgm:cxn modelId="{3D2A5BB5-6ECC-5C48-9A28-DC637E2A4F79}" type="presParOf" srcId="{8E54A938-A645-3D4B-89C0-C2B74E3F27E8}" destId="{4F2C9311-DDB5-EB46-B8CD-E176B612EF70}" srcOrd="1" destOrd="0" presId="urn:microsoft.com/office/officeart/2009/3/layout/HorizontalOrganizationChart"/>
    <dgm:cxn modelId="{05C84F34-1CD5-7145-8CE0-AF4F746D4F93}" type="presParOf" srcId="{1B47BD6C-D1DB-384A-A092-1544469EE2C2}" destId="{C64E29A6-295C-AA40-A257-79E406B21F1A}" srcOrd="1" destOrd="0" presId="urn:microsoft.com/office/officeart/2009/3/layout/HorizontalOrganizationChart"/>
    <dgm:cxn modelId="{A0151020-86DB-4141-89F4-DE80CAA2300A}" type="presParOf" srcId="{1B47BD6C-D1DB-384A-A092-1544469EE2C2}" destId="{D7C3D4D1-F5C2-104F-B39D-176347E5E30E}" srcOrd="2" destOrd="0" presId="urn:microsoft.com/office/officeart/2009/3/layout/HorizontalOrganizationChart"/>
    <dgm:cxn modelId="{59DBCD63-4411-044E-BB76-32BBD9DF1D08}" type="presParOf" srcId="{D6969546-2757-194B-BB07-DAE21DEC3B6A}" destId="{37247992-C325-DB45-937B-584801A0DBBD}" srcOrd="2" destOrd="0" presId="urn:microsoft.com/office/officeart/2009/3/layout/HorizontalOrganizationChart"/>
    <dgm:cxn modelId="{240064D4-81FC-2944-B71D-CAD06BB7C12D}" type="presParOf" srcId="{6FCEFCEA-5AB1-1644-A6B2-6BBA5A444E09}" destId="{64318380-2292-D541-ABFE-2D920CB66504}" srcOrd="2" destOrd="0" presId="urn:microsoft.com/office/officeart/2009/3/layout/HorizontalOrganizationChart"/>
    <dgm:cxn modelId="{4840C8E1-BA0A-744D-8350-0DD1B57956FA}" type="presParOf" srcId="{6FCEFCEA-5AB1-1644-A6B2-6BBA5A444E09}" destId="{EEDC2686-2D0A-9A44-BCF1-AD467F626285}" srcOrd="3" destOrd="0" presId="urn:microsoft.com/office/officeart/2009/3/layout/HorizontalOrganizationChart"/>
    <dgm:cxn modelId="{BB722F4C-436C-A049-99A3-4B8693034E41}" type="presParOf" srcId="{EEDC2686-2D0A-9A44-BCF1-AD467F626285}" destId="{638BB680-C0F9-B747-B65C-48F3664EFD63}" srcOrd="0" destOrd="0" presId="urn:microsoft.com/office/officeart/2009/3/layout/HorizontalOrganizationChart"/>
    <dgm:cxn modelId="{A2F784C3-8EE4-1941-AB54-B20AA494F0D8}" type="presParOf" srcId="{638BB680-C0F9-B747-B65C-48F3664EFD63}" destId="{A1275447-9F12-E641-B80B-86E1F8345DAE}" srcOrd="0" destOrd="0" presId="urn:microsoft.com/office/officeart/2009/3/layout/HorizontalOrganizationChart"/>
    <dgm:cxn modelId="{AA10B9BD-38E9-1448-BBD5-662DFC1EB20A}" type="presParOf" srcId="{638BB680-C0F9-B747-B65C-48F3664EFD63}" destId="{41B56F68-6901-DD44-BE83-3E0D1749185C}" srcOrd="1" destOrd="0" presId="urn:microsoft.com/office/officeart/2009/3/layout/HorizontalOrganizationChart"/>
    <dgm:cxn modelId="{9273DB4A-1D5F-AD4E-A780-26185A7C885D}" type="presParOf" srcId="{EEDC2686-2D0A-9A44-BCF1-AD467F626285}" destId="{004F4F48-675D-0643-8414-2F3552C8CCFB}" srcOrd="1" destOrd="0" presId="urn:microsoft.com/office/officeart/2009/3/layout/HorizontalOrganizationChart"/>
    <dgm:cxn modelId="{7B314737-15D0-C34C-AA22-C64B4B739A94}" type="presParOf" srcId="{EEDC2686-2D0A-9A44-BCF1-AD467F626285}" destId="{F22D3846-EEEE-1D49-BE5A-782A00E30391}" srcOrd="2" destOrd="0" presId="urn:microsoft.com/office/officeart/2009/3/layout/HorizontalOrganizationChart"/>
    <dgm:cxn modelId="{3029D406-7230-C64F-945F-DA797ED08153}" type="presParOf" srcId="{6FCEFCEA-5AB1-1644-A6B2-6BBA5A444E09}" destId="{9AC10DAD-F48A-C649-9E53-0305FBF611E3}" srcOrd="4" destOrd="0" presId="urn:microsoft.com/office/officeart/2009/3/layout/HorizontalOrganizationChart"/>
    <dgm:cxn modelId="{C67A7E52-F482-D243-90BA-225697116C55}" type="presParOf" srcId="{6FCEFCEA-5AB1-1644-A6B2-6BBA5A444E09}" destId="{AF112BD4-9B60-E345-AC1C-DD25621DB3D7}" srcOrd="5" destOrd="0" presId="urn:microsoft.com/office/officeart/2009/3/layout/HorizontalOrganizationChart"/>
    <dgm:cxn modelId="{80A66533-CE12-1643-9F5F-A436B827AC94}" type="presParOf" srcId="{AF112BD4-9B60-E345-AC1C-DD25621DB3D7}" destId="{2B61579C-369C-E04A-B3A8-C9E1E3FDB4DD}" srcOrd="0" destOrd="0" presId="urn:microsoft.com/office/officeart/2009/3/layout/HorizontalOrganizationChart"/>
    <dgm:cxn modelId="{47DB210A-7E1A-E443-AE4F-F7C4E882EE9A}" type="presParOf" srcId="{2B61579C-369C-E04A-B3A8-C9E1E3FDB4DD}" destId="{28F6D76B-3C1C-3F42-BA75-E327EA31ED2E}" srcOrd="0" destOrd="0" presId="urn:microsoft.com/office/officeart/2009/3/layout/HorizontalOrganizationChart"/>
    <dgm:cxn modelId="{3A07D871-9472-7949-9146-A08B1C4ECA22}" type="presParOf" srcId="{2B61579C-369C-E04A-B3A8-C9E1E3FDB4DD}" destId="{E1AD8796-7109-8141-B14A-A78B02CDA2D3}" srcOrd="1" destOrd="0" presId="urn:microsoft.com/office/officeart/2009/3/layout/HorizontalOrganizationChart"/>
    <dgm:cxn modelId="{F65FDC5B-920A-0743-BF7C-08D1B7B46B54}" type="presParOf" srcId="{AF112BD4-9B60-E345-AC1C-DD25621DB3D7}" destId="{A69FF31D-1AAE-824D-8652-664F4DC663DE}" srcOrd="1" destOrd="0" presId="urn:microsoft.com/office/officeart/2009/3/layout/HorizontalOrganizationChart"/>
    <dgm:cxn modelId="{4CB4F9B6-2C63-3D46-8E24-E0C3396974FC}" type="presParOf" srcId="{AF112BD4-9B60-E345-AC1C-DD25621DB3D7}" destId="{4836A8E2-A9F2-4B4D-999D-8990221333E6}" srcOrd="2" destOrd="0" presId="urn:microsoft.com/office/officeart/2009/3/layout/HorizontalOrganizationChart"/>
    <dgm:cxn modelId="{3F74516A-6AA8-2242-98DB-481FA7144D63}" type="presParOf" srcId="{5D4A30ED-6C7C-D747-A4D7-963C3986AAEB}" destId="{E81ACDB9-2EB1-3B4C-B461-ADBBFFC28E9F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A67C735-BC0A-B44D-8121-C082CBB24632}">
      <dgm:prSet phldrT="[文本]" custT="1"/>
      <dgm:spPr/>
      <dgm:t>
        <a:bodyPr/>
        <a:lstStyle/>
        <a:p>
          <a:r>
            <a:rPr lang="en-US" altLang="zh-CN" sz="14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1400" dirty="0">
              <a:latin typeface="Microsoft YaHei" charset="-122"/>
              <a:ea typeface="Microsoft YaHei" charset="-122"/>
              <a:cs typeface="Microsoft YaHei" charset="-122"/>
            </a:rPr>
            <a:t>普遍联系和永恒发展</a:t>
          </a:r>
        </a:p>
      </dgm:t>
    </dgm:pt>
    <dgm:pt modelId="{E3E7B910-C48D-264A-96B6-46298B1BF70F}" type="par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DD109EF3-727D-1D4A-9995-C1FCA19859E1}" type="sib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35B97F71-2B1A-ED4F-8774-C167544CD210}">
      <dgm:prSet custT="1"/>
      <dgm:spPr/>
      <dgm:t>
        <a:bodyPr/>
        <a:lstStyle/>
        <a:p>
          <a:r>
            <a:rPr lang="zh-CN" altLang="en-US" sz="1400" dirty="0">
              <a:latin typeface="Microsoft YaHei" charset="-122"/>
              <a:ea typeface="Microsoft YaHei" charset="-122"/>
              <a:cs typeface="Microsoft YaHei" charset="-122"/>
            </a:rPr>
            <a:t>两大特点</a:t>
          </a:r>
        </a:p>
      </dgm:t>
    </dgm:pt>
    <dgm:pt modelId="{05D187BB-3140-784B-B020-F9225937C4FA}" type="par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4C01FC59-C571-534B-B832-AAE814D88181}" type="sib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CC42D779-EFA8-7F49-97BA-A4FE4F52E369}">
      <dgm:prSet custT="1"/>
      <dgm:spPr/>
      <dgm:t>
        <a:bodyPr/>
        <a:lstStyle/>
        <a:p>
          <a:r>
            <a:rPr lang="zh-CN" altLang="en-US" sz="1400" dirty="0">
              <a:latin typeface="Microsoft YaHei" charset="-122"/>
              <a:ea typeface="Microsoft YaHei" charset="-122"/>
              <a:cs typeface="Microsoft YaHei" charset="-122"/>
            </a:rPr>
            <a:t>三大规律</a:t>
          </a:r>
        </a:p>
      </dgm:t>
    </dgm:pt>
    <dgm:pt modelId="{586D60E8-C433-F242-904E-438F1F2FE95F}" type="par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12930217-C201-2B43-89F9-7DC9368A650C}" type="sib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733831D8-15BB-9E4C-AD72-0E7C4CA754AE}">
      <dgm:prSet custT="1"/>
      <dgm:spPr/>
      <dgm:t>
        <a:bodyPr/>
        <a:lstStyle/>
        <a:p>
          <a:r>
            <a:rPr lang="zh-CN" altLang="en-US" sz="1400" dirty="0">
              <a:latin typeface="Microsoft YaHei" charset="-122"/>
              <a:ea typeface="Microsoft YaHei" charset="-122"/>
              <a:cs typeface="Microsoft YaHei" charset="-122"/>
            </a:rPr>
            <a:t>五对范畴</a:t>
          </a:r>
        </a:p>
      </dgm:t>
    </dgm:pt>
    <dgm:pt modelId="{6B8B3426-EF25-9D47-AA79-76DD01AEB61D}" type="par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A3AA96FD-D261-CF44-A01B-6D2CBD99AA43}" type="sib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C98F2E50-9D1B-1647-B6F4-E6380A1AEF14}">
      <dgm:prSet custT="1"/>
      <dgm:spPr>
        <a:noFill/>
      </dgm:spPr>
      <dgm:t>
        <a:bodyPr/>
        <a:lstStyle/>
        <a:p>
          <a:r>
            <a:rPr lang="zh-CN" altLang="en-US" sz="1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联系</a:t>
          </a:r>
        </a:p>
      </dgm:t>
    </dgm:pt>
    <dgm:pt modelId="{5F2480F8-029F-A547-B77D-92C4A77CAA80}" type="par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9CE59A69-6833-5C4E-AED2-83F2B4658168}" type="sib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B56D7BC0-72A5-D04B-8500-F453AD534B9D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gm:t>
    </dgm:pt>
    <dgm:pt modelId="{6B752149-1FA6-154B-AB0C-84061FF50D1F}" type="par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F6FA2A50-0AD6-D04E-9036-805FB57167C1}" type="sib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D4A30ED-6C7C-D747-A4D7-963C3986AAEB}" type="pres">
      <dgm:prSet presAssocID="{6A67C735-BC0A-B44D-8121-C082CBB24632}" presName="hierRoot1" presStyleCnt="0">
        <dgm:presLayoutVars>
          <dgm:hierBranch val="init"/>
        </dgm:presLayoutVars>
      </dgm:prSet>
      <dgm:spPr/>
    </dgm:pt>
    <dgm:pt modelId="{F61AD0EA-91EC-AE4F-8CF2-65D89AFB18B8}" type="pres">
      <dgm:prSet presAssocID="{6A67C735-BC0A-B44D-8121-C082CBB24632}" presName="rootComposite1" presStyleCnt="0"/>
      <dgm:spPr/>
    </dgm:pt>
    <dgm:pt modelId="{3D21F532-FAC5-2748-AB96-18B4E22D8B08}" type="pres">
      <dgm:prSet presAssocID="{6A67C735-BC0A-B44D-8121-C082CBB24632}" presName="rootText1" presStyleLbl="node0" presStyleIdx="0" presStyleCnt="1" custScaleX="195094" custScaleY="140571">
        <dgm:presLayoutVars>
          <dgm:chPref val="3"/>
        </dgm:presLayoutVars>
      </dgm:prSet>
      <dgm:spPr/>
    </dgm:pt>
    <dgm:pt modelId="{E78DE7F5-5218-7C4F-94C6-078FB4E359D2}" type="pres">
      <dgm:prSet presAssocID="{6A67C735-BC0A-B44D-8121-C082CBB24632}" presName="rootConnector1" presStyleLbl="node1" presStyleIdx="0" presStyleCnt="0"/>
      <dgm:spPr/>
    </dgm:pt>
    <dgm:pt modelId="{6FCEFCEA-5AB1-1644-A6B2-6BBA5A444E09}" type="pres">
      <dgm:prSet presAssocID="{6A67C735-BC0A-B44D-8121-C082CBB24632}" presName="hierChild2" presStyleCnt="0"/>
      <dgm:spPr/>
    </dgm:pt>
    <dgm:pt modelId="{CD59E1F4-009E-6340-8F18-7D9D295CE324}" type="pres">
      <dgm:prSet presAssocID="{05D187BB-3140-784B-B020-F9225937C4FA}" presName="Name64" presStyleLbl="parChTrans1D2" presStyleIdx="0" presStyleCnt="3"/>
      <dgm:spPr/>
    </dgm:pt>
    <dgm:pt modelId="{D6969546-2757-194B-BB07-DAE21DEC3B6A}" type="pres">
      <dgm:prSet presAssocID="{35B97F71-2B1A-ED4F-8774-C167544CD210}" presName="hierRoot2" presStyleCnt="0">
        <dgm:presLayoutVars>
          <dgm:hierBranch val="init"/>
        </dgm:presLayoutVars>
      </dgm:prSet>
      <dgm:spPr/>
    </dgm:pt>
    <dgm:pt modelId="{90C38A5D-8D56-3B4B-8B0B-C11034428381}" type="pres">
      <dgm:prSet presAssocID="{35B97F71-2B1A-ED4F-8774-C167544CD210}" presName="rootComposite" presStyleCnt="0"/>
      <dgm:spPr/>
    </dgm:pt>
    <dgm:pt modelId="{0792132F-0ABC-CA4C-AB08-F3E836B0EA78}" type="pres">
      <dgm:prSet presAssocID="{35B97F71-2B1A-ED4F-8774-C167544CD210}" presName="rootText" presStyleLbl="node2" presStyleIdx="0" presStyleCnt="3" custScaleX="83362" custScaleY="94464">
        <dgm:presLayoutVars>
          <dgm:chPref val="3"/>
        </dgm:presLayoutVars>
      </dgm:prSet>
      <dgm:spPr/>
    </dgm:pt>
    <dgm:pt modelId="{52356288-B143-5A46-A861-7D039E7BAF6E}" type="pres">
      <dgm:prSet presAssocID="{35B97F71-2B1A-ED4F-8774-C167544CD210}" presName="rootConnector" presStyleLbl="node2" presStyleIdx="0" presStyleCnt="3"/>
      <dgm:spPr/>
    </dgm:pt>
    <dgm:pt modelId="{8DA60B12-6264-7944-8C9B-771BD23E2AF0}" type="pres">
      <dgm:prSet presAssocID="{35B97F71-2B1A-ED4F-8774-C167544CD210}" presName="hierChild4" presStyleCnt="0"/>
      <dgm:spPr/>
    </dgm:pt>
    <dgm:pt modelId="{2674C70B-9F6C-F641-B72E-88AF43630A10}" type="pres">
      <dgm:prSet presAssocID="{5F2480F8-029F-A547-B77D-92C4A77CAA80}" presName="Name64" presStyleLbl="parChTrans1D3" presStyleIdx="0" presStyleCnt="2"/>
      <dgm:spPr/>
    </dgm:pt>
    <dgm:pt modelId="{FCA3E527-9981-6B44-8ED9-9A17DBE15339}" type="pres">
      <dgm:prSet presAssocID="{C98F2E50-9D1B-1647-B6F4-E6380A1AEF14}" presName="hierRoot2" presStyleCnt="0">
        <dgm:presLayoutVars>
          <dgm:hierBranch val="init"/>
        </dgm:presLayoutVars>
      </dgm:prSet>
      <dgm:spPr/>
    </dgm:pt>
    <dgm:pt modelId="{67C6EC35-3CFE-9F43-BACB-D94FAEB75B7D}" type="pres">
      <dgm:prSet presAssocID="{C98F2E50-9D1B-1647-B6F4-E6380A1AEF14}" presName="rootComposite" presStyleCnt="0"/>
      <dgm:spPr/>
    </dgm:pt>
    <dgm:pt modelId="{EDE135D9-B8F1-3A4E-AF37-A2EBD2944053}" type="pres">
      <dgm:prSet presAssocID="{C98F2E50-9D1B-1647-B6F4-E6380A1AEF14}" presName="rootText" presStyleLbl="node3" presStyleIdx="0" presStyleCnt="2">
        <dgm:presLayoutVars>
          <dgm:chPref val="3"/>
        </dgm:presLayoutVars>
      </dgm:prSet>
      <dgm:spPr/>
    </dgm:pt>
    <dgm:pt modelId="{99093086-0C6B-BE43-A28E-4487FBF1F501}" type="pres">
      <dgm:prSet presAssocID="{C98F2E50-9D1B-1647-B6F4-E6380A1AEF14}" presName="rootConnector" presStyleLbl="node3" presStyleIdx="0" presStyleCnt="2"/>
      <dgm:spPr/>
    </dgm:pt>
    <dgm:pt modelId="{81BB0B67-2530-F747-8037-87FFF5274DF3}" type="pres">
      <dgm:prSet presAssocID="{C98F2E50-9D1B-1647-B6F4-E6380A1AEF14}" presName="hierChild4" presStyleCnt="0"/>
      <dgm:spPr/>
    </dgm:pt>
    <dgm:pt modelId="{80553680-D47F-F246-8EC0-4EEA6537A8E9}" type="pres">
      <dgm:prSet presAssocID="{C98F2E50-9D1B-1647-B6F4-E6380A1AEF14}" presName="hierChild5" presStyleCnt="0"/>
      <dgm:spPr/>
    </dgm:pt>
    <dgm:pt modelId="{8A60A6B2-CDC2-D241-8F71-521C3A05BA16}" type="pres">
      <dgm:prSet presAssocID="{6B752149-1FA6-154B-AB0C-84061FF50D1F}" presName="Name64" presStyleLbl="parChTrans1D3" presStyleIdx="1" presStyleCnt="2"/>
      <dgm:spPr/>
    </dgm:pt>
    <dgm:pt modelId="{1B47BD6C-D1DB-384A-A092-1544469EE2C2}" type="pres">
      <dgm:prSet presAssocID="{B56D7BC0-72A5-D04B-8500-F453AD534B9D}" presName="hierRoot2" presStyleCnt="0">
        <dgm:presLayoutVars>
          <dgm:hierBranch val="init"/>
        </dgm:presLayoutVars>
      </dgm:prSet>
      <dgm:spPr/>
    </dgm:pt>
    <dgm:pt modelId="{8E54A938-A645-3D4B-89C0-C2B74E3F27E8}" type="pres">
      <dgm:prSet presAssocID="{B56D7BC0-72A5-D04B-8500-F453AD534B9D}" presName="rootComposite" presStyleCnt="0"/>
      <dgm:spPr/>
    </dgm:pt>
    <dgm:pt modelId="{20F7C7F5-3E37-3D4C-93F7-A0AE2F4C1040}" type="pres">
      <dgm:prSet presAssocID="{B56D7BC0-72A5-D04B-8500-F453AD534B9D}" presName="rootText" presStyleLbl="node3" presStyleIdx="1" presStyleCnt="2">
        <dgm:presLayoutVars>
          <dgm:chPref val="3"/>
        </dgm:presLayoutVars>
      </dgm:prSet>
      <dgm:spPr/>
    </dgm:pt>
    <dgm:pt modelId="{4F2C9311-DDB5-EB46-B8CD-E176B612EF70}" type="pres">
      <dgm:prSet presAssocID="{B56D7BC0-72A5-D04B-8500-F453AD534B9D}" presName="rootConnector" presStyleLbl="node3" presStyleIdx="1" presStyleCnt="2"/>
      <dgm:spPr/>
    </dgm:pt>
    <dgm:pt modelId="{C64E29A6-295C-AA40-A257-79E406B21F1A}" type="pres">
      <dgm:prSet presAssocID="{B56D7BC0-72A5-D04B-8500-F453AD534B9D}" presName="hierChild4" presStyleCnt="0"/>
      <dgm:spPr/>
    </dgm:pt>
    <dgm:pt modelId="{D7C3D4D1-F5C2-104F-B39D-176347E5E30E}" type="pres">
      <dgm:prSet presAssocID="{B56D7BC0-72A5-D04B-8500-F453AD534B9D}" presName="hierChild5" presStyleCnt="0"/>
      <dgm:spPr/>
    </dgm:pt>
    <dgm:pt modelId="{37247992-C325-DB45-937B-584801A0DBBD}" type="pres">
      <dgm:prSet presAssocID="{35B97F71-2B1A-ED4F-8774-C167544CD210}" presName="hierChild5" presStyleCnt="0"/>
      <dgm:spPr/>
    </dgm:pt>
    <dgm:pt modelId="{64318380-2292-D541-ABFE-2D920CB66504}" type="pres">
      <dgm:prSet presAssocID="{586D60E8-C433-F242-904E-438F1F2FE95F}" presName="Name64" presStyleLbl="parChTrans1D2" presStyleIdx="1" presStyleCnt="3"/>
      <dgm:spPr/>
    </dgm:pt>
    <dgm:pt modelId="{EEDC2686-2D0A-9A44-BCF1-AD467F626285}" type="pres">
      <dgm:prSet presAssocID="{CC42D779-EFA8-7F49-97BA-A4FE4F52E369}" presName="hierRoot2" presStyleCnt="0">
        <dgm:presLayoutVars>
          <dgm:hierBranch val="init"/>
        </dgm:presLayoutVars>
      </dgm:prSet>
      <dgm:spPr/>
    </dgm:pt>
    <dgm:pt modelId="{638BB680-C0F9-B747-B65C-48F3664EFD63}" type="pres">
      <dgm:prSet presAssocID="{CC42D779-EFA8-7F49-97BA-A4FE4F52E369}" presName="rootComposite" presStyleCnt="0"/>
      <dgm:spPr/>
    </dgm:pt>
    <dgm:pt modelId="{A1275447-9F12-E641-B80B-86E1F8345DAE}" type="pres">
      <dgm:prSet presAssocID="{CC42D779-EFA8-7F49-97BA-A4FE4F52E369}" presName="rootText" presStyleLbl="node2" presStyleIdx="1" presStyleCnt="3" custScaleX="83451" custScaleY="96320">
        <dgm:presLayoutVars>
          <dgm:chPref val="3"/>
        </dgm:presLayoutVars>
      </dgm:prSet>
      <dgm:spPr/>
    </dgm:pt>
    <dgm:pt modelId="{41B56F68-6901-DD44-BE83-3E0D1749185C}" type="pres">
      <dgm:prSet presAssocID="{CC42D779-EFA8-7F49-97BA-A4FE4F52E369}" presName="rootConnector" presStyleLbl="node2" presStyleIdx="1" presStyleCnt="3"/>
      <dgm:spPr/>
    </dgm:pt>
    <dgm:pt modelId="{004F4F48-675D-0643-8414-2F3552C8CCFB}" type="pres">
      <dgm:prSet presAssocID="{CC42D779-EFA8-7F49-97BA-A4FE4F52E369}" presName="hierChild4" presStyleCnt="0"/>
      <dgm:spPr/>
    </dgm:pt>
    <dgm:pt modelId="{F22D3846-EEEE-1D49-BE5A-782A00E30391}" type="pres">
      <dgm:prSet presAssocID="{CC42D779-EFA8-7F49-97BA-A4FE4F52E369}" presName="hierChild5" presStyleCnt="0"/>
      <dgm:spPr/>
    </dgm:pt>
    <dgm:pt modelId="{9AC10DAD-F48A-C649-9E53-0305FBF611E3}" type="pres">
      <dgm:prSet presAssocID="{6B8B3426-EF25-9D47-AA79-76DD01AEB61D}" presName="Name64" presStyleLbl="parChTrans1D2" presStyleIdx="2" presStyleCnt="3"/>
      <dgm:spPr/>
    </dgm:pt>
    <dgm:pt modelId="{AF112BD4-9B60-E345-AC1C-DD25621DB3D7}" type="pres">
      <dgm:prSet presAssocID="{733831D8-15BB-9E4C-AD72-0E7C4CA754AE}" presName="hierRoot2" presStyleCnt="0">
        <dgm:presLayoutVars>
          <dgm:hierBranch val="init"/>
        </dgm:presLayoutVars>
      </dgm:prSet>
      <dgm:spPr/>
    </dgm:pt>
    <dgm:pt modelId="{2B61579C-369C-E04A-B3A8-C9E1E3FDB4DD}" type="pres">
      <dgm:prSet presAssocID="{733831D8-15BB-9E4C-AD72-0E7C4CA754AE}" presName="rootComposite" presStyleCnt="0"/>
      <dgm:spPr/>
    </dgm:pt>
    <dgm:pt modelId="{28F6D76B-3C1C-3F42-BA75-E327EA31ED2E}" type="pres">
      <dgm:prSet presAssocID="{733831D8-15BB-9E4C-AD72-0E7C4CA754AE}" presName="rootText" presStyleLbl="node2" presStyleIdx="2" presStyleCnt="3" custScaleX="79205" custScaleY="83296">
        <dgm:presLayoutVars>
          <dgm:chPref val="3"/>
        </dgm:presLayoutVars>
      </dgm:prSet>
      <dgm:spPr/>
    </dgm:pt>
    <dgm:pt modelId="{E1AD8796-7109-8141-B14A-A78B02CDA2D3}" type="pres">
      <dgm:prSet presAssocID="{733831D8-15BB-9E4C-AD72-0E7C4CA754AE}" presName="rootConnector" presStyleLbl="node2" presStyleIdx="2" presStyleCnt="3"/>
      <dgm:spPr/>
    </dgm:pt>
    <dgm:pt modelId="{A69FF31D-1AAE-824D-8652-664F4DC663DE}" type="pres">
      <dgm:prSet presAssocID="{733831D8-15BB-9E4C-AD72-0E7C4CA754AE}" presName="hierChild4" presStyleCnt="0"/>
      <dgm:spPr/>
    </dgm:pt>
    <dgm:pt modelId="{4836A8E2-A9F2-4B4D-999D-8990221333E6}" type="pres">
      <dgm:prSet presAssocID="{733831D8-15BB-9E4C-AD72-0E7C4CA754AE}" presName="hierChild5" presStyleCnt="0"/>
      <dgm:spPr/>
    </dgm:pt>
    <dgm:pt modelId="{E81ACDB9-2EB1-3B4C-B461-ADBBFFC28E9F}" type="pres">
      <dgm:prSet presAssocID="{6A67C735-BC0A-B44D-8121-C082CBB24632}" presName="hierChild3" presStyleCnt="0"/>
      <dgm:spPr/>
    </dgm:pt>
  </dgm:ptLst>
  <dgm:cxnLst>
    <dgm:cxn modelId="{338E2120-28C2-8844-873C-5D2C4D94A584}" srcId="{35B97F71-2B1A-ED4F-8774-C167544CD210}" destId="{B56D7BC0-72A5-D04B-8500-F453AD534B9D}" srcOrd="1" destOrd="0" parTransId="{6B752149-1FA6-154B-AB0C-84061FF50D1F}" sibTransId="{F6FA2A50-0AD6-D04E-9036-805FB57167C1}"/>
    <dgm:cxn modelId="{84FB4528-382A-6E4B-BDC0-D904F03759BF}" srcId="{E0E81B47-8AC3-1B43-AEBE-9D84A0F26F6C}" destId="{6A67C735-BC0A-B44D-8121-C082CBB24632}" srcOrd="0" destOrd="0" parTransId="{E3E7B910-C48D-264A-96B6-46298B1BF70F}" sibTransId="{DD109EF3-727D-1D4A-9995-C1FCA19859E1}"/>
    <dgm:cxn modelId="{1664C92C-0792-A445-8752-E1158D0461AD}" srcId="{35B97F71-2B1A-ED4F-8774-C167544CD210}" destId="{C98F2E50-9D1B-1647-B6F4-E6380A1AEF14}" srcOrd="0" destOrd="0" parTransId="{5F2480F8-029F-A547-B77D-92C4A77CAA80}" sibTransId="{9CE59A69-6833-5C4E-AED2-83F2B4658168}"/>
    <dgm:cxn modelId="{52CD6E4A-F29D-DF41-8F7C-47E55EADA0C7}" type="presOf" srcId="{6B752149-1FA6-154B-AB0C-84061FF50D1F}" destId="{8A60A6B2-CDC2-D241-8F71-521C3A05BA16}" srcOrd="0" destOrd="0" presId="urn:microsoft.com/office/officeart/2009/3/layout/HorizontalOrganizationChart"/>
    <dgm:cxn modelId="{7EC49C4E-71B6-C148-A0E9-CBB763EB2BBA}" type="presOf" srcId="{B56D7BC0-72A5-D04B-8500-F453AD534B9D}" destId="{4F2C9311-DDB5-EB46-B8CD-E176B612EF70}" srcOrd="1" destOrd="0" presId="urn:microsoft.com/office/officeart/2009/3/layout/HorizontalOrganizationChart"/>
    <dgm:cxn modelId="{34F0134F-D056-3B4E-93B2-E83DC9BB3A1E}" type="presOf" srcId="{B56D7BC0-72A5-D04B-8500-F453AD534B9D}" destId="{20F7C7F5-3E37-3D4C-93F7-A0AE2F4C1040}" srcOrd="0" destOrd="0" presId="urn:microsoft.com/office/officeart/2009/3/layout/HorizontalOrganizationChart"/>
    <dgm:cxn modelId="{D01D4156-B422-434A-9586-24C276589126}" type="presOf" srcId="{C98F2E50-9D1B-1647-B6F4-E6380A1AEF14}" destId="{EDE135D9-B8F1-3A4E-AF37-A2EBD2944053}" srcOrd="0" destOrd="0" presId="urn:microsoft.com/office/officeart/2009/3/layout/HorizontalOrganizationChart"/>
    <dgm:cxn modelId="{F9CB625F-4A74-E44E-A4EC-37EADBFFF7EA}" srcId="{6A67C735-BC0A-B44D-8121-C082CBB24632}" destId="{733831D8-15BB-9E4C-AD72-0E7C4CA754AE}" srcOrd="2" destOrd="0" parTransId="{6B8B3426-EF25-9D47-AA79-76DD01AEB61D}" sibTransId="{A3AA96FD-D261-CF44-A01B-6D2CBD99AA43}"/>
    <dgm:cxn modelId="{12D72465-D70C-0042-93B3-DE30D094DFCB}" type="presOf" srcId="{05D187BB-3140-784B-B020-F9225937C4FA}" destId="{CD59E1F4-009E-6340-8F18-7D9D295CE324}" srcOrd="0" destOrd="0" presId="urn:microsoft.com/office/officeart/2009/3/layout/HorizontalOrganizationChart"/>
    <dgm:cxn modelId="{FC747273-F622-6A4A-B070-C9A01921051F}" type="presOf" srcId="{733831D8-15BB-9E4C-AD72-0E7C4CA754AE}" destId="{E1AD8796-7109-8141-B14A-A78B02CDA2D3}" srcOrd="1" destOrd="0" presId="urn:microsoft.com/office/officeart/2009/3/layout/HorizontalOrganizationChart"/>
    <dgm:cxn modelId="{DEC87579-8AFE-704D-A3C8-4834E20A7CB2}" type="presOf" srcId="{6A67C735-BC0A-B44D-8121-C082CBB24632}" destId="{3D21F532-FAC5-2748-AB96-18B4E22D8B08}" srcOrd="0" destOrd="0" presId="urn:microsoft.com/office/officeart/2009/3/layout/HorizontalOrganizationChart"/>
    <dgm:cxn modelId="{6130967B-1805-7E4E-BD37-E83180E7299D}" type="presOf" srcId="{35B97F71-2B1A-ED4F-8774-C167544CD210}" destId="{0792132F-0ABC-CA4C-AB08-F3E836B0EA78}" srcOrd="0" destOrd="0" presId="urn:microsoft.com/office/officeart/2009/3/layout/HorizontalOrganizationChart"/>
    <dgm:cxn modelId="{4292AA7C-1D8E-0844-8778-CE27337C5B24}" type="presOf" srcId="{35B97F71-2B1A-ED4F-8774-C167544CD210}" destId="{52356288-B143-5A46-A861-7D039E7BAF6E}" srcOrd="1" destOrd="0" presId="urn:microsoft.com/office/officeart/2009/3/layout/HorizontalOrganizationChart"/>
    <dgm:cxn modelId="{76A42983-45BE-FA43-AA2B-9B2EC68DECEF}" type="presOf" srcId="{CC42D779-EFA8-7F49-97BA-A4FE4F52E369}" destId="{41B56F68-6901-DD44-BE83-3E0D1749185C}" srcOrd="1" destOrd="0" presId="urn:microsoft.com/office/officeart/2009/3/layout/HorizontalOrganizationChart"/>
    <dgm:cxn modelId="{89D92E8F-FC6E-014D-8A4C-ED6145F3D06D}" type="presOf" srcId="{C98F2E50-9D1B-1647-B6F4-E6380A1AEF14}" destId="{99093086-0C6B-BE43-A28E-4487FBF1F501}" srcOrd="1" destOrd="0" presId="urn:microsoft.com/office/officeart/2009/3/layout/HorizontalOrganizationChart"/>
    <dgm:cxn modelId="{5317B793-F52E-3945-9754-D6096F077312}" type="presOf" srcId="{5F2480F8-029F-A547-B77D-92C4A77CAA80}" destId="{2674C70B-9F6C-F641-B72E-88AF43630A10}" srcOrd="0" destOrd="0" presId="urn:microsoft.com/office/officeart/2009/3/layout/HorizontalOrganizationChart"/>
    <dgm:cxn modelId="{A6700D95-738B-3B46-9A1F-B6963509032A}" type="presOf" srcId="{CC42D779-EFA8-7F49-97BA-A4FE4F52E369}" destId="{A1275447-9F12-E641-B80B-86E1F8345DAE}" srcOrd="0" destOrd="0" presId="urn:microsoft.com/office/officeart/2009/3/layout/HorizontalOrganizationChart"/>
    <dgm:cxn modelId="{7045F3A4-2691-4F41-81D5-51DF6D68D1A1}" type="presOf" srcId="{E0E81B47-8AC3-1B43-AEBE-9D84A0F26F6C}" destId="{2906BD38-56B2-4A4D-9862-AB9EFA6E6823}" srcOrd="0" destOrd="0" presId="urn:microsoft.com/office/officeart/2009/3/layout/HorizontalOrganizationChart"/>
    <dgm:cxn modelId="{5A4E22A5-4925-1E4A-9E3B-F1B9155DAADC}" type="presOf" srcId="{586D60E8-C433-F242-904E-438F1F2FE95F}" destId="{64318380-2292-D541-ABFE-2D920CB66504}" srcOrd="0" destOrd="0" presId="urn:microsoft.com/office/officeart/2009/3/layout/HorizontalOrganizationChart"/>
    <dgm:cxn modelId="{4CA38AA7-A9EE-2D45-8143-9EA99FFFE6F4}" srcId="{6A67C735-BC0A-B44D-8121-C082CBB24632}" destId="{35B97F71-2B1A-ED4F-8774-C167544CD210}" srcOrd="0" destOrd="0" parTransId="{05D187BB-3140-784B-B020-F9225937C4FA}" sibTransId="{4C01FC59-C571-534B-B832-AAE814D88181}"/>
    <dgm:cxn modelId="{68C806B4-01D8-EE48-BF92-3AB9B584FE8D}" type="presOf" srcId="{733831D8-15BB-9E4C-AD72-0E7C4CA754AE}" destId="{28F6D76B-3C1C-3F42-BA75-E327EA31ED2E}" srcOrd="0" destOrd="0" presId="urn:microsoft.com/office/officeart/2009/3/layout/HorizontalOrganizationChart"/>
    <dgm:cxn modelId="{986B12C1-C09F-2B4D-9145-46F88A40A0AE}" srcId="{6A67C735-BC0A-B44D-8121-C082CBB24632}" destId="{CC42D779-EFA8-7F49-97BA-A4FE4F52E369}" srcOrd="1" destOrd="0" parTransId="{586D60E8-C433-F242-904E-438F1F2FE95F}" sibTransId="{12930217-C201-2B43-89F9-7DC9368A650C}"/>
    <dgm:cxn modelId="{05E547CD-AE17-E049-AEA8-C82BAE6D591E}" type="presOf" srcId="{6B8B3426-EF25-9D47-AA79-76DD01AEB61D}" destId="{9AC10DAD-F48A-C649-9E53-0305FBF611E3}" srcOrd="0" destOrd="0" presId="urn:microsoft.com/office/officeart/2009/3/layout/HorizontalOrganizationChart"/>
    <dgm:cxn modelId="{5AFBFCE8-ECAC-CC44-9C20-B23BCF87A7D4}" type="presOf" srcId="{6A67C735-BC0A-B44D-8121-C082CBB24632}" destId="{E78DE7F5-5218-7C4F-94C6-078FB4E359D2}" srcOrd="1" destOrd="0" presId="urn:microsoft.com/office/officeart/2009/3/layout/HorizontalOrganizationChart"/>
    <dgm:cxn modelId="{DE57144A-2172-8C43-87F7-B7D729D3EA9A}" type="presParOf" srcId="{2906BD38-56B2-4A4D-9862-AB9EFA6E6823}" destId="{5D4A30ED-6C7C-D747-A4D7-963C3986AAEB}" srcOrd="0" destOrd="0" presId="urn:microsoft.com/office/officeart/2009/3/layout/HorizontalOrganizationChart"/>
    <dgm:cxn modelId="{0AB004E3-F5FA-C345-8CFB-EB73303B929B}" type="presParOf" srcId="{5D4A30ED-6C7C-D747-A4D7-963C3986AAEB}" destId="{F61AD0EA-91EC-AE4F-8CF2-65D89AFB18B8}" srcOrd="0" destOrd="0" presId="urn:microsoft.com/office/officeart/2009/3/layout/HorizontalOrganizationChart"/>
    <dgm:cxn modelId="{C9D4E967-0A3D-0544-9A17-6C115A008792}" type="presParOf" srcId="{F61AD0EA-91EC-AE4F-8CF2-65D89AFB18B8}" destId="{3D21F532-FAC5-2748-AB96-18B4E22D8B08}" srcOrd="0" destOrd="0" presId="urn:microsoft.com/office/officeart/2009/3/layout/HorizontalOrganizationChart"/>
    <dgm:cxn modelId="{02A8A1F5-6366-7C4C-8407-C7B7D2FD0420}" type="presParOf" srcId="{F61AD0EA-91EC-AE4F-8CF2-65D89AFB18B8}" destId="{E78DE7F5-5218-7C4F-94C6-078FB4E359D2}" srcOrd="1" destOrd="0" presId="urn:microsoft.com/office/officeart/2009/3/layout/HorizontalOrganizationChart"/>
    <dgm:cxn modelId="{2AB26D49-1E9C-1342-93E6-D9DB219A8C63}" type="presParOf" srcId="{5D4A30ED-6C7C-D747-A4D7-963C3986AAEB}" destId="{6FCEFCEA-5AB1-1644-A6B2-6BBA5A444E09}" srcOrd="1" destOrd="0" presId="urn:microsoft.com/office/officeart/2009/3/layout/HorizontalOrganizationChart"/>
    <dgm:cxn modelId="{36DBE255-3B35-F242-AD3E-E18ADB814EE4}" type="presParOf" srcId="{6FCEFCEA-5AB1-1644-A6B2-6BBA5A444E09}" destId="{CD59E1F4-009E-6340-8F18-7D9D295CE324}" srcOrd="0" destOrd="0" presId="urn:microsoft.com/office/officeart/2009/3/layout/HorizontalOrganizationChart"/>
    <dgm:cxn modelId="{3503E849-323B-204F-A66F-AD25B7F5D60E}" type="presParOf" srcId="{6FCEFCEA-5AB1-1644-A6B2-6BBA5A444E09}" destId="{D6969546-2757-194B-BB07-DAE21DEC3B6A}" srcOrd="1" destOrd="0" presId="urn:microsoft.com/office/officeart/2009/3/layout/HorizontalOrganizationChart"/>
    <dgm:cxn modelId="{907719B1-3C29-854D-A620-B80B3A845029}" type="presParOf" srcId="{D6969546-2757-194B-BB07-DAE21DEC3B6A}" destId="{90C38A5D-8D56-3B4B-8B0B-C11034428381}" srcOrd="0" destOrd="0" presId="urn:microsoft.com/office/officeart/2009/3/layout/HorizontalOrganizationChart"/>
    <dgm:cxn modelId="{E9C829D9-365A-374E-9971-A62D93CD3A27}" type="presParOf" srcId="{90C38A5D-8D56-3B4B-8B0B-C11034428381}" destId="{0792132F-0ABC-CA4C-AB08-F3E836B0EA78}" srcOrd="0" destOrd="0" presId="urn:microsoft.com/office/officeart/2009/3/layout/HorizontalOrganizationChart"/>
    <dgm:cxn modelId="{777A650A-3EBE-1E46-9D47-21E9C499C930}" type="presParOf" srcId="{90C38A5D-8D56-3B4B-8B0B-C11034428381}" destId="{52356288-B143-5A46-A861-7D039E7BAF6E}" srcOrd="1" destOrd="0" presId="urn:microsoft.com/office/officeart/2009/3/layout/HorizontalOrganizationChart"/>
    <dgm:cxn modelId="{35741795-5CA3-A340-9EC9-91836B264470}" type="presParOf" srcId="{D6969546-2757-194B-BB07-DAE21DEC3B6A}" destId="{8DA60B12-6264-7944-8C9B-771BD23E2AF0}" srcOrd="1" destOrd="0" presId="urn:microsoft.com/office/officeart/2009/3/layout/HorizontalOrganizationChart"/>
    <dgm:cxn modelId="{490FE5EB-D573-284A-B1F2-84DA93A654B1}" type="presParOf" srcId="{8DA60B12-6264-7944-8C9B-771BD23E2AF0}" destId="{2674C70B-9F6C-F641-B72E-88AF43630A10}" srcOrd="0" destOrd="0" presId="urn:microsoft.com/office/officeart/2009/3/layout/HorizontalOrganizationChart"/>
    <dgm:cxn modelId="{EB1FA3A7-081E-044B-846C-E00E1BC7D4CD}" type="presParOf" srcId="{8DA60B12-6264-7944-8C9B-771BD23E2AF0}" destId="{FCA3E527-9981-6B44-8ED9-9A17DBE15339}" srcOrd="1" destOrd="0" presId="urn:microsoft.com/office/officeart/2009/3/layout/HorizontalOrganizationChart"/>
    <dgm:cxn modelId="{4FC32785-B7DB-BC41-9D05-CF1360681655}" type="presParOf" srcId="{FCA3E527-9981-6B44-8ED9-9A17DBE15339}" destId="{67C6EC35-3CFE-9F43-BACB-D94FAEB75B7D}" srcOrd="0" destOrd="0" presId="urn:microsoft.com/office/officeart/2009/3/layout/HorizontalOrganizationChart"/>
    <dgm:cxn modelId="{30C347E2-4977-E34B-A5D2-9E4909D24E8F}" type="presParOf" srcId="{67C6EC35-3CFE-9F43-BACB-D94FAEB75B7D}" destId="{EDE135D9-B8F1-3A4E-AF37-A2EBD2944053}" srcOrd="0" destOrd="0" presId="urn:microsoft.com/office/officeart/2009/3/layout/HorizontalOrganizationChart"/>
    <dgm:cxn modelId="{0ED4C1ED-99CC-0C45-B5A3-5607738DF607}" type="presParOf" srcId="{67C6EC35-3CFE-9F43-BACB-D94FAEB75B7D}" destId="{99093086-0C6B-BE43-A28E-4487FBF1F501}" srcOrd="1" destOrd="0" presId="urn:microsoft.com/office/officeart/2009/3/layout/HorizontalOrganizationChart"/>
    <dgm:cxn modelId="{9501E390-8D18-974A-9A5D-E262BCAFF5E6}" type="presParOf" srcId="{FCA3E527-9981-6B44-8ED9-9A17DBE15339}" destId="{81BB0B67-2530-F747-8037-87FFF5274DF3}" srcOrd="1" destOrd="0" presId="urn:microsoft.com/office/officeart/2009/3/layout/HorizontalOrganizationChart"/>
    <dgm:cxn modelId="{F61E91C4-9DAC-CD49-9167-5654A33624DE}" type="presParOf" srcId="{FCA3E527-9981-6B44-8ED9-9A17DBE15339}" destId="{80553680-D47F-F246-8EC0-4EEA6537A8E9}" srcOrd="2" destOrd="0" presId="urn:microsoft.com/office/officeart/2009/3/layout/HorizontalOrganizationChart"/>
    <dgm:cxn modelId="{BE37E5B3-0A38-8341-829E-1D81FA6E4913}" type="presParOf" srcId="{8DA60B12-6264-7944-8C9B-771BD23E2AF0}" destId="{8A60A6B2-CDC2-D241-8F71-521C3A05BA16}" srcOrd="2" destOrd="0" presId="urn:microsoft.com/office/officeart/2009/3/layout/HorizontalOrganizationChart"/>
    <dgm:cxn modelId="{7F8BA0D5-D3D6-E14E-9B68-2565150F81B3}" type="presParOf" srcId="{8DA60B12-6264-7944-8C9B-771BD23E2AF0}" destId="{1B47BD6C-D1DB-384A-A092-1544469EE2C2}" srcOrd="3" destOrd="0" presId="urn:microsoft.com/office/officeart/2009/3/layout/HorizontalOrganizationChart"/>
    <dgm:cxn modelId="{E6BC0F13-A92B-FD4E-85C4-2BAC87FD63F9}" type="presParOf" srcId="{1B47BD6C-D1DB-384A-A092-1544469EE2C2}" destId="{8E54A938-A645-3D4B-89C0-C2B74E3F27E8}" srcOrd="0" destOrd="0" presId="urn:microsoft.com/office/officeart/2009/3/layout/HorizontalOrganizationChart"/>
    <dgm:cxn modelId="{6E485234-9189-814F-B8D2-AE1DBCC6E3B6}" type="presParOf" srcId="{8E54A938-A645-3D4B-89C0-C2B74E3F27E8}" destId="{20F7C7F5-3E37-3D4C-93F7-A0AE2F4C1040}" srcOrd="0" destOrd="0" presId="urn:microsoft.com/office/officeart/2009/3/layout/HorizontalOrganizationChart"/>
    <dgm:cxn modelId="{6C3DA3E6-0A0E-044B-9FBD-AEAC90E2DD1F}" type="presParOf" srcId="{8E54A938-A645-3D4B-89C0-C2B74E3F27E8}" destId="{4F2C9311-DDB5-EB46-B8CD-E176B612EF70}" srcOrd="1" destOrd="0" presId="urn:microsoft.com/office/officeart/2009/3/layout/HorizontalOrganizationChart"/>
    <dgm:cxn modelId="{44AC4800-62E9-E349-907E-3B0254D50C07}" type="presParOf" srcId="{1B47BD6C-D1DB-384A-A092-1544469EE2C2}" destId="{C64E29A6-295C-AA40-A257-79E406B21F1A}" srcOrd="1" destOrd="0" presId="urn:microsoft.com/office/officeart/2009/3/layout/HorizontalOrganizationChart"/>
    <dgm:cxn modelId="{106E7DF4-334B-0249-9008-6947F82F1C6C}" type="presParOf" srcId="{1B47BD6C-D1DB-384A-A092-1544469EE2C2}" destId="{D7C3D4D1-F5C2-104F-B39D-176347E5E30E}" srcOrd="2" destOrd="0" presId="urn:microsoft.com/office/officeart/2009/3/layout/HorizontalOrganizationChart"/>
    <dgm:cxn modelId="{1797C6AE-ABD7-D64A-939A-62BAEA1609D4}" type="presParOf" srcId="{D6969546-2757-194B-BB07-DAE21DEC3B6A}" destId="{37247992-C325-DB45-937B-584801A0DBBD}" srcOrd="2" destOrd="0" presId="urn:microsoft.com/office/officeart/2009/3/layout/HorizontalOrganizationChart"/>
    <dgm:cxn modelId="{D6ACB0F7-7EDF-C745-A659-D10C78984CEE}" type="presParOf" srcId="{6FCEFCEA-5AB1-1644-A6B2-6BBA5A444E09}" destId="{64318380-2292-D541-ABFE-2D920CB66504}" srcOrd="2" destOrd="0" presId="urn:microsoft.com/office/officeart/2009/3/layout/HorizontalOrganizationChart"/>
    <dgm:cxn modelId="{8C52475D-50A8-9349-92FD-E59E16B82773}" type="presParOf" srcId="{6FCEFCEA-5AB1-1644-A6B2-6BBA5A444E09}" destId="{EEDC2686-2D0A-9A44-BCF1-AD467F626285}" srcOrd="3" destOrd="0" presId="urn:microsoft.com/office/officeart/2009/3/layout/HorizontalOrganizationChart"/>
    <dgm:cxn modelId="{AEE56458-6CF1-1941-A756-917D9261E01B}" type="presParOf" srcId="{EEDC2686-2D0A-9A44-BCF1-AD467F626285}" destId="{638BB680-C0F9-B747-B65C-48F3664EFD63}" srcOrd="0" destOrd="0" presId="urn:microsoft.com/office/officeart/2009/3/layout/HorizontalOrganizationChart"/>
    <dgm:cxn modelId="{869A3822-92CB-C345-ABA3-7E08C637A022}" type="presParOf" srcId="{638BB680-C0F9-B747-B65C-48F3664EFD63}" destId="{A1275447-9F12-E641-B80B-86E1F8345DAE}" srcOrd="0" destOrd="0" presId="urn:microsoft.com/office/officeart/2009/3/layout/HorizontalOrganizationChart"/>
    <dgm:cxn modelId="{F00E4FCC-A233-0F45-AACE-95BD74A5F5C0}" type="presParOf" srcId="{638BB680-C0F9-B747-B65C-48F3664EFD63}" destId="{41B56F68-6901-DD44-BE83-3E0D1749185C}" srcOrd="1" destOrd="0" presId="urn:microsoft.com/office/officeart/2009/3/layout/HorizontalOrganizationChart"/>
    <dgm:cxn modelId="{2E444254-5713-0A4C-BC52-99426FCBD308}" type="presParOf" srcId="{EEDC2686-2D0A-9A44-BCF1-AD467F626285}" destId="{004F4F48-675D-0643-8414-2F3552C8CCFB}" srcOrd="1" destOrd="0" presId="urn:microsoft.com/office/officeart/2009/3/layout/HorizontalOrganizationChart"/>
    <dgm:cxn modelId="{CE1B191D-069A-5340-AB55-5EC550EE904F}" type="presParOf" srcId="{EEDC2686-2D0A-9A44-BCF1-AD467F626285}" destId="{F22D3846-EEEE-1D49-BE5A-782A00E30391}" srcOrd="2" destOrd="0" presId="urn:microsoft.com/office/officeart/2009/3/layout/HorizontalOrganizationChart"/>
    <dgm:cxn modelId="{8DB16BF8-D49C-A047-A2B8-10BFF9CE84F5}" type="presParOf" srcId="{6FCEFCEA-5AB1-1644-A6B2-6BBA5A444E09}" destId="{9AC10DAD-F48A-C649-9E53-0305FBF611E3}" srcOrd="4" destOrd="0" presId="urn:microsoft.com/office/officeart/2009/3/layout/HorizontalOrganizationChart"/>
    <dgm:cxn modelId="{A2550100-CFC9-8941-905E-59911261CD1E}" type="presParOf" srcId="{6FCEFCEA-5AB1-1644-A6B2-6BBA5A444E09}" destId="{AF112BD4-9B60-E345-AC1C-DD25621DB3D7}" srcOrd="5" destOrd="0" presId="urn:microsoft.com/office/officeart/2009/3/layout/HorizontalOrganizationChart"/>
    <dgm:cxn modelId="{E816CB8E-19FF-F149-AC25-5E39073D40AD}" type="presParOf" srcId="{AF112BD4-9B60-E345-AC1C-DD25621DB3D7}" destId="{2B61579C-369C-E04A-B3A8-C9E1E3FDB4DD}" srcOrd="0" destOrd="0" presId="urn:microsoft.com/office/officeart/2009/3/layout/HorizontalOrganizationChart"/>
    <dgm:cxn modelId="{4903B95F-A1DF-9C48-A8E8-12922451C301}" type="presParOf" srcId="{2B61579C-369C-E04A-B3A8-C9E1E3FDB4DD}" destId="{28F6D76B-3C1C-3F42-BA75-E327EA31ED2E}" srcOrd="0" destOrd="0" presId="urn:microsoft.com/office/officeart/2009/3/layout/HorizontalOrganizationChart"/>
    <dgm:cxn modelId="{8C8ACF93-0033-494B-A10D-4855FD760A0E}" type="presParOf" srcId="{2B61579C-369C-E04A-B3A8-C9E1E3FDB4DD}" destId="{E1AD8796-7109-8141-B14A-A78B02CDA2D3}" srcOrd="1" destOrd="0" presId="urn:microsoft.com/office/officeart/2009/3/layout/HorizontalOrganizationChart"/>
    <dgm:cxn modelId="{5EC7FFC6-84DE-BC4F-A374-2C181A19D0F5}" type="presParOf" srcId="{AF112BD4-9B60-E345-AC1C-DD25621DB3D7}" destId="{A69FF31D-1AAE-824D-8652-664F4DC663DE}" srcOrd="1" destOrd="0" presId="urn:microsoft.com/office/officeart/2009/3/layout/HorizontalOrganizationChart"/>
    <dgm:cxn modelId="{BEDEB431-5BC8-2640-819B-AEE81D4DA1F8}" type="presParOf" srcId="{AF112BD4-9B60-E345-AC1C-DD25621DB3D7}" destId="{4836A8E2-A9F2-4B4D-999D-8990221333E6}" srcOrd="2" destOrd="0" presId="urn:microsoft.com/office/officeart/2009/3/layout/HorizontalOrganizationChart"/>
    <dgm:cxn modelId="{99066EC8-B4E1-0B48-B3E0-B7FCDE7BE163}" type="presParOf" srcId="{5D4A30ED-6C7C-D747-A4D7-963C3986AAEB}" destId="{E81ACDB9-2EB1-3B4C-B461-ADBBFFC28E9F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A67C735-BC0A-B44D-8121-C082CBB24632}">
      <dgm:prSet phldrT="[文本]" custT="1"/>
      <dgm:spPr/>
      <dgm:t>
        <a:bodyPr/>
        <a:lstStyle/>
        <a:p>
          <a:r>
            <a:rPr lang="en-US" altLang="zh-CN" sz="14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1400" dirty="0">
              <a:latin typeface="Microsoft YaHei" charset="-122"/>
              <a:ea typeface="Microsoft YaHei" charset="-122"/>
              <a:cs typeface="Microsoft YaHei" charset="-122"/>
            </a:rPr>
            <a:t>普遍联系和永恒发展</a:t>
          </a:r>
        </a:p>
      </dgm:t>
    </dgm:pt>
    <dgm:pt modelId="{E3E7B910-C48D-264A-96B6-46298B1BF70F}" type="par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DD109EF3-727D-1D4A-9995-C1FCA19859E1}" type="sib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35B97F71-2B1A-ED4F-8774-C167544CD210}">
      <dgm:prSet custT="1"/>
      <dgm:spPr/>
      <dgm:t>
        <a:bodyPr/>
        <a:lstStyle/>
        <a:p>
          <a:r>
            <a:rPr lang="zh-CN" altLang="en-US" sz="1400" dirty="0">
              <a:latin typeface="Microsoft YaHei" charset="-122"/>
              <a:ea typeface="Microsoft YaHei" charset="-122"/>
              <a:cs typeface="Microsoft YaHei" charset="-122"/>
            </a:rPr>
            <a:t>两大特点</a:t>
          </a:r>
        </a:p>
      </dgm:t>
    </dgm:pt>
    <dgm:pt modelId="{05D187BB-3140-784B-B020-F9225937C4FA}" type="par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4C01FC59-C571-534B-B832-AAE814D88181}" type="sib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CC42D779-EFA8-7F49-97BA-A4FE4F52E369}">
      <dgm:prSet custT="1"/>
      <dgm:spPr/>
      <dgm:t>
        <a:bodyPr/>
        <a:lstStyle/>
        <a:p>
          <a:r>
            <a:rPr lang="zh-CN" altLang="en-US" sz="1400" dirty="0">
              <a:latin typeface="Microsoft YaHei" charset="-122"/>
              <a:ea typeface="Microsoft YaHei" charset="-122"/>
              <a:cs typeface="Microsoft YaHei" charset="-122"/>
            </a:rPr>
            <a:t>三大规律</a:t>
          </a:r>
        </a:p>
      </dgm:t>
    </dgm:pt>
    <dgm:pt modelId="{586D60E8-C433-F242-904E-438F1F2FE95F}" type="par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12930217-C201-2B43-89F9-7DC9368A650C}" type="sib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733831D8-15BB-9E4C-AD72-0E7C4CA754AE}">
      <dgm:prSet custT="1"/>
      <dgm:spPr/>
      <dgm:t>
        <a:bodyPr/>
        <a:lstStyle/>
        <a:p>
          <a:r>
            <a:rPr lang="zh-CN" altLang="en-US" sz="1400" dirty="0">
              <a:latin typeface="Microsoft YaHei" charset="-122"/>
              <a:ea typeface="Microsoft YaHei" charset="-122"/>
              <a:cs typeface="Microsoft YaHei" charset="-122"/>
            </a:rPr>
            <a:t>五对范畴</a:t>
          </a:r>
        </a:p>
      </dgm:t>
    </dgm:pt>
    <dgm:pt modelId="{6B8B3426-EF25-9D47-AA79-76DD01AEB61D}" type="par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A3AA96FD-D261-CF44-A01B-6D2CBD99AA43}" type="sib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C98F2E50-9D1B-1647-B6F4-E6380A1AEF14}">
      <dgm:prSet custT="1"/>
      <dgm:spPr>
        <a:noFill/>
      </dgm:spPr>
      <dgm:t>
        <a:bodyPr/>
        <a:lstStyle/>
        <a:p>
          <a:r>
            <a:rPr lang="zh-CN" altLang="en-US" sz="1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联系</a:t>
          </a:r>
        </a:p>
      </dgm:t>
    </dgm:pt>
    <dgm:pt modelId="{5F2480F8-029F-A547-B77D-92C4A77CAA80}" type="par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9CE59A69-6833-5C4E-AED2-83F2B4658168}" type="sib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B56D7BC0-72A5-D04B-8500-F453AD534B9D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gm:t>
    </dgm:pt>
    <dgm:pt modelId="{6B752149-1FA6-154B-AB0C-84061FF50D1F}" type="par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F6FA2A50-0AD6-D04E-9036-805FB57167C1}" type="sib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D4A30ED-6C7C-D747-A4D7-963C3986AAEB}" type="pres">
      <dgm:prSet presAssocID="{6A67C735-BC0A-B44D-8121-C082CBB24632}" presName="hierRoot1" presStyleCnt="0">
        <dgm:presLayoutVars>
          <dgm:hierBranch val="init"/>
        </dgm:presLayoutVars>
      </dgm:prSet>
      <dgm:spPr/>
    </dgm:pt>
    <dgm:pt modelId="{F61AD0EA-91EC-AE4F-8CF2-65D89AFB18B8}" type="pres">
      <dgm:prSet presAssocID="{6A67C735-BC0A-B44D-8121-C082CBB24632}" presName="rootComposite1" presStyleCnt="0"/>
      <dgm:spPr/>
    </dgm:pt>
    <dgm:pt modelId="{3D21F532-FAC5-2748-AB96-18B4E22D8B08}" type="pres">
      <dgm:prSet presAssocID="{6A67C735-BC0A-B44D-8121-C082CBB24632}" presName="rootText1" presStyleLbl="node0" presStyleIdx="0" presStyleCnt="1" custScaleX="195094" custScaleY="140571">
        <dgm:presLayoutVars>
          <dgm:chPref val="3"/>
        </dgm:presLayoutVars>
      </dgm:prSet>
      <dgm:spPr/>
    </dgm:pt>
    <dgm:pt modelId="{E78DE7F5-5218-7C4F-94C6-078FB4E359D2}" type="pres">
      <dgm:prSet presAssocID="{6A67C735-BC0A-B44D-8121-C082CBB24632}" presName="rootConnector1" presStyleLbl="node1" presStyleIdx="0" presStyleCnt="0"/>
      <dgm:spPr/>
    </dgm:pt>
    <dgm:pt modelId="{6FCEFCEA-5AB1-1644-A6B2-6BBA5A444E09}" type="pres">
      <dgm:prSet presAssocID="{6A67C735-BC0A-B44D-8121-C082CBB24632}" presName="hierChild2" presStyleCnt="0"/>
      <dgm:spPr/>
    </dgm:pt>
    <dgm:pt modelId="{CD59E1F4-009E-6340-8F18-7D9D295CE324}" type="pres">
      <dgm:prSet presAssocID="{05D187BB-3140-784B-B020-F9225937C4FA}" presName="Name64" presStyleLbl="parChTrans1D2" presStyleIdx="0" presStyleCnt="3"/>
      <dgm:spPr/>
    </dgm:pt>
    <dgm:pt modelId="{D6969546-2757-194B-BB07-DAE21DEC3B6A}" type="pres">
      <dgm:prSet presAssocID="{35B97F71-2B1A-ED4F-8774-C167544CD210}" presName="hierRoot2" presStyleCnt="0">
        <dgm:presLayoutVars>
          <dgm:hierBranch val="init"/>
        </dgm:presLayoutVars>
      </dgm:prSet>
      <dgm:spPr/>
    </dgm:pt>
    <dgm:pt modelId="{90C38A5D-8D56-3B4B-8B0B-C11034428381}" type="pres">
      <dgm:prSet presAssocID="{35B97F71-2B1A-ED4F-8774-C167544CD210}" presName="rootComposite" presStyleCnt="0"/>
      <dgm:spPr/>
    </dgm:pt>
    <dgm:pt modelId="{0792132F-0ABC-CA4C-AB08-F3E836B0EA78}" type="pres">
      <dgm:prSet presAssocID="{35B97F71-2B1A-ED4F-8774-C167544CD210}" presName="rootText" presStyleLbl="node2" presStyleIdx="0" presStyleCnt="3" custScaleX="83362" custScaleY="94464">
        <dgm:presLayoutVars>
          <dgm:chPref val="3"/>
        </dgm:presLayoutVars>
      </dgm:prSet>
      <dgm:spPr/>
    </dgm:pt>
    <dgm:pt modelId="{52356288-B143-5A46-A861-7D039E7BAF6E}" type="pres">
      <dgm:prSet presAssocID="{35B97F71-2B1A-ED4F-8774-C167544CD210}" presName="rootConnector" presStyleLbl="node2" presStyleIdx="0" presStyleCnt="3"/>
      <dgm:spPr/>
    </dgm:pt>
    <dgm:pt modelId="{8DA60B12-6264-7944-8C9B-771BD23E2AF0}" type="pres">
      <dgm:prSet presAssocID="{35B97F71-2B1A-ED4F-8774-C167544CD210}" presName="hierChild4" presStyleCnt="0"/>
      <dgm:spPr/>
    </dgm:pt>
    <dgm:pt modelId="{2674C70B-9F6C-F641-B72E-88AF43630A10}" type="pres">
      <dgm:prSet presAssocID="{5F2480F8-029F-A547-B77D-92C4A77CAA80}" presName="Name64" presStyleLbl="parChTrans1D3" presStyleIdx="0" presStyleCnt="2"/>
      <dgm:spPr/>
    </dgm:pt>
    <dgm:pt modelId="{FCA3E527-9981-6B44-8ED9-9A17DBE15339}" type="pres">
      <dgm:prSet presAssocID="{C98F2E50-9D1B-1647-B6F4-E6380A1AEF14}" presName="hierRoot2" presStyleCnt="0">
        <dgm:presLayoutVars>
          <dgm:hierBranch val="init"/>
        </dgm:presLayoutVars>
      </dgm:prSet>
      <dgm:spPr/>
    </dgm:pt>
    <dgm:pt modelId="{67C6EC35-3CFE-9F43-BACB-D94FAEB75B7D}" type="pres">
      <dgm:prSet presAssocID="{C98F2E50-9D1B-1647-B6F4-E6380A1AEF14}" presName="rootComposite" presStyleCnt="0"/>
      <dgm:spPr/>
    </dgm:pt>
    <dgm:pt modelId="{EDE135D9-B8F1-3A4E-AF37-A2EBD2944053}" type="pres">
      <dgm:prSet presAssocID="{C98F2E50-9D1B-1647-B6F4-E6380A1AEF14}" presName="rootText" presStyleLbl="node3" presStyleIdx="0" presStyleCnt="2">
        <dgm:presLayoutVars>
          <dgm:chPref val="3"/>
        </dgm:presLayoutVars>
      </dgm:prSet>
      <dgm:spPr/>
    </dgm:pt>
    <dgm:pt modelId="{99093086-0C6B-BE43-A28E-4487FBF1F501}" type="pres">
      <dgm:prSet presAssocID="{C98F2E50-9D1B-1647-B6F4-E6380A1AEF14}" presName="rootConnector" presStyleLbl="node3" presStyleIdx="0" presStyleCnt="2"/>
      <dgm:spPr/>
    </dgm:pt>
    <dgm:pt modelId="{81BB0B67-2530-F747-8037-87FFF5274DF3}" type="pres">
      <dgm:prSet presAssocID="{C98F2E50-9D1B-1647-B6F4-E6380A1AEF14}" presName="hierChild4" presStyleCnt="0"/>
      <dgm:spPr/>
    </dgm:pt>
    <dgm:pt modelId="{80553680-D47F-F246-8EC0-4EEA6537A8E9}" type="pres">
      <dgm:prSet presAssocID="{C98F2E50-9D1B-1647-B6F4-E6380A1AEF14}" presName="hierChild5" presStyleCnt="0"/>
      <dgm:spPr/>
    </dgm:pt>
    <dgm:pt modelId="{8A60A6B2-CDC2-D241-8F71-521C3A05BA16}" type="pres">
      <dgm:prSet presAssocID="{6B752149-1FA6-154B-AB0C-84061FF50D1F}" presName="Name64" presStyleLbl="parChTrans1D3" presStyleIdx="1" presStyleCnt="2"/>
      <dgm:spPr/>
    </dgm:pt>
    <dgm:pt modelId="{1B47BD6C-D1DB-384A-A092-1544469EE2C2}" type="pres">
      <dgm:prSet presAssocID="{B56D7BC0-72A5-D04B-8500-F453AD534B9D}" presName="hierRoot2" presStyleCnt="0">
        <dgm:presLayoutVars>
          <dgm:hierBranch val="init"/>
        </dgm:presLayoutVars>
      </dgm:prSet>
      <dgm:spPr/>
    </dgm:pt>
    <dgm:pt modelId="{8E54A938-A645-3D4B-89C0-C2B74E3F27E8}" type="pres">
      <dgm:prSet presAssocID="{B56D7BC0-72A5-D04B-8500-F453AD534B9D}" presName="rootComposite" presStyleCnt="0"/>
      <dgm:spPr/>
    </dgm:pt>
    <dgm:pt modelId="{20F7C7F5-3E37-3D4C-93F7-A0AE2F4C1040}" type="pres">
      <dgm:prSet presAssocID="{B56D7BC0-72A5-D04B-8500-F453AD534B9D}" presName="rootText" presStyleLbl="node3" presStyleIdx="1" presStyleCnt="2">
        <dgm:presLayoutVars>
          <dgm:chPref val="3"/>
        </dgm:presLayoutVars>
      </dgm:prSet>
      <dgm:spPr/>
    </dgm:pt>
    <dgm:pt modelId="{4F2C9311-DDB5-EB46-B8CD-E176B612EF70}" type="pres">
      <dgm:prSet presAssocID="{B56D7BC0-72A5-D04B-8500-F453AD534B9D}" presName="rootConnector" presStyleLbl="node3" presStyleIdx="1" presStyleCnt="2"/>
      <dgm:spPr/>
    </dgm:pt>
    <dgm:pt modelId="{C64E29A6-295C-AA40-A257-79E406B21F1A}" type="pres">
      <dgm:prSet presAssocID="{B56D7BC0-72A5-D04B-8500-F453AD534B9D}" presName="hierChild4" presStyleCnt="0"/>
      <dgm:spPr/>
    </dgm:pt>
    <dgm:pt modelId="{D7C3D4D1-F5C2-104F-B39D-176347E5E30E}" type="pres">
      <dgm:prSet presAssocID="{B56D7BC0-72A5-D04B-8500-F453AD534B9D}" presName="hierChild5" presStyleCnt="0"/>
      <dgm:spPr/>
    </dgm:pt>
    <dgm:pt modelId="{37247992-C325-DB45-937B-584801A0DBBD}" type="pres">
      <dgm:prSet presAssocID="{35B97F71-2B1A-ED4F-8774-C167544CD210}" presName="hierChild5" presStyleCnt="0"/>
      <dgm:spPr/>
    </dgm:pt>
    <dgm:pt modelId="{64318380-2292-D541-ABFE-2D920CB66504}" type="pres">
      <dgm:prSet presAssocID="{586D60E8-C433-F242-904E-438F1F2FE95F}" presName="Name64" presStyleLbl="parChTrans1D2" presStyleIdx="1" presStyleCnt="3"/>
      <dgm:spPr/>
    </dgm:pt>
    <dgm:pt modelId="{EEDC2686-2D0A-9A44-BCF1-AD467F626285}" type="pres">
      <dgm:prSet presAssocID="{CC42D779-EFA8-7F49-97BA-A4FE4F52E369}" presName="hierRoot2" presStyleCnt="0">
        <dgm:presLayoutVars>
          <dgm:hierBranch val="init"/>
        </dgm:presLayoutVars>
      </dgm:prSet>
      <dgm:spPr/>
    </dgm:pt>
    <dgm:pt modelId="{638BB680-C0F9-B747-B65C-48F3664EFD63}" type="pres">
      <dgm:prSet presAssocID="{CC42D779-EFA8-7F49-97BA-A4FE4F52E369}" presName="rootComposite" presStyleCnt="0"/>
      <dgm:spPr/>
    </dgm:pt>
    <dgm:pt modelId="{A1275447-9F12-E641-B80B-86E1F8345DAE}" type="pres">
      <dgm:prSet presAssocID="{CC42D779-EFA8-7F49-97BA-A4FE4F52E369}" presName="rootText" presStyleLbl="node2" presStyleIdx="1" presStyleCnt="3" custScaleX="83451" custScaleY="96320">
        <dgm:presLayoutVars>
          <dgm:chPref val="3"/>
        </dgm:presLayoutVars>
      </dgm:prSet>
      <dgm:spPr/>
    </dgm:pt>
    <dgm:pt modelId="{41B56F68-6901-DD44-BE83-3E0D1749185C}" type="pres">
      <dgm:prSet presAssocID="{CC42D779-EFA8-7F49-97BA-A4FE4F52E369}" presName="rootConnector" presStyleLbl="node2" presStyleIdx="1" presStyleCnt="3"/>
      <dgm:spPr/>
    </dgm:pt>
    <dgm:pt modelId="{004F4F48-675D-0643-8414-2F3552C8CCFB}" type="pres">
      <dgm:prSet presAssocID="{CC42D779-EFA8-7F49-97BA-A4FE4F52E369}" presName="hierChild4" presStyleCnt="0"/>
      <dgm:spPr/>
    </dgm:pt>
    <dgm:pt modelId="{F22D3846-EEEE-1D49-BE5A-782A00E30391}" type="pres">
      <dgm:prSet presAssocID="{CC42D779-EFA8-7F49-97BA-A4FE4F52E369}" presName="hierChild5" presStyleCnt="0"/>
      <dgm:spPr/>
    </dgm:pt>
    <dgm:pt modelId="{9AC10DAD-F48A-C649-9E53-0305FBF611E3}" type="pres">
      <dgm:prSet presAssocID="{6B8B3426-EF25-9D47-AA79-76DD01AEB61D}" presName="Name64" presStyleLbl="parChTrans1D2" presStyleIdx="2" presStyleCnt="3"/>
      <dgm:spPr/>
    </dgm:pt>
    <dgm:pt modelId="{AF112BD4-9B60-E345-AC1C-DD25621DB3D7}" type="pres">
      <dgm:prSet presAssocID="{733831D8-15BB-9E4C-AD72-0E7C4CA754AE}" presName="hierRoot2" presStyleCnt="0">
        <dgm:presLayoutVars>
          <dgm:hierBranch val="init"/>
        </dgm:presLayoutVars>
      </dgm:prSet>
      <dgm:spPr/>
    </dgm:pt>
    <dgm:pt modelId="{2B61579C-369C-E04A-B3A8-C9E1E3FDB4DD}" type="pres">
      <dgm:prSet presAssocID="{733831D8-15BB-9E4C-AD72-0E7C4CA754AE}" presName="rootComposite" presStyleCnt="0"/>
      <dgm:spPr/>
    </dgm:pt>
    <dgm:pt modelId="{28F6D76B-3C1C-3F42-BA75-E327EA31ED2E}" type="pres">
      <dgm:prSet presAssocID="{733831D8-15BB-9E4C-AD72-0E7C4CA754AE}" presName="rootText" presStyleLbl="node2" presStyleIdx="2" presStyleCnt="3" custScaleX="79205" custScaleY="83296">
        <dgm:presLayoutVars>
          <dgm:chPref val="3"/>
        </dgm:presLayoutVars>
      </dgm:prSet>
      <dgm:spPr/>
    </dgm:pt>
    <dgm:pt modelId="{E1AD8796-7109-8141-B14A-A78B02CDA2D3}" type="pres">
      <dgm:prSet presAssocID="{733831D8-15BB-9E4C-AD72-0E7C4CA754AE}" presName="rootConnector" presStyleLbl="node2" presStyleIdx="2" presStyleCnt="3"/>
      <dgm:spPr/>
    </dgm:pt>
    <dgm:pt modelId="{A69FF31D-1AAE-824D-8652-664F4DC663DE}" type="pres">
      <dgm:prSet presAssocID="{733831D8-15BB-9E4C-AD72-0E7C4CA754AE}" presName="hierChild4" presStyleCnt="0"/>
      <dgm:spPr/>
    </dgm:pt>
    <dgm:pt modelId="{4836A8E2-A9F2-4B4D-999D-8990221333E6}" type="pres">
      <dgm:prSet presAssocID="{733831D8-15BB-9E4C-AD72-0E7C4CA754AE}" presName="hierChild5" presStyleCnt="0"/>
      <dgm:spPr/>
    </dgm:pt>
    <dgm:pt modelId="{E81ACDB9-2EB1-3B4C-B461-ADBBFFC28E9F}" type="pres">
      <dgm:prSet presAssocID="{6A67C735-BC0A-B44D-8121-C082CBB24632}" presName="hierChild3" presStyleCnt="0"/>
      <dgm:spPr/>
    </dgm:pt>
  </dgm:ptLst>
  <dgm:cxnLst>
    <dgm:cxn modelId="{92CA9E0B-EC39-D347-848B-A49F2A7090B2}" type="presOf" srcId="{35B97F71-2B1A-ED4F-8774-C167544CD210}" destId="{52356288-B143-5A46-A861-7D039E7BAF6E}" srcOrd="1" destOrd="0" presId="urn:microsoft.com/office/officeart/2009/3/layout/HorizontalOrganizationChart"/>
    <dgm:cxn modelId="{F7C0610E-D212-514D-8AD9-0A40E3491C55}" type="presOf" srcId="{6A67C735-BC0A-B44D-8121-C082CBB24632}" destId="{E78DE7F5-5218-7C4F-94C6-078FB4E359D2}" srcOrd="1" destOrd="0" presId="urn:microsoft.com/office/officeart/2009/3/layout/HorizontalOrganizationChart"/>
    <dgm:cxn modelId="{D4FDF715-A974-074C-813F-824A13D533B8}" type="presOf" srcId="{CC42D779-EFA8-7F49-97BA-A4FE4F52E369}" destId="{41B56F68-6901-DD44-BE83-3E0D1749185C}" srcOrd="1" destOrd="0" presId="urn:microsoft.com/office/officeart/2009/3/layout/HorizontalOrganizationChart"/>
    <dgm:cxn modelId="{3F632818-18DE-5844-90A6-DF77ADA0908A}" type="presOf" srcId="{35B97F71-2B1A-ED4F-8774-C167544CD210}" destId="{0792132F-0ABC-CA4C-AB08-F3E836B0EA78}" srcOrd="0" destOrd="0" presId="urn:microsoft.com/office/officeart/2009/3/layout/HorizontalOrganizationChart"/>
    <dgm:cxn modelId="{338E2120-28C2-8844-873C-5D2C4D94A584}" srcId="{35B97F71-2B1A-ED4F-8774-C167544CD210}" destId="{B56D7BC0-72A5-D04B-8500-F453AD534B9D}" srcOrd="1" destOrd="0" parTransId="{6B752149-1FA6-154B-AB0C-84061FF50D1F}" sibTransId="{F6FA2A50-0AD6-D04E-9036-805FB57167C1}"/>
    <dgm:cxn modelId="{A3FBC224-F2A9-B741-84DE-93529FE9FA55}" type="presOf" srcId="{6B752149-1FA6-154B-AB0C-84061FF50D1F}" destId="{8A60A6B2-CDC2-D241-8F71-521C3A05BA16}" srcOrd="0" destOrd="0" presId="urn:microsoft.com/office/officeart/2009/3/layout/HorizontalOrganizationChart"/>
    <dgm:cxn modelId="{F894A227-3AA9-7942-BA2F-533748E22A81}" type="presOf" srcId="{5F2480F8-029F-A547-B77D-92C4A77CAA80}" destId="{2674C70B-9F6C-F641-B72E-88AF43630A10}" srcOrd="0" destOrd="0" presId="urn:microsoft.com/office/officeart/2009/3/layout/HorizontalOrganizationChart"/>
    <dgm:cxn modelId="{84FB4528-382A-6E4B-BDC0-D904F03759BF}" srcId="{E0E81B47-8AC3-1B43-AEBE-9D84A0F26F6C}" destId="{6A67C735-BC0A-B44D-8121-C082CBB24632}" srcOrd="0" destOrd="0" parTransId="{E3E7B910-C48D-264A-96B6-46298B1BF70F}" sibTransId="{DD109EF3-727D-1D4A-9995-C1FCA19859E1}"/>
    <dgm:cxn modelId="{1664C92C-0792-A445-8752-E1158D0461AD}" srcId="{35B97F71-2B1A-ED4F-8774-C167544CD210}" destId="{C98F2E50-9D1B-1647-B6F4-E6380A1AEF14}" srcOrd="0" destOrd="0" parTransId="{5F2480F8-029F-A547-B77D-92C4A77CAA80}" sibTransId="{9CE59A69-6833-5C4E-AED2-83F2B4658168}"/>
    <dgm:cxn modelId="{F1001235-307A-904E-8810-3E0ED66B9F55}" type="presOf" srcId="{B56D7BC0-72A5-D04B-8500-F453AD534B9D}" destId="{4F2C9311-DDB5-EB46-B8CD-E176B612EF70}" srcOrd="1" destOrd="0" presId="urn:microsoft.com/office/officeart/2009/3/layout/HorizontalOrganizationChart"/>
    <dgm:cxn modelId="{1B0B6837-8D39-1F43-BBD7-D01A7296150B}" type="presOf" srcId="{733831D8-15BB-9E4C-AD72-0E7C4CA754AE}" destId="{28F6D76B-3C1C-3F42-BA75-E327EA31ED2E}" srcOrd="0" destOrd="0" presId="urn:microsoft.com/office/officeart/2009/3/layout/HorizontalOrganizationChart"/>
    <dgm:cxn modelId="{3EEBAA45-D959-4C45-B552-E4CFBFC887D0}" type="presOf" srcId="{C98F2E50-9D1B-1647-B6F4-E6380A1AEF14}" destId="{99093086-0C6B-BE43-A28E-4487FBF1F501}" srcOrd="1" destOrd="0" presId="urn:microsoft.com/office/officeart/2009/3/layout/HorizontalOrganizationChart"/>
    <dgm:cxn modelId="{60F7F84D-154C-0643-A95B-672CD11D0744}" type="presOf" srcId="{E0E81B47-8AC3-1B43-AEBE-9D84A0F26F6C}" destId="{2906BD38-56B2-4A4D-9862-AB9EFA6E6823}" srcOrd="0" destOrd="0" presId="urn:microsoft.com/office/officeart/2009/3/layout/HorizontalOrganizationChart"/>
    <dgm:cxn modelId="{F9CB625F-4A74-E44E-A4EC-37EADBFFF7EA}" srcId="{6A67C735-BC0A-B44D-8121-C082CBB24632}" destId="{733831D8-15BB-9E4C-AD72-0E7C4CA754AE}" srcOrd="2" destOrd="0" parTransId="{6B8B3426-EF25-9D47-AA79-76DD01AEB61D}" sibTransId="{A3AA96FD-D261-CF44-A01B-6D2CBD99AA43}"/>
    <dgm:cxn modelId="{6E4ACF7F-EE66-5B42-B7E0-2A924EFAC240}" type="presOf" srcId="{733831D8-15BB-9E4C-AD72-0E7C4CA754AE}" destId="{E1AD8796-7109-8141-B14A-A78B02CDA2D3}" srcOrd="1" destOrd="0" presId="urn:microsoft.com/office/officeart/2009/3/layout/HorizontalOrganizationChart"/>
    <dgm:cxn modelId="{59409181-05F2-674A-88AF-335825F55828}" type="presOf" srcId="{05D187BB-3140-784B-B020-F9225937C4FA}" destId="{CD59E1F4-009E-6340-8F18-7D9D295CE324}" srcOrd="0" destOrd="0" presId="urn:microsoft.com/office/officeart/2009/3/layout/HorizontalOrganizationChart"/>
    <dgm:cxn modelId="{976FE282-3F02-0D4B-A12E-B8381AB24975}" type="presOf" srcId="{6B8B3426-EF25-9D47-AA79-76DD01AEB61D}" destId="{9AC10DAD-F48A-C649-9E53-0305FBF611E3}" srcOrd="0" destOrd="0" presId="urn:microsoft.com/office/officeart/2009/3/layout/HorizontalOrganizationChart"/>
    <dgm:cxn modelId="{4CA38AA7-A9EE-2D45-8143-9EA99FFFE6F4}" srcId="{6A67C735-BC0A-B44D-8121-C082CBB24632}" destId="{35B97F71-2B1A-ED4F-8774-C167544CD210}" srcOrd="0" destOrd="0" parTransId="{05D187BB-3140-784B-B020-F9225937C4FA}" sibTransId="{4C01FC59-C571-534B-B832-AAE814D88181}"/>
    <dgm:cxn modelId="{47B259BC-E531-9748-878D-A6AA485092E0}" type="presOf" srcId="{C98F2E50-9D1B-1647-B6F4-E6380A1AEF14}" destId="{EDE135D9-B8F1-3A4E-AF37-A2EBD2944053}" srcOrd="0" destOrd="0" presId="urn:microsoft.com/office/officeart/2009/3/layout/HorizontalOrganizationChart"/>
    <dgm:cxn modelId="{43DF15C0-2064-E14E-B7B9-1F1EC3FBBA0A}" type="presOf" srcId="{CC42D779-EFA8-7F49-97BA-A4FE4F52E369}" destId="{A1275447-9F12-E641-B80B-86E1F8345DAE}" srcOrd="0" destOrd="0" presId="urn:microsoft.com/office/officeart/2009/3/layout/HorizontalOrganizationChart"/>
    <dgm:cxn modelId="{986B12C1-C09F-2B4D-9145-46F88A40A0AE}" srcId="{6A67C735-BC0A-B44D-8121-C082CBB24632}" destId="{CC42D779-EFA8-7F49-97BA-A4FE4F52E369}" srcOrd="1" destOrd="0" parTransId="{586D60E8-C433-F242-904E-438F1F2FE95F}" sibTransId="{12930217-C201-2B43-89F9-7DC9368A650C}"/>
    <dgm:cxn modelId="{97DA0AC3-933E-044B-A620-5CE867AC9A11}" type="presOf" srcId="{B56D7BC0-72A5-D04B-8500-F453AD534B9D}" destId="{20F7C7F5-3E37-3D4C-93F7-A0AE2F4C1040}" srcOrd="0" destOrd="0" presId="urn:microsoft.com/office/officeart/2009/3/layout/HorizontalOrganizationChart"/>
    <dgm:cxn modelId="{A77019DF-51F9-9B42-8146-4F3B2A0D8332}" type="presOf" srcId="{6A67C735-BC0A-B44D-8121-C082CBB24632}" destId="{3D21F532-FAC5-2748-AB96-18B4E22D8B08}" srcOrd="0" destOrd="0" presId="urn:microsoft.com/office/officeart/2009/3/layout/HorizontalOrganizationChart"/>
    <dgm:cxn modelId="{D9839EE8-5949-A44A-AB74-8202722DF16A}" type="presOf" srcId="{586D60E8-C433-F242-904E-438F1F2FE95F}" destId="{64318380-2292-D541-ABFE-2D920CB66504}" srcOrd="0" destOrd="0" presId="urn:microsoft.com/office/officeart/2009/3/layout/HorizontalOrganizationChart"/>
    <dgm:cxn modelId="{F47D87BA-F7EF-5841-850E-30C415DC940B}" type="presParOf" srcId="{2906BD38-56B2-4A4D-9862-AB9EFA6E6823}" destId="{5D4A30ED-6C7C-D747-A4D7-963C3986AAEB}" srcOrd="0" destOrd="0" presId="urn:microsoft.com/office/officeart/2009/3/layout/HorizontalOrganizationChart"/>
    <dgm:cxn modelId="{DF317BD1-E053-8141-920F-E97903E6B2C8}" type="presParOf" srcId="{5D4A30ED-6C7C-D747-A4D7-963C3986AAEB}" destId="{F61AD0EA-91EC-AE4F-8CF2-65D89AFB18B8}" srcOrd="0" destOrd="0" presId="urn:microsoft.com/office/officeart/2009/3/layout/HorizontalOrganizationChart"/>
    <dgm:cxn modelId="{FF9A4F37-75B1-B64A-B15A-86195B549E44}" type="presParOf" srcId="{F61AD0EA-91EC-AE4F-8CF2-65D89AFB18B8}" destId="{3D21F532-FAC5-2748-AB96-18B4E22D8B08}" srcOrd="0" destOrd="0" presId="urn:microsoft.com/office/officeart/2009/3/layout/HorizontalOrganizationChart"/>
    <dgm:cxn modelId="{25BC7498-5D59-6241-AAB5-64095BE65682}" type="presParOf" srcId="{F61AD0EA-91EC-AE4F-8CF2-65D89AFB18B8}" destId="{E78DE7F5-5218-7C4F-94C6-078FB4E359D2}" srcOrd="1" destOrd="0" presId="urn:microsoft.com/office/officeart/2009/3/layout/HorizontalOrganizationChart"/>
    <dgm:cxn modelId="{E12867AF-8B61-3949-BEBB-9178C4E02FFE}" type="presParOf" srcId="{5D4A30ED-6C7C-D747-A4D7-963C3986AAEB}" destId="{6FCEFCEA-5AB1-1644-A6B2-6BBA5A444E09}" srcOrd="1" destOrd="0" presId="urn:microsoft.com/office/officeart/2009/3/layout/HorizontalOrganizationChart"/>
    <dgm:cxn modelId="{491C9DBF-20C3-864A-91C9-25E5CEBCE402}" type="presParOf" srcId="{6FCEFCEA-5AB1-1644-A6B2-6BBA5A444E09}" destId="{CD59E1F4-009E-6340-8F18-7D9D295CE324}" srcOrd="0" destOrd="0" presId="urn:microsoft.com/office/officeart/2009/3/layout/HorizontalOrganizationChart"/>
    <dgm:cxn modelId="{C7A8DD44-0B21-DB44-8EB3-1D9CF884E64A}" type="presParOf" srcId="{6FCEFCEA-5AB1-1644-A6B2-6BBA5A444E09}" destId="{D6969546-2757-194B-BB07-DAE21DEC3B6A}" srcOrd="1" destOrd="0" presId="urn:microsoft.com/office/officeart/2009/3/layout/HorizontalOrganizationChart"/>
    <dgm:cxn modelId="{6FFE2065-742D-0648-8107-A57DEFB4631F}" type="presParOf" srcId="{D6969546-2757-194B-BB07-DAE21DEC3B6A}" destId="{90C38A5D-8D56-3B4B-8B0B-C11034428381}" srcOrd="0" destOrd="0" presId="urn:microsoft.com/office/officeart/2009/3/layout/HorizontalOrganizationChart"/>
    <dgm:cxn modelId="{9132CB5D-A187-1142-9127-3CD23967A3BD}" type="presParOf" srcId="{90C38A5D-8D56-3B4B-8B0B-C11034428381}" destId="{0792132F-0ABC-CA4C-AB08-F3E836B0EA78}" srcOrd="0" destOrd="0" presId="urn:microsoft.com/office/officeart/2009/3/layout/HorizontalOrganizationChart"/>
    <dgm:cxn modelId="{0F130973-C3B6-A24B-9661-AC87F9FEFB90}" type="presParOf" srcId="{90C38A5D-8D56-3B4B-8B0B-C11034428381}" destId="{52356288-B143-5A46-A861-7D039E7BAF6E}" srcOrd="1" destOrd="0" presId="urn:microsoft.com/office/officeart/2009/3/layout/HorizontalOrganizationChart"/>
    <dgm:cxn modelId="{DACA6E8D-4E89-9546-AB6E-486854E33253}" type="presParOf" srcId="{D6969546-2757-194B-BB07-DAE21DEC3B6A}" destId="{8DA60B12-6264-7944-8C9B-771BD23E2AF0}" srcOrd="1" destOrd="0" presId="urn:microsoft.com/office/officeart/2009/3/layout/HorizontalOrganizationChart"/>
    <dgm:cxn modelId="{1C0A4640-71B7-F047-8F75-8649B12B9020}" type="presParOf" srcId="{8DA60B12-6264-7944-8C9B-771BD23E2AF0}" destId="{2674C70B-9F6C-F641-B72E-88AF43630A10}" srcOrd="0" destOrd="0" presId="urn:microsoft.com/office/officeart/2009/3/layout/HorizontalOrganizationChart"/>
    <dgm:cxn modelId="{1EE80E13-A2CA-9047-9578-C9A32066B99A}" type="presParOf" srcId="{8DA60B12-6264-7944-8C9B-771BD23E2AF0}" destId="{FCA3E527-9981-6B44-8ED9-9A17DBE15339}" srcOrd="1" destOrd="0" presId="urn:microsoft.com/office/officeart/2009/3/layout/HorizontalOrganizationChart"/>
    <dgm:cxn modelId="{938496CE-AF5B-FD4F-B755-6117E9EFF2A5}" type="presParOf" srcId="{FCA3E527-9981-6B44-8ED9-9A17DBE15339}" destId="{67C6EC35-3CFE-9F43-BACB-D94FAEB75B7D}" srcOrd="0" destOrd="0" presId="urn:microsoft.com/office/officeart/2009/3/layout/HorizontalOrganizationChart"/>
    <dgm:cxn modelId="{3838D078-7D65-FD4E-947C-228C36D7B1CD}" type="presParOf" srcId="{67C6EC35-3CFE-9F43-BACB-D94FAEB75B7D}" destId="{EDE135D9-B8F1-3A4E-AF37-A2EBD2944053}" srcOrd="0" destOrd="0" presId="urn:microsoft.com/office/officeart/2009/3/layout/HorizontalOrganizationChart"/>
    <dgm:cxn modelId="{B385E601-99EE-9E49-B693-B9D8E2FA35CF}" type="presParOf" srcId="{67C6EC35-3CFE-9F43-BACB-D94FAEB75B7D}" destId="{99093086-0C6B-BE43-A28E-4487FBF1F501}" srcOrd="1" destOrd="0" presId="urn:microsoft.com/office/officeart/2009/3/layout/HorizontalOrganizationChart"/>
    <dgm:cxn modelId="{CF22EFEE-2168-E14A-B1A0-D0038873E333}" type="presParOf" srcId="{FCA3E527-9981-6B44-8ED9-9A17DBE15339}" destId="{81BB0B67-2530-F747-8037-87FFF5274DF3}" srcOrd="1" destOrd="0" presId="urn:microsoft.com/office/officeart/2009/3/layout/HorizontalOrganizationChart"/>
    <dgm:cxn modelId="{2A255779-06FD-F044-BF7C-74A7FBEABCE4}" type="presParOf" srcId="{FCA3E527-9981-6B44-8ED9-9A17DBE15339}" destId="{80553680-D47F-F246-8EC0-4EEA6537A8E9}" srcOrd="2" destOrd="0" presId="urn:microsoft.com/office/officeart/2009/3/layout/HorizontalOrganizationChart"/>
    <dgm:cxn modelId="{E1346047-80C6-2F4C-928F-BE386CD14F90}" type="presParOf" srcId="{8DA60B12-6264-7944-8C9B-771BD23E2AF0}" destId="{8A60A6B2-CDC2-D241-8F71-521C3A05BA16}" srcOrd="2" destOrd="0" presId="urn:microsoft.com/office/officeart/2009/3/layout/HorizontalOrganizationChart"/>
    <dgm:cxn modelId="{834C5695-02D9-1F40-9055-8EC8EAB2222E}" type="presParOf" srcId="{8DA60B12-6264-7944-8C9B-771BD23E2AF0}" destId="{1B47BD6C-D1DB-384A-A092-1544469EE2C2}" srcOrd="3" destOrd="0" presId="urn:microsoft.com/office/officeart/2009/3/layout/HorizontalOrganizationChart"/>
    <dgm:cxn modelId="{C38DE177-FB89-5A41-8383-A6F933B1EF49}" type="presParOf" srcId="{1B47BD6C-D1DB-384A-A092-1544469EE2C2}" destId="{8E54A938-A645-3D4B-89C0-C2B74E3F27E8}" srcOrd="0" destOrd="0" presId="urn:microsoft.com/office/officeart/2009/3/layout/HorizontalOrganizationChart"/>
    <dgm:cxn modelId="{EE5530E1-A556-6E49-B7C3-B1B2D1E23BFD}" type="presParOf" srcId="{8E54A938-A645-3D4B-89C0-C2B74E3F27E8}" destId="{20F7C7F5-3E37-3D4C-93F7-A0AE2F4C1040}" srcOrd="0" destOrd="0" presId="urn:microsoft.com/office/officeart/2009/3/layout/HorizontalOrganizationChart"/>
    <dgm:cxn modelId="{4D65B0A7-2E75-D945-BB70-8DF52A189188}" type="presParOf" srcId="{8E54A938-A645-3D4B-89C0-C2B74E3F27E8}" destId="{4F2C9311-DDB5-EB46-B8CD-E176B612EF70}" srcOrd="1" destOrd="0" presId="urn:microsoft.com/office/officeart/2009/3/layout/HorizontalOrganizationChart"/>
    <dgm:cxn modelId="{6423D759-E979-F942-8973-57BC10128DA9}" type="presParOf" srcId="{1B47BD6C-D1DB-384A-A092-1544469EE2C2}" destId="{C64E29A6-295C-AA40-A257-79E406B21F1A}" srcOrd="1" destOrd="0" presId="urn:microsoft.com/office/officeart/2009/3/layout/HorizontalOrganizationChart"/>
    <dgm:cxn modelId="{A889DDBE-1B98-AE4E-920A-0C9C6F798C97}" type="presParOf" srcId="{1B47BD6C-D1DB-384A-A092-1544469EE2C2}" destId="{D7C3D4D1-F5C2-104F-B39D-176347E5E30E}" srcOrd="2" destOrd="0" presId="urn:microsoft.com/office/officeart/2009/3/layout/HorizontalOrganizationChart"/>
    <dgm:cxn modelId="{9BF5C563-C902-F44F-B92A-C4A32D60F76F}" type="presParOf" srcId="{D6969546-2757-194B-BB07-DAE21DEC3B6A}" destId="{37247992-C325-DB45-937B-584801A0DBBD}" srcOrd="2" destOrd="0" presId="urn:microsoft.com/office/officeart/2009/3/layout/HorizontalOrganizationChart"/>
    <dgm:cxn modelId="{964A16C2-61FA-5545-AACF-B9D6B294A8F8}" type="presParOf" srcId="{6FCEFCEA-5AB1-1644-A6B2-6BBA5A444E09}" destId="{64318380-2292-D541-ABFE-2D920CB66504}" srcOrd="2" destOrd="0" presId="urn:microsoft.com/office/officeart/2009/3/layout/HorizontalOrganizationChart"/>
    <dgm:cxn modelId="{7B82CF7A-A8ED-984D-8AD7-D0BD6DC676DC}" type="presParOf" srcId="{6FCEFCEA-5AB1-1644-A6B2-6BBA5A444E09}" destId="{EEDC2686-2D0A-9A44-BCF1-AD467F626285}" srcOrd="3" destOrd="0" presId="urn:microsoft.com/office/officeart/2009/3/layout/HorizontalOrganizationChart"/>
    <dgm:cxn modelId="{BDC8189E-8BEC-1341-8F1D-646BEB4D192A}" type="presParOf" srcId="{EEDC2686-2D0A-9A44-BCF1-AD467F626285}" destId="{638BB680-C0F9-B747-B65C-48F3664EFD63}" srcOrd="0" destOrd="0" presId="urn:microsoft.com/office/officeart/2009/3/layout/HorizontalOrganizationChart"/>
    <dgm:cxn modelId="{7174E141-BE7C-EF48-A73C-E50FEC473844}" type="presParOf" srcId="{638BB680-C0F9-B747-B65C-48F3664EFD63}" destId="{A1275447-9F12-E641-B80B-86E1F8345DAE}" srcOrd="0" destOrd="0" presId="urn:microsoft.com/office/officeart/2009/3/layout/HorizontalOrganizationChart"/>
    <dgm:cxn modelId="{5519FA53-2EB8-CC48-BBCF-F9155D9A4411}" type="presParOf" srcId="{638BB680-C0F9-B747-B65C-48F3664EFD63}" destId="{41B56F68-6901-DD44-BE83-3E0D1749185C}" srcOrd="1" destOrd="0" presId="urn:microsoft.com/office/officeart/2009/3/layout/HorizontalOrganizationChart"/>
    <dgm:cxn modelId="{24C549CD-C20F-E34A-8F03-1F892E063F6E}" type="presParOf" srcId="{EEDC2686-2D0A-9A44-BCF1-AD467F626285}" destId="{004F4F48-675D-0643-8414-2F3552C8CCFB}" srcOrd="1" destOrd="0" presId="urn:microsoft.com/office/officeart/2009/3/layout/HorizontalOrganizationChart"/>
    <dgm:cxn modelId="{1003ABBE-B794-9A4E-92E8-08B74DCE11E4}" type="presParOf" srcId="{EEDC2686-2D0A-9A44-BCF1-AD467F626285}" destId="{F22D3846-EEEE-1D49-BE5A-782A00E30391}" srcOrd="2" destOrd="0" presId="urn:microsoft.com/office/officeart/2009/3/layout/HorizontalOrganizationChart"/>
    <dgm:cxn modelId="{99963F49-205E-6F48-B878-79F94D5F8867}" type="presParOf" srcId="{6FCEFCEA-5AB1-1644-A6B2-6BBA5A444E09}" destId="{9AC10DAD-F48A-C649-9E53-0305FBF611E3}" srcOrd="4" destOrd="0" presId="urn:microsoft.com/office/officeart/2009/3/layout/HorizontalOrganizationChart"/>
    <dgm:cxn modelId="{735FD46A-8B5C-BD48-A1B4-EB82A7B67A71}" type="presParOf" srcId="{6FCEFCEA-5AB1-1644-A6B2-6BBA5A444E09}" destId="{AF112BD4-9B60-E345-AC1C-DD25621DB3D7}" srcOrd="5" destOrd="0" presId="urn:microsoft.com/office/officeart/2009/3/layout/HorizontalOrganizationChart"/>
    <dgm:cxn modelId="{CD94712B-5FB2-554C-A344-146B8BB4EBEB}" type="presParOf" srcId="{AF112BD4-9B60-E345-AC1C-DD25621DB3D7}" destId="{2B61579C-369C-E04A-B3A8-C9E1E3FDB4DD}" srcOrd="0" destOrd="0" presId="urn:microsoft.com/office/officeart/2009/3/layout/HorizontalOrganizationChart"/>
    <dgm:cxn modelId="{431BEF39-9A59-DF4B-B432-A7D519760C0C}" type="presParOf" srcId="{2B61579C-369C-E04A-B3A8-C9E1E3FDB4DD}" destId="{28F6D76B-3C1C-3F42-BA75-E327EA31ED2E}" srcOrd="0" destOrd="0" presId="urn:microsoft.com/office/officeart/2009/3/layout/HorizontalOrganizationChart"/>
    <dgm:cxn modelId="{B3C2A95E-4B68-D446-9856-D7440E533A5A}" type="presParOf" srcId="{2B61579C-369C-E04A-B3A8-C9E1E3FDB4DD}" destId="{E1AD8796-7109-8141-B14A-A78B02CDA2D3}" srcOrd="1" destOrd="0" presId="urn:microsoft.com/office/officeart/2009/3/layout/HorizontalOrganizationChart"/>
    <dgm:cxn modelId="{C7524E77-C625-FE4B-926D-DC312C7F6B6F}" type="presParOf" srcId="{AF112BD4-9B60-E345-AC1C-DD25621DB3D7}" destId="{A69FF31D-1AAE-824D-8652-664F4DC663DE}" srcOrd="1" destOrd="0" presId="urn:microsoft.com/office/officeart/2009/3/layout/HorizontalOrganizationChart"/>
    <dgm:cxn modelId="{AF6F9181-0825-CC4F-BBBC-73977712F1D1}" type="presParOf" srcId="{AF112BD4-9B60-E345-AC1C-DD25621DB3D7}" destId="{4836A8E2-A9F2-4B4D-999D-8990221333E6}" srcOrd="2" destOrd="0" presId="urn:microsoft.com/office/officeart/2009/3/layout/HorizontalOrganizationChart"/>
    <dgm:cxn modelId="{ED6EFB02-550B-254C-8848-906AA74F7171}" type="presParOf" srcId="{5D4A30ED-6C7C-D747-A4D7-963C3986AAEB}" destId="{E81ACDB9-2EB1-3B4C-B461-ADBBFFC28E9F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A67C735-BC0A-B44D-8121-C082CBB24632}">
      <dgm:prSet phldrT="[文本]" custT="1"/>
      <dgm:spPr/>
      <dgm:t>
        <a:bodyPr/>
        <a:lstStyle/>
        <a:p>
          <a:r>
            <a:rPr lang="en-US" altLang="zh-CN" sz="40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普遍联系和永恒发展</a:t>
          </a:r>
        </a:p>
      </dgm:t>
    </dgm:pt>
    <dgm:pt modelId="{E3E7B910-C48D-264A-96B6-46298B1BF70F}" type="par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DD109EF3-727D-1D4A-9995-C1FCA19859E1}" type="sib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35B97F71-2B1A-ED4F-8774-C167544CD210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两大特点</a:t>
          </a:r>
        </a:p>
      </dgm:t>
    </dgm:pt>
    <dgm:pt modelId="{05D187BB-3140-784B-B020-F9225937C4FA}" type="par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4C01FC59-C571-534B-B832-AAE814D88181}" type="sib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CC42D779-EFA8-7F49-97BA-A4FE4F52E369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三大规律</a:t>
          </a:r>
        </a:p>
      </dgm:t>
    </dgm:pt>
    <dgm:pt modelId="{586D60E8-C433-F242-904E-438F1F2FE95F}" type="par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12930217-C201-2B43-89F9-7DC9368A650C}" type="sib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733831D8-15BB-9E4C-AD72-0E7C4CA754AE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五对范畴</a:t>
          </a:r>
        </a:p>
      </dgm:t>
    </dgm:pt>
    <dgm:pt modelId="{6B8B3426-EF25-9D47-AA79-76DD01AEB61D}" type="par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A3AA96FD-D261-CF44-A01B-6D2CBD99AA43}" type="sib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C98F2E50-9D1B-1647-B6F4-E6380A1AEF14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联系</a:t>
          </a:r>
        </a:p>
      </dgm:t>
    </dgm:pt>
    <dgm:pt modelId="{5F2480F8-029F-A547-B77D-92C4A77CAA80}" type="par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9CE59A69-6833-5C4E-AED2-83F2B4658168}" type="sib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B56D7BC0-72A5-D04B-8500-F453AD534B9D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gm:t>
    </dgm:pt>
    <dgm:pt modelId="{6B752149-1FA6-154B-AB0C-84061FF50D1F}" type="par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F6FA2A50-0AD6-D04E-9036-805FB57167C1}" type="sib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2ED72FB7-CD1D-2140-8884-0BAC834B3A95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对立统一规律</a:t>
          </a:r>
        </a:p>
      </dgm:t>
    </dgm:pt>
    <dgm:pt modelId="{6F2C054C-ED5A-7F42-B266-42BEE316214F}" type="par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847531A4-3F6E-9F42-986E-C755A873B9D7}" type="sib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4B4E7E4C-4CD5-3946-AA84-17170AE9E55A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质量互变规律</a:t>
          </a:r>
        </a:p>
      </dgm:t>
    </dgm:pt>
    <dgm:pt modelId="{FF68279A-15FB-C946-BF9E-8E9AC22CCF11}" type="parTrans" cxnId="{03EDE71E-2040-AC4E-A327-CCEE7B559941}">
      <dgm:prSet/>
      <dgm:spPr/>
      <dgm:t>
        <a:bodyPr/>
        <a:lstStyle/>
        <a:p>
          <a:endParaRPr lang="zh-CN" altLang="en-US"/>
        </a:p>
      </dgm:t>
    </dgm:pt>
    <dgm:pt modelId="{A21C39E4-D1C7-2744-BF2C-3358DB6189A7}" type="sibTrans" cxnId="{03EDE71E-2040-AC4E-A327-CCEE7B559941}">
      <dgm:prSet/>
      <dgm:spPr/>
      <dgm:t>
        <a:bodyPr/>
        <a:lstStyle/>
        <a:p>
          <a:endParaRPr lang="zh-CN" altLang="en-US"/>
        </a:p>
      </dgm:t>
    </dgm:pt>
    <dgm:pt modelId="{0A160A39-D080-BB43-8A2A-2FD9008D1DD8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否定之否定规律</a:t>
          </a:r>
        </a:p>
      </dgm:t>
    </dgm:pt>
    <dgm:pt modelId="{347BD54C-894A-564F-B949-CCDAEF13C649}" type="parTrans" cxnId="{6C1EDE0A-1420-8245-8370-C8685E924670}">
      <dgm:prSet/>
      <dgm:spPr/>
      <dgm:t>
        <a:bodyPr/>
        <a:lstStyle/>
        <a:p>
          <a:endParaRPr lang="zh-CN" altLang="en-US"/>
        </a:p>
      </dgm:t>
    </dgm:pt>
    <dgm:pt modelId="{471DAB11-DBA0-3748-824D-5E50602FD690}" type="sibTrans" cxnId="{6C1EDE0A-1420-8245-8370-C8685E924670}">
      <dgm:prSet/>
      <dgm:spPr/>
      <dgm:t>
        <a:bodyPr/>
        <a:lstStyle/>
        <a:p>
          <a:endParaRPr lang="zh-CN" altLang="en-US"/>
        </a:p>
      </dgm:t>
    </dgm:pt>
    <dgm:pt modelId="{10DA1F89-0CE1-054C-A8A9-94F77583BD9C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原因和结果</a:t>
          </a:r>
        </a:p>
      </dgm:t>
    </dgm:pt>
    <dgm:pt modelId="{A7737456-3506-8943-B102-86FD2D495A7D}" type="parTrans" cxnId="{C925CE0C-2D67-7140-A22A-EB10FEFF6715}">
      <dgm:prSet/>
      <dgm:spPr/>
      <dgm:t>
        <a:bodyPr/>
        <a:lstStyle/>
        <a:p>
          <a:endParaRPr lang="zh-CN" altLang="en-US"/>
        </a:p>
      </dgm:t>
    </dgm:pt>
    <dgm:pt modelId="{C3243669-2E33-B84D-8539-8E2783DEE213}" type="sibTrans" cxnId="{C925CE0C-2D67-7140-A22A-EB10FEFF6715}">
      <dgm:prSet/>
      <dgm:spPr/>
      <dgm:t>
        <a:bodyPr/>
        <a:lstStyle/>
        <a:p>
          <a:endParaRPr lang="zh-CN" altLang="en-US"/>
        </a:p>
      </dgm:t>
    </dgm:pt>
    <dgm:pt modelId="{D2616249-D9E4-AA41-BDBE-DA8A6C04BA7A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必然性和偶然性</a:t>
          </a:r>
        </a:p>
      </dgm:t>
    </dgm:pt>
    <dgm:pt modelId="{E2AA2E02-EC41-1D42-A979-C89042E26CEC}" type="parTrans" cxnId="{C46B6B07-B7E4-3A4B-BCF0-FA720B2278F4}">
      <dgm:prSet/>
      <dgm:spPr/>
      <dgm:t>
        <a:bodyPr/>
        <a:lstStyle/>
        <a:p>
          <a:endParaRPr lang="zh-CN" altLang="en-US"/>
        </a:p>
      </dgm:t>
    </dgm:pt>
    <dgm:pt modelId="{06F8DE25-78ED-CE4A-88F2-5885012937CB}" type="sibTrans" cxnId="{C46B6B07-B7E4-3A4B-BCF0-FA720B2278F4}">
      <dgm:prSet/>
      <dgm:spPr/>
      <dgm:t>
        <a:bodyPr/>
        <a:lstStyle/>
        <a:p>
          <a:endParaRPr lang="zh-CN" altLang="en-US"/>
        </a:p>
      </dgm:t>
    </dgm:pt>
    <dgm:pt modelId="{B703F59E-E685-1D4D-AEDA-482BBBE8AC04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可能性和现实性</a:t>
          </a:r>
        </a:p>
      </dgm:t>
    </dgm:pt>
    <dgm:pt modelId="{CC818DEA-5089-1746-9805-2CFD17E53B0D}" type="parTrans" cxnId="{17DBF277-80CC-104C-9473-62CD68A20498}">
      <dgm:prSet/>
      <dgm:spPr/>
      <dgm:t>
        <a:bodyPr/>
        <a:lstStyle/>
        <a:p>
          <a:endParaRPr lang="zh-CN" altLang="en-US"/>
        </a:p>
      </dgm:t>
    </dgm:pt>
    <dgm:pt modelId="{8BABDCB5-AB60-C342-B66D-3E3E6A87CCC3}" type="sibTrans" cxnId="{17DBF277-80CC-104C-9473-62CD68A20498}">
      <dgm:prSet/>
      <dgm:spPr/>
      <dgm:t>
        <a:bodyPr/>
        <a:lstStyle/>
        <a:p>
          <a:endParaRPr lang="zh-CN" altLang="en-US"/>
        </a:p>
      </dgm:t>
    </dgm:pt>
    <dgm:pt modelId="{980DF807-EAB0-364B-A0A3-95BCCE3656AA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内容和形式</a:t>
          </a:r>
        </a:p>
      </dgm:t>
    </dgm:pt>
    <dgm:pt modelId="{D4E680B6-8DEE-D246-B106-0939135D6DB7}" type="parTrans" cxnId="{560456C6-56CB-F641-AE5E-6F6E8ABFB67E}">
      <dgm:prSet/>
      <dgm:spPr/>
      <dgm:t>
        <a:bodyPr/>
        <a:lstStyle/>
        <a:p>
          <a:endParaRPr lang="zh-CN" altLang="en-US"/>
        </a:p>
      </dgm:t>
    </dgm:pt>
    <dgm:pt modelId="{824846C5-1036-2F4B-B2AB-4C060E2627E2}" type="sibTrans" cxnId="{560456C6-56CB-F641-AE5E-6F6E8ABFB67E}">
      <dgm:prSet/>
      <dgm:spPr/>
      <dgm:t>
        <a:bodyPr/>
        <a:lstStyle/>
        <a:p>
          <a:endParaRPr lang="zh-CN" altLang="en-US"/>
        </a:p>
      </dgm:t>
    </dgm:pt>
    <dgm:pt modelId="{17039FBC-A55A-B842-9515-4CF2C5C06F01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现象和本质</a:t>
          </a:r>
        </a:p>
      </dgm:t>
    </dgm:pt>
    <dgm:pt modelId="{1BF26075-3D66-7249-92C0-74659EA1C2AC}" type="parTrans" cxnId="{5EAB1990-6768-9D47-93A4-1B62DCC38391}">
      <dgm:prSet/>
      <dgm:spPr/>
      <dgm:t>
        <a:bodyPr/>
        <a:lstStyle/>
        <a:p>
          <a:endParaRPr lang="zh-CN" altLang="en-US"/>
        </a:p>
      </dgm:t>
    </dgm:pt>
    <dgm:pt modelId="{CF45D26C-FE30-6846-B319-B2A4235DBF24}" type="sibTrans" cxnId="{5EAB1990-6768-9D47-93A4-1B62DCC38391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D4A30ED-6C7C-D747-A4D7-963C3986AAEB}" type="pres">
      <dgm:prSet presAssocID="{6A67C735-BC0A-B44D-8121-C082CBB24632}" presName="hierRoot1" presStyleCnt="0">
        <dgm:presLayoutVars>
          <dgm:hierBranch val="init"/>
        </dgm:presLayoutVars>
      </dgm:prSet>
      <dgm:spPr/>
    </dgm:pt>
    <dgm:pt modelId="{F61AD0EA-91EC-AE4F-8CF2-65D89AFB18B8}" type="pres">
      <dgm:prSet presAssocID="{6A67C735-BC0A-B44D-8121-C082CBB24632}" presName="rootComposite1" presStyleCnt="0"/>
      <dgm:spPr/>
    </dgm:pt>
    <dgm:pt modelId="{3D21F532-FAC5-2748-AB96-18B4E22D8B08}" type="pres">
      <dgm:prSet presAssocID="{6A67C735-BC0A-B44D-8121-C082CBB24632}" presName="rootText1" presStyleLbl="node0" presStyleIdx="0" presStyleCnt="1" custScaleX="221390">
        <dgm:presLayoutVars>
          <dgm:chPref val="3"/>
        </dgm:presLayoutVars>
      </dgm:prSet>
      <dgm:spPr/>
    </dgm:pt>
    <dgm:pt modelId="{E78DE7F5-5218-7C4F-94C6-078FB4E359D2}" type="pres">
      <dgm:prSet presAssocID="{6A67C735-BC0A-B44D-8121-C082CBB24632}" presName="rootConnector1" presStyleLbl="node1" presStyleIdx="0" presStyleCnt="0"/>
      <dgm:spPr/>
    </dgm:pt>
    <dgm:pt modelId="{6FCEFCEA-5AB1-1644-A6B2-6BBA5A444E09}" type="pres">
      <dgm:prSet presAssocID="{6A67C735-BC0A-B44D-8121-C082CBB24632}" presName="hierChild2" presStyleCnt="0"/>
      <dgm:spPr/>
    </dgm:pt>
    <dgm:pt modelId="{CD59E1F4-009E-6340-8F18-7D9D295CE324}" type="pres">
      <dgm:prSet presAssocID="{05D187BB-3140-784B-B020-F9225937C4FA}" presName="Name64" presStyleLbl="parChTrans1D2" presStyleIdx="0" presStyleCnt="3"/>
      <dgm:spPr/>
    </dgm:pt>
    <dgm:pt modelId="{D6969546-2757-194B-BB07-DAE21DEC3B6A}" type="pres">
      <dgm:prSet presAssocID="{35B97F71-2B1A-ED4F-8774-C167544CD210}" presName="hierRoot2" presStyleCnt="0">
        <dgm:presLayoutVars>
          <dgm:hierBranch val="init"/>
        </dgm:presLayoutVars>
      </dgm:prSet>
      <dgm:spPr/>
    </dgm:pt>
    <dgm:pt modelId="{90C38A5D-8D56-3B4B-8B0B-C11034428381}" type="pres">
      <dgm:prSet presAssocID="{35B97F71-2B1A-ED4F-8774-C167544CD210}" presName="rootComposite" presStyleCnt="0"/>
      <dgm:spPr/>
    </dgm:pt>
    <dgm:pt modelId="{0792132F-0ABC-CA4C-AB08-F3E836B0EA78}" type="pres">
      <dgm:prSet presAssocID="{35B97F71-2B1A-ED4F-8774-C167544CD210}" presName="rootText" presStyleLbl="node2" presStyleIdx="0" presStyleCnt="3" custScaleX="83362" custScaleY="94464">
        <dgm:presLayoutVars>
          <dgm:chPref val="3"/>
        </dgm:presLayoutVars>
      </dgm:prSet>
      <dgm:spPr/>
    </dgm:pt>
    <dgm:pt modelId="{52356288-B143-5A46-A861-7D039E7BAF6E}" type="pres">
      <dgm:prSet presAssocID="{35B97F71-2B1A-ED4F-8774-C167544CD210}" presName="rootConnector" presStyleLbl="node2" presStyleIdx="0" presStyleCnt="3"/>
      <dgm:spPr/>
    </dgm:pt>
    <dgm:pt modelId="{8DA60B12-6264-7944-8C9B-771BD23E2AF0}" type="pres">
      <dgm:prSet presAssocID="{35B97F71-2B1A-ED4F-8774-C167544CD210}" presName="hierChild4" presStyleCnt="0"/>
      <dgm:spPr/>
    </dgm:pt>
    <dgm:pt modelId="{2674C70B-9F6C-F641-B72E-88AF43630A10}" type="pres">
      <dgm:prSet presAssocID="{5F2480F8-029F-A547-B77D-92C4A77CAA80}" presName="Name64" presStyleLbl="parChTrans1D3" presStyleIdx="0" presStyleCnt="10"/>
      <dgm:spPr/>
    </dgm:pt>
    <dgm:pt modelId="{FCA3E527-9981-6B44-8ED9-9A17DBE15339}" type="pres">
      <dgm:prSet presAssocID="{C98F2E50-9D1B-1647-B6F4-E6380A1AEF14}" presName="hierRoot2" presStyleCnt="0">
        <dgm:presLayoutVars>
          <dgm:hierBranch val="init"/>
        </dgm:presLayoutVars>
      </dgm:prSet>
      <dgm:spPr/>
    </dgm:pt>
    <dgm:pt modelId="{67C6EC35-3CFE-9F43-BACB-D94FAEB75B7D}" type="pres">
      <dgm:prSet presAssocID="{C98F2E50-9D1B-1647-B6F4-E6380A1AEF14}" presName="rootComposite" presStyleCnt="0"/>
      <dgm:spPr/>
    </dgm:pt>
    <dgm:pt modelId="{EDE135D9-B8F1-3A4E-AF37-A2EBD2944053}" type="pres">
      <dgm:prSet presAssocID="{C98F2E50-9D1B-1647-B6F4-E6380A1AEF14}" presName="rootText" presStyleLbl="node3" presStyleIdx="0" presStyleCnt="10">
        <dgm:presLayoutVars>
          <dgm:chPref val="3"/>
        </dgm:presLayoutVars>
      </dgm:prSet>
      <dgm:spPr/>
    </dgm:pt>
    <dgm:pt modelId="{99093086-0C6B-BE43-A28E-4487FBF1F501}" type="pres">
      <dgm:prSet presAssocID="{C98F2E50-9D1B-1647-B6F4-E6380A1AEF14}" presName="rootConnector" presStyleLbl="node3" presStyleIdx="0" presStyleCnt="10"/>
      <dgm:spPr/>
    </dgm:pt>
    <dgm:pt modelId="{81BB0B67-2530-F747-8037-87FFF5274DF3}" type="pres">
      <dgm:prSet presAssocID="{C98F2E50-9D1B-1647-B6F4-E6380A1AEF14}" presName="hierChild4" presStyleCnt="0"/>
      <dgm:spPr/>
    </dgm:pt>
    <dgm:pt modelId="{80553680-D47F-F246-8EC0-4EEA6537A8E9}" type="pres">
      <dgm:prSet presAssocID="{C98F2E50-9D1B-1647-B6F4-E6380A1AEF14}" presName="hierChild5" presStyleCnt="0"/>
      <dgm:spPr/>
    </dgm:pt>
    <dgm:pt modelId="{8A60A6B2-CDC2-D241-8F71-521C3A05BA16}" type="pres">
      <dgm:prSet presAssocID="{6B752149-1FA6-154B-AB0C-84061FF50D1F}" presName="Name64" presStyleLbl="parChTrans1D3" presStyleIdx="1" presStyleCnt="10"/>
      <dgm:spPr/>
    </dgm:pt>
    <dgm:pt modelId="{1B47BD6C-D1DB-384A-A092-1544469EE2C2}" type="pres">
      <dgm:prSet presAssocID="{B56D7BC0-72A5-D04B-8500-F453AD534B9D}" presName="hierRoot2" presStyleCnt="0">
        <dgm:presLayoutVars>
          <dgm:hierBranch val="init"/>
        </dgm:presLayoutVars>
      </dgm:prSet>
      <dgm:spPr/>
    </dgm:pt>
    <dgm:pt modelId="{8E54A938-A645-3D4B-89C0-C2B74E3F27E8}" type="pres">
      <dgm:prSet presAssocID="{B56D7BC0-72A5-D04B-8500-F453AD534B9D}" presName="rootComposite" presStyleCnt="0"/>
      <dgm:spPr/>
    </dgm:pt>
    <dgm:pt modelId="{20F7C7F5-3E37-3D4C-93F7-A0AE2F4C1040}" type="pres">
      <dgm:prSet presAssocID="{B56D7BC0-72A5-D04B-8500-F453AD534B9D}" presName="rootText" presStyleLbl="node3" presStyleIdx="1" presStyleCnt="10">
        <dgm:presLayoutVars>
          <dgm:chPref val="3"/>
        </dgm:presLayoutVars>
      </dgm:prSet>
      <dgm:spPr/>
    </dgm:pt>
    <dgm:pt modelId="{4F2C9311-DDB5-EB46-B8CD-E176B612EF70}" type="pres">
      <dgm:prSet presAssocID="{B56D7BC0-72A5-D04B-8500-F453AD534B9D}" presName="rootConnector" presStyleLbl="node3" presStyleIdx="1" presStyleCnt="10"/>
      <dgm:spPr/>
    </dgm:pt>
    <dgm:pt modelId="{C64E29A6-295C-AA40-A257-79E406B21F1A}" type="pres">
      <dgm:prSet presAssocID="{B56D7BC0-72A5-D04B-8500-F453AD534B9D}" presName="hierChild4" presStyleCnt="0"/>
      <dgm:spPr/>
    </dgm:pt>
    <dgm:pt modelId="{D7C3D4D1-F5C2-104F-B39D-176347E5E30E}" type="pres">
      <dgm:prSet presAssocID="{B56D7BC0-72A5-D04B-8500-F453AD534B9D}" presName="hierChild5" presStyleCnt="0"/>
      <dgm:spPr/>
    </dgm:pt>
    <dgm:pt modelId="{37247992-C325-DB45-937B-584801A0DBBD}" type="pres">
      <dgm:prSet presAssocID="{35B97F71-2B1A-ED4F-8774-C167544CD210}" presName="hierChild5" presStyleCnt="0"/>
      <dgm:spPr/>
    </dgm:pt>
    <dgm:pt modelId="{64318380-2292-D541-ABFE-2D920CB66504}" type="pres">
      <dgm:prSet presAssocID="{586D60E8-C433-F242-904E-438F1F2FE95F}" presName="Name64" presStyleLbl="parChTrans1D2" presStyleIdx="1" presStyleCnt="3"/>
      <dgm:spPr/>
    </dgm:pt>
    <dgm:pt modelId="{EEDC2686-2D0A-9A44-BCF1-AD467F626285}" type="pres">
      <dgm:prSet presAssocID="{CC42D779-EFA8-7F49-97BA-A4FE4F52E369}" presName="hierRoot2" presStyleCnt="0">
        <dgm:presLayoutVars>
          <dgm:hierBranch val="init"/>
        </dgm:presLayoutVars>
      </dgm:prSet>
      <dgm:spPr/>
    </dgm:pt>
    <dgm:pt modelId="{638BB680-C0F9-B747-B65C-48F3664EFD63}" type="pres">
      <dgm:prSet presAssocID="{CC42D779-EFA8-7F49-97BA-A4FE4F52E369}" presName="rootComposite" presStyleCnt="0"/>
      <dgm:spPr/>
    </dgm:pt>
    <dgm:pt modelId="{A1275447-9F12-E641-B80B-86E1F8345DAE}" type="pres">
      <dgm:prSet presAssocID="{CC42D779-EFA8-7F49-97BA-A4FE4F52E369}" presName="rootText" presStyleLbl="node2" presStyleIdx="1" presStyleCnt="3" custScaleX="83451" custScaleY="96320">
        <dgm:presLayoutVars>
          <dgm:chPref val="3"/>
        </dgm:presLayoutVars>
      </dgm:prSet>
      <dgm:spPr/>
    </dgm:pt>
    <dgm:pt modelId="{41B56F68-6901-DD44-BE83-3E0D1749185C}" type="pres">
      <dgm:prSet presAssocID="{CC42D779-EFA8-7F49-97BA-A4FE4F52E369}" presName="rootConnector" presStyleLbl="node2" presStyleIdx="1" presStyleCnt="3"/>
      <dgm:spPr/>
    </dgm:pt>
    <dgm:pt modelId="{004F4F48-675D-0643-8414-2F3552C8CCFB}" type="pres">
      <dgm:prSet presAssocID="{CC42D779-EFA8-7F49-97BA-A4FE4F52E369}" presName="hierChild4" presStyleCnt="0"/>
      <dgm:spPr/>
    </dgm:pt>
    <dgm:pt modelId="{40775212-6576-A244-A9B5-855A0963D3DB}" type="pres">
      <dgm:prSet presAssocID="{6F2C054C-ED5A-7F42-B266-42BEE316214F}" presName="Name64" presStyleLbl="parChTrans1D3" presStyleIdx="2" presStyleCnt="10"/>
      <dgm:spPr/>
    </dgm:pt>
    <dgm:pt modelId="{3D3AE834-3851-A14B-AE33-D223A8B05EE5}" type="pres">
      <dgm:prSet presAssocID="{2ED72FB7-CD1D-2140-8884-0BAC834B3A95}" presName="hierRoot2" presStyleCnt="0">
        <dgm:presLayoutVars>
          <dgm:hierBranch val="init"/>
        </dgm:presLayoutVars>
      </dgm:prSet>
      <dgm:spPr/>
    </dgm:pt>
    <dgm:pt modelId="{77F4AABB-4297-9249-9578-CECC8AD00198}" type="pres">
      <dgm:prSet presAssocID="{2ED72FB7-CD1D-2140-8884-0BAC834B3A95}" presName="rootComposite" presStyleCnt="0"/>
      <dgm:spPr/>
    </dgm:pt>
    <dgm:pt modelId="{6B4A6BBD-90AE-B849-A706-E30C85700052}" type="pres">
      <dgm:prSet presAssocID="{2ED72FB7-CD1D-2140-8884-0BAC834B3A95}" presName="rootText" presStyleLbl="node3" presStyleIdx="2" presStyleCnt="10" custScaleX="122486">
        <dgm:presLayoutVars>
          <dgm:chPref val="3"/>
        </dgm:presLayoutVars>
      </dgm:prSet>
      <dgm:spPr/>
    </dgm:pt>
    <dgm:pt modelId="{921316C5-C792-454C-9AA2-BF6165FE08F6}" type="pres">
      <dgm:prSet presAssocID="{2ED72FB7-CD1D-2140-8884-0BAC834B3A95}" presName="rootConnector" presStyleLbl="node3" presStyleIdx="2" presStyleCnt="10"/>
      <dgm:spPr/>
    </dgm:pt>
    <dgm:pt modelId="{CFF1EA4B-92BC-424A-B040-F7AD3DA03823}" type="pres">
      <dgm:prSet presAssocID="{2ED72FB7-CD1D-2140-8884-0BAC834B3A95}" presName="hierChild4" presStyleCnt="0"/>
      <dgm:spPr/>
    </dgm:pt>
    <dgm:pt modelId="{BC9940ED-E117-CA42-B9E4-10EA06972768}" type="pres">
      <dgm:prSet presAssocID="{2ED72FB7-CD1D-2140-8884-0BAC834B3A95}" presName="hierChild5" presStyleCnt="0"/>
      <dgm:spPr/>
    </dgm:pt>
    <dgm:pt modelId="{1E5CAC2B-D604-D448-9B3B-0B0C6E5B734C}" type="pres">
      <dgm:prSet presAssocID="{FF68279A-15FB-C946-BF9E-8E9AC22CCF11}" presName="Name64" presStyleLbl="parChTrans1D3" presStyleIdx="3" presStyleCnt="10"/>
      <dgm:spPr/>
    </dgm:pt>
    <dgm:pt modelId="{417CAAEC-8DBB-0346-A3EC-8CAE1BE40C75}" type="pres">
      <dgm:prSet presAssocID="{4B4E7E4C-4CD5-3946-AA84-17170AE9E55A}" presName="hierRoot2" presStyleCnt="0">
        <dgm:presLayoutVars>
          <dgm:hierBranch val="init"/>
        </dgm:presLayoutVars>
      </dgm:prSet>
      <dgm:spPr/>
    </dgm:pt>
    <dgm:pt modelId="{6A34E203-9F1B-6D4B-908B-54C990179BD3}" type="pres">
      <dgm:prSet presAssocID="{4B4E7E4C-4CD5-3946-AA84-17170AE9E55A}" presName="rootComposite" presStyleCnt="0"/>
      <dgm:spPr/>
    </dgm:pt>
    <dgm:pt modelId="{28DC42C3-96FC-9C40-81D9-9CC73CD8FC11}" type="pres">
      <dgm:prSet presAssocID="{4B4E7E4C-4CD5-3946-AA84-17170AE9E55A}" presName="rootText" presStyleLbl="node3" presStyleIdx="3" presStyleCnt="10" custScaleX="137172">
        <dgm:presLayoutVars>
          <dgm:chPref val="3"/>
        </dgm:presLayoutVars>
      </dgm:prSet>
      <dgm:spPr/>
    </dgm:pt>
    <dgm:pt modelId="{C6E80D59-1813-3645-AE8D-E4070B0595CC}" type="pres">
      <dgm:prSet presAssocID="{4B4E7E4C-4CD5-3946-AA84-17170AE9E55A}" presName="rootConnector" presStyleLbl="node3" presStyleIdx="3" presStyleCnt="10"/>
      <dgm:spPr/>
    </dgm:pt>
    <dgm:pt modelId="{CEF0C83F-F689-7C42-8240-0D2B3C793C94}" type="pres">
      <dgm:prSet presAssocID="{4B4E7E4C-4CD5-3946-AA84-17170AE9E55A}" presName="hierChild4" presStyleCnt="0"/>
      <dgm:spPr/>
    </dgm:pt>
    <dgm:pt modelId="{0C373389-A4D9-6444-985C-59C004DEAD71}" type="pres">
      <dgm:prSet presAssocID="{4B4E7E4C-4CD5-3946-AA84-17170AE9E55A}" presName="hierChild5" presStyleCnt="0"/>
      <dgm:spPr/>
    </dgm:pt>
    <dgm:pt modelId="{EDC05402-BD68-7F49-99B2-054C8D23EEA3}" type="pres">
      <dgm:prSet presAssocID="{347BD54C-894A-564F-B949-CCDAEF13C649}" presName="Name64" presStyleLbl="parChTrans1D3" presStyleIdx="4" presStyleCnt="10"/>
      <dgm:spPr/>
    </dgm:pt>
    <dgm:pt modelId="{20CA63E0-9D26-0743-A1A0-A5132967597A}" type="pres">
      <dgm:prSet presAssocID="{0A160A39-D080-BB43-8A2A-2FD9008D1DD8}" presName="hierRoot2" presStyleCnt="0">
        <dgm:presLayoutVars>
          <dgm:hierBranch val="init"/>
        </dgm:presLayoutVars>
      </dgm:prSet>
      <dgm:spPr/>
    </dgm:pt>
    <dgm:pt modelId="{2CCD31F5-A131-7143-93B0-364974760DDB}" type="pres">
      <dgm:prSet presAssocID="{0A160A39-D080-BB43-8A2A-2FD9008D1DD8}" presName="rootComposite" presStyleCnt="0"/>
      <dgm:spPr/>
    </dgm:pt>
    <dgm:pt modelId="{52680310-7E97-C849-AB8A-46C835D1C448}" type="pres">
      <dgm:prSet presAssocID="{0A160A39-D080-BB43-8A2A-2FD9008D1DD8}" presName="rootText" presStyleLbl="node3" presStyleIdx="4" presStyleCnt="10" custScaleX="170322">
        <dgm:presLayoutVars>
          <dgm:chPref val="3"/>
        </dgm:presLayoutVars>
      </dgm:prSet>
      <dgm:spPr/>
    </dgm:pt>
    <dgm:pt modelId="{E47ED75E-02D1-7A46-BC41-09CF1CA8E156}" type="pres">
      <dgm:prSet presAssocID="{0A160A39-D080-BB43-8A2A-2FD9008D1DD8}" presName="rootConnector" presStyleLbl="node3" presStyleIdx="4" presStyleCnt="10"/>
      <dgm:spPr/>
    </dgm:pt>
    <dgm:pt modelId="{9D79C761-4218-AB4D-9FCF-77534F2ABDAC}" type="pres">
      <dgm:prSet presAssocID="{0A160A39-D080-BB43-8A2A-2FD9008D1DD8}" presName="hierChild4" presStyleCnt="0"/>
      <dgm:spPr/>
    </dgm:pt>
    <dgm:pt modelId="{E500C6BD-B95D-1140-8D9E-879A4927FFC2}" type="pres">
      <dgm:prSet presAssocID="{0A160A39-D080-BB43-8A2A-2FD9008D1DD8}" presName="hierChild5" presStyleCnt="0"/>
      <dgm:spPr/>
    </dgm:pt>
    <dgm:pt modelId="{F22D3846-EEEE-1D49-BE5A-782A00E30391}" type="pres">
      <dgm:prSet presAssocID="{CC42D779-EFA8-7F49-97BA-A4FE4F52E369}" presName="hierChild5" presStyleCnt="0"/>
      <dgm:spPr/>
    </dgm:pt>
    <dgm:pt modelId="{9AC10DAD-F48A-C649-9E53-0305FBF611E3}" type="pres">
      <dgm:prSet presAssocID="{6B8B3426-EF25-9D47-AA79-76DD01AEB61D}" presName="Name64" presStyleLbl="parChTrans1D2" presStyleIdx="2" presStyleCnt="3"/>
      <dgm:spPr/>
    </dgm:pt>
    <dgm:pt modelId="{AF112BD4-9B60-E345-AC1C-DD25621DB3D7}" type="pres">
      <dgm:prSet presAssocID="{733831D8-15BB-9E4C-AD72-0E7C4CA754AE}" presName="hierRoot2" presStyleCnt="0">
        <dgm:presLayoutVars>
          <dgm:hierBranch val="init"/>
        </dgm:presLayoutVars>
      </dgm:prSet>
      <dgm:spPr/>
    </dgm:pt>
    <dgm:pt modelId="{2B61579C-369C-E04A-B3A8-C9E1E3FDB4DD}" type="pres">
      <dgm:prSet presAssocID="{733831D8-15BB-9E4C-AD72-0E7C4CA754AE}" presName="rootComposite" presStyleCnt="0"/>
      <dgm:spPr/>
    </dgm:pt>
    <dgm:pt modelId="{28F6D76B-3C1C-3F42-BA75-E327EA31ED2E}" type="pres">
      <dgm:prSet presAssocID="{733831D8-15BB-9E4C-AD72-0E7C4CA754AE}" presName="rootText" presStyleLbl="node2" presStyleIdx="2" presStyleCnt="3" custScaleX="79205" custScaleY="83296">
        <dgm:presLayoutVars>
          <dgm:chPref val="3"/>
        </dgm:presLayoutVars>
      </dgm:prSet>
      <dgm:spPr/>
    </dgm:pt>
    <dgm:pt modelId="{E1AD8796-7109-8141-B14A-A78B02CDA2D3}" type="pres">
      <dgm:prSet presAssocID="{733831D8-15BB-9E4C-AD72-0E7C4CA754AE}" presName="rootConnector" presStyleLbl="node2" presStyleIdx="2" presStyleCnt="3"/>
      <dgm:spPr/>
    </dgm:pt>
    <dgm:pt modelId="{A69FF31D-1AAE-824D-8652-664F4DC663DE}" type="pres">
      <dgm:prSet presAssocID="{733831D8-15BB-9E4C-AD72-0E7C4CA754AE}" presName="hierChild4" presStyleCnt="0"/>
      <dgm:spPr/>
    </dgm:pt>
    <dgm:pt modelId="{EF8521E8-34B8-9047-8A48-6648CD06D207}" type="pres">
      <dgm:prSet presAssocID="{A7737456-3506-8943-B102-86FD2D495A7D}" presName="Name64" presStyleLbl="parChTrans1D3" presStyleIdx="5" presStyleCnt="10"/>
      <dgm:spPr/>
    </dgm:pt>
    <dgm:pt modelId="{FB0871DE-B85B-F64E-930F-A214DCBD9DBA}" type="pres">
      <dgm:prSet presAssocID="{10DA1F89-0CE1-054C-A8A9-94F77583BD9C}" presName="hierRoot2" presStyleCnt="0">
        <dgm:presLayoutVars>
          <dgm:hierBranch val="init"/>
        </dgm:presLayoutVars>
      </dgm:prSet>
      <dgm:spPr/>
    </dgm:pt>
    <dgm:pt modelId="{B185E504-ECD7-C14B-BCFA-ADF247A49CCD}" type="pres">
      <dgm:prSet presAssocID="{10DA1F89-0CE1-054C-A8A9-94F77583BD9C}" presName="rootComposite" presStyleCnt="0"/>
      <dgm:spPr/>
    </dgm:pt>
    <dgm:pt modelId="{CD6DB65C-CE61-0440-A26F-CC9A91D57462}" type="pres">
      <dgm:prSet presAssocID="{10DA1F89-0CE1-054C-A8A9-94F77583BD9C}" presName="rootText" presStyleLbl="node3" presStyleIdx="5" presStyleCnt="10">
        <dgm:presLayoutVars>
          <dgm:chPref val="3"/>
        </dgm:presLayoutVars>
      </dgm:prSet>
      <dgm:spPr/>
    </dgm:pt>
    <dgm:pt modelId="{6EE54B42-D29C-894F-847E-F20D507F772F}" type="pres">
      <dgm:prSet presAssocID="{10DA1F89-0CE1-054C-A8A9-94F77583BD9C}" presName="rootConnector" presStyleLbl="node3" presStyleIdx="5" presStyleCnt="10"/>
      <dgm:spPr/>
    </dgm:pt>
    <dgm:pt modelId="{81469A79-0E36-D54B-A883-B1E40CF5347B}" type="pres">
      <dgm:prSet presAssocID="{10DA1F89-0CE1-054C-A8A9-94F77583BD9C}" presName="hierChild4" presStyleCnt="0"/>
      <dgm:spPr/>
    </dgm:pt>
    <dgm:pt modelId="{D51E0036-0A6B-D546-A2DD-EFBC61EE9E57}" type="pres">
      <dgm:prSet presAssocID="{10DA1F89-0CE1-054C-A8A9-94F77583BD9C}" presName="hierChild5" presStyleCnt="0"/>
      <dgm:spPr/>
    </dgm:pt>
    <dgm:pt modelId="{A820F896-F578-8D4A-9B6B-DF984A0AFE4C}" type="pres">
      <dgm:prSet presAssocID="{E2AA2E02-EC41-1D42-A979-C89042E26CEC}" presName="Name64" presStyleLbl="parChTrans1D3" presStyleIdx="6" presStyleCnt="10"/>
      <dgm:spPr/>
    </dgm:pt>
    <dgm:pt modelId="{758B3C65-76B7-5844-B222-5B73BC3F38F6}" type="pres">
      <dgm:prSet presAssocID="{D2616249-D9E4-AA41-BDBE-DA8A6C04BA7A}" presName="hierRoot2" presStyleCnt="0">
        <dgm:presLayoutVars>
          <dgm:hierBranch val="init"/>
        </dgm:presLayoutVars>
      </dgm:prSet>
      <dgm:spPr/>
    </dgm:pt>
    <dgm:pt modelId="{F76CA536-F2D7-154E-8561-8AA3B87D0D0D}" type="pres">
      <dgm:prSet presAssocID="{D2616249-D9E4-AA41-BDBE-DA8A6C04BA7A}" presName="rootComposite" presStyleCnt="0"/>
      <dgm:spPr/>
    </dgm:pt>
    <dgm:pt modelId="{53CE7854-1D7B-B949-B060-813F96FF4ABF}" type="pres">
      <dgm:prSet presAssocID="{D2616249-D9E4-AA41-BDBE-DA8A6C04BA7A}" presName="rootText" presStyleLbl="node3" presStyleIdx="6" presStyleCnt="10" custScaleX="160970">
        <dgm:presLayoutVars>
          <dgm:chPref val="3"/>
        </dgm:presLayoutVars>
      </dgm:prSet>
      <dgm:spPr/>
    </dgm:pt>
    <dgm:pt modelId="{9740DD57-CCF0-0749-B34C-EE9F2CDD8B97}" type="pres">
      <dgm:prSet presAssocID="{D2616249-D9E4-AA41-BDBE-DA8A6C04BA7A}" presName="rootConnector" presStyleLbl="node3" presStyleIdx="6" presStyleCnt="10"/>
      <dgm:spPr/>
    </dgm:pt>
    <dgm:pt modelId="{89E34758-7D03-DE42-9BA8-5D4399E6EB59}" type="pres">
      <dgm:prSet presAssocID="{D2616249-D9E4-AA41-BDBE-DA8A6C04BA7A}" presName="hierChild4" presStyleCnt="0"/>
      <dgm:spPr/>
    </dgm:pt>
    <dgm:pt modelId="{D2AD3F0D-65B5-394A-BC6C-2CEFB16E34B1}" type="pres">
      <dgm:prSet presAssocID="{D2616249-D9E4-AA41-BDBE-DA8A6C04BA7A}" presName="hierChild5" presStyleCnt="0"/>
      <dgm:spPr/>
    </dgm:pt>
    <dgm:pt modelId="{E5B77734-8393-3849-8FAB-26080E96B721}" type="pres">
      <dgm:prSet presAssocID="{CC818DEA-5089-1746-9805-2CFD17E53B0D}" presName="Name64" presStyleLbl="parChTrans1D3" presStyleIdx="7" presStyleCnt="10"/>
      <dgm:spPr/>
    </dgm:pt>
    <dgm:pt modelId="{BAD1EFEE-DB48-2E4C-972C-2D49CD12C15D}" type="pres">
      <dgm:prSet presAssocID="{B703F59E-E685-1D4D-AEDA-482BBBE8AC04}" presName="hierRoot2" presStyleCnt="0">
        <dgm:presLayoutVars>
          <dgm:hierBranch val="init"/>
        </dgm:presLayoutVars>
      </dgm:prSet>
      <dgm:spPr/>
    </dgm:pt>
    <dgm:pt modelId="{4029C2BA-2227-F145-B492-2AEC977EB55E}" type="pres">
      <dgm:prSet presAssocID="{B703F59E-E685-1D4D-AEDA-482BBBE8AC04}" presName="rootComposite" presStyleCnt="0"/>
      <dgm:spPr/>
    </dgm:pt>
    <dgm:pt modelId="{795EDBB2-BEA3-0145-8A41-96B4E1E04EE9}" type="pres">
      <dgm:prSet presAssocID="{B703F59E-E685-1D4D-AEDA-482BBBE8AC04}" presName="rootText" presStyleLbl="node3" presStyleIdx="7" presStyleCnt="10" custScaleX="158501">
        <dgm:presLayoutVars>
          <dgm:chPref val="3"/>
        </dgm:presLayoutVars>
      </dgm:prSet>
      <dgm:spPr/>
    </dgm:pt>
    <dgm:pt modelId="{BCFB2F12-3F50-7B40-BC87-31BA10C49F09}" type="pres">
      <dgm:prSet presAssocID="{B703F59E-E685-1D4D-AEDA-482BBBE8AC04}" presName="rootConnector" presStyleLbl="node3" presStyleIdx="7" presStyleCnt="10"/>
      <dgm:spPr/>
    </dgm:pt>
    <dgm:pt modelId="{330A5C7C-4BC6-9F44-B373-32DBCCB3A9A1}" type="pres">
      <dgm:prSet presAssocID="{B703F59E-E685-1D4D-AEDA-482BBBE8AC04}" presName="hierChild4" presStyleCnt="0"/>
      <dgm:spPr/>
    </dgm:pt>
    <dgm:pt modelId="{E769B9CC-82DE-724C-93AF-4197E98EB672}" type="pres">
      <dgm:prSet presAssocID="{B703F59E-E685-1D4D-AEDA-482BBBE8AC04}" presName="hierChild5" presStyleCnt="0"/>
      <dgm:spPr/>
    </dgm:pt>
    <dgm:pt modelId="{E0576439-5DE4-C647-BE11-C0310A974412}" type="pres">
      <dgm:prSet presAssocID="{D4E680B6-8DEE-D246-B106-0939135D6DB7}" presName="Name64" presStyleLbl="parChTrans1D3" presStyleIdx="8" presStyleCnt="10"/>
      <dgm:spPr/>
    </dgm:pt>
    <dgm:pt modelId="{9B7E71B0-8948-A84D-B6A9-522BAC70EDBC}" type="pres">
      <dgm:prSet presAssocID="{980DF807-EAB0-364B-A0A3-95BCCE3656AA}" presName="hierRoot2" presStyleCnt="0">
        <dgm:presLayoutVars>
          <dgm:hierBranch val="init"/>
        </dgm:presLayoutVars>
      </dgm:prSet>
      <dgm:spPr/>
    </dgm:pt>
    <dgm:pt modelId="{C4D4B785-4577-B44A-9A78-0AB301277FC7}" type="pres">
      <dgm:prSet presAssocID="{980DF807-EAB0-364B-A0A3-95BCCE3656AA}" presName="rootComposite" presStyleCnt="0"/>
      <dgm:spPr/>
    </dgm:pt>
    <dgm:pt modelId="{613E6BF2-F330-5944-B3FB-30BA09F32FF2}" type="pres">
      <dgm:prSet presAssocID="{980DF807-EAB0-364B-A0A3-95BCCE3656AA}" presName="rootText" presStyleLbl="node3" presStyleIdx="8" presStyleCnt="10">
        <dgm:presLayoutVars>
          <dgm:chPref val="3"/>
        </dgm:presLayoutVars>
      </dgm:prSet>
      <dgm:spPr/>
    </dgm:pt>
    <dgm:pt modelId="{D9A42265-E8FE-9C4E-99B2-CB7D40728807}" type="pres">
      <dgm:prSet presAssocID="{980DF807-EAB0-364B-A0A3-95BCCE3656AA}" presName="rootConnector" presStyleLbl="node3" presStyleIdx="8" presStyleCnt="10"/>
      <dgm:spPr/>
    </dgm:pt>
    <dgm:pt modelId="{B4FB3E0A-C359-F146-8D88-F83A7672E7D8}" type="pres">
      <dgm:prSet presAssocID="{980DF807-EAB0-364B-A0A3-95BCCE3656AA}" presName="hierChild4" presStyleCnt="0"/>
      <dgm:spPr/>
    </dgm:pt>
    <dgm:pt modelId="{1F21F87D-22FF-0A45-ACA5-840ACE4BCF63}" type="pres">
      <dgm:prSet presAssocID="{980DF807-EAB0-364B-A0A3-95BCCE3656AA}" presName="hierChild5" presStyleCnt="0"/>
      <dgm:spPr/>
    </dgm:pt>
    <dgm:pt modelId="{893ED597-0CF6-1842-95A4-2A57C741FA99}" type="pres">
      <dgm:prSet presAssocID="{1BF26075-3D66-7249-92C0-74659EA1C2AC}" presName="Name64" presStyleLbl="parChTrans1D3" presStyleIdx="9" presStyleCnt="10"/>
      <dgm:spPr/>
    </dgm:pt>
    <dgm:pt modelId="{81C9069A-90F8-F241-901F-708AD5A571FF}" type="pres">
      <dgm:prSet presAssocID="{17039FBC-A55A-B842-9515-4CF2C5C06F01}" presName="hierRoot2" presStyleCnt="0">
        <dgm:presLayoutVars>
          <dgm:hierBranch val="init"/>
        </dgm:presLayoutVars>
      </dgm:prSet>
      <dgm:spPr/>
    </dgm:pt>
    <dgm:pt modelId="{EE3032B0-1A7B-EB48-8C93-E47A4F758C9A}" type="pres">
      <dgm:prSet presAssocID="{17039FBC-A55A-B842-9515-4CF2C5C06F01}" presName="rootComposite" presStyleCnt="0"/>
      <dgm:spPr/>
    </dgm:pt>
    <dgm:pt modelId="{1324FE1F-2A91-D142-94C8-E3E244A2114B}" type="pres">
      <dgm:prSet presAssocID="{17039FBC-A55A-B842-9515-4CF2C5C06F01}" presName="rootText" presStyleLbl="node3" presStyleIdx="9" presStyleCnt="10">
        <dgm:presLayoutVars>
          <dgm:chPref val="3"/>
        </dgm:presLayoutVars>
      </dgm:prSet>
      <dgm:spPr/>
    </dgm:pt>
    <dgm:pt modelId="{5BE09420-4B0F-9941-9ED9-5583FB5FA75B}" type="pres">
      <dgm:prSet presAssocID="{17039FBC-A55A-B842-9515-4CF2C5C06F01}" presName="rootConnector" presStyleLbl="node3" presStyleIdx="9" presStyleCnt="10"/>
      <dgm:spPr/>
    </dgm:pt>
    <dgm:pt modelId="{0808DFF7-C49D-6F44-8895-6393A7E7B4C6}" type="pres">
      <dgm:prSet presAssocID="{17039FBC-A55A-B842-9515-4CF2C5C06F01}" presName="hierChild4" presStyleCnt="0"/>
      <dgm:spPr/>
    </dgm:pt>
    <dgm:pt modelId="{677318B3-1015-AA43-A7C9-A86705DEF04E}" type="pres">
      <dgm:prSet presAssocID="{17039FBC-A55A-B842-9515-4CF2C5C06F01}" presName="hierChild5" presStyleCnt="0"/>
      <dgm:spPr/>
    </dgm:pt>
    <dgm:pt modelId="{4836A8E2-A9F2-4B4D-999D-8990221333E6}" type="pres">
      <dgm:prSet presAssocID="{733831D8-15BB-9E4C-AD72-0E7C4CA754AE}" presName="hierChild5" presStyleCnt="0"/>
      <dgm:spPr/>
    </dgm:pt>
    <dgm:pt modelId="{E81ACDB9-2EB1-3B4C-B461-ADBBFFC28E9F}" type="pres">
      <dgm:prSet presAssocID="{6A67C735-BC0A-B44D-8121-C082CBB24632}" presName="hierChild3" presStyleCnt="0"/>
      <dgm:spPr/>
    </dgm:pt>
  </dgm:ptLst>
  <dgm:cxnLst>
    <dgm:cxn modelId="{C46B6B07-B7E4-3A4B-BCF0-FA720B2278F4}" srcId="{733831D8-15BB-9E4C-AD72-0E7C4CA754AE}" destId="{D2616249-D9E4-AA41-BDBE-DA8A6C04BA7A}" srcOrd="1" destOrd="0" parTransId="{E2AA2E02-EC41-1D42-A979-C89042E26CEC}" sibTransId="{06F8DE25-78ED-CE4A-88F2-5885012937CB}"/>
    <dgm:cxn modelId="{6C1EDE0A-1420-8245-8370-C8685E924670}" srcId="{CC42D779-EFA8-7F49-97BA-A4FE4F52E369}" destId="{0A160A39-D080-BB43-8A2A-2FD9008D1DD8}" srcOrd="2" destOrd="0" parTransId="{347BD54C-894A-564F-B949-CCDAEF13C649}" sibTransId="{471DAB11-DBA0-3748-824D-5E50602FD690}"/>
    <dgm:cxn modelId="{C925CE0C-2D67-7140-A22A-EB10FEFF6715}" srcId="{733831D8-15BB-9E4C-AD72-0E7C4CA754AE}" destId="{10DA1F89-0CE1-054C-A8A9-94F77583BD9C}" srcOrd="0" destOrd="0" parTransId="{A7737456-3506-8943-B102-86FD2D495A7D}" sibTransId="{C3243669-2E33-B84D-8539-8E2783DEE213}"/>
    <dgm:cxn modelId="{6F787E0D-3513-8044-8D77-045986832716}" type="presOf" srcId="{35B97F71-2B1A-ED4F-8774-C167544CD210}" destId="{52356288-B143-5A46-A861-7D039E7BAF6E}" srcOrd="1" destOrd="0" presId="urn:microsoft.com/office/officeart/2009/3/layout/HorizontalOrganizationChart"/>
    <dgm:cxn modelId="{D3122C13-12AC-534A-B2AE-A9DFE9D9492E}" type="presOf" srcId="{733831D8-15BB-9E4C-AD72-0E7C4CA754AE}" destId="{E1AD8796-7109-8141-B14A-A78B02CDA2D3}" srcOrd="1" destOrd="0" presId="urn:microsoft.com/office/officeart/2009/3/layout/HorizontalOrganizationChart"/>
    <dgm:cxn modelId="{03EDE71E-2040-AC4E-A327-CCEE7B559941}" srcId="{CC42D779-EFA8-7F49-97BA-A4FE4F52E369}" destId="{4B4E7E4C-4CD5-3946-AA84-17170AE9E55A}" srcOrd="1" destOrd="0" parTransId="{FF68279A-15FB-C946-BF9E-8E9AC22CCF11}" sibTransId="{A21C39E4-D1C7-2744-BF2C-3358DB6189A7}"/>
    <dgm:cxn modelId="{338E2120-28C2-8844-873C-5D2C4D94A584}" srcId="{35B97F71-2B1A-ED4F-8774-C167544CD210}" destId="{B56D7BC0-72A5-D04B-8500-F453AD534B9D}" srcOrd="1" destOrd="0" parTransId="{6B752149-1FA6-154B-AB0C-84061FF50D1F}" sibTransId="{F6FA2A50-0AD6-D04E-9036-805FB57167C1}"/>
    <dgm:cxn modelId="{EA6B8020-919F-EE46-B325-89705CCE2C65}" type="presOf" srcId="{17039FBC-A55A-B842-9515-4CF2C5C06F01}" destId="{5BE09420-4B0F-9941-9ED9-5583FB5FA75B}" srcOrd="1" destOrd="0" presId="urn:microsoft.com/office/officeart/2009/3/layout/HorizontalOrganizationChart"/>
    <dgm:cxn modelId="{5CB53E28-0AD6-A843-9700-5AB9B78FABB0}" type="presOf" srcId="{B703F59E-E685-1D4D-AEDA-482BBBE8AC04}" destId="{795EDBB2-BEA3-0145-8A41-96B4E1E04EE9}" srcOrd="0" destOrd="0" presId="urn:microsoft.com/office/officeart/2009/3/layout/HorizontalOrganizationChart"/>
    <dgm:cxn modelId="{84FB4528-382A-6E4B-BDC0-D904F03759BF}" srcId="{E0E81B47-8AC3-1B43-AEBE-9D84A0F26F6C}" destId="{6A67C735-BC0A-B44D-8121-C082CBB24632}" srcOrd="0" destOrd="0" parTransId="{E3E7B910-C48D-264A-96B6-46298B1BF70F}" sibTransId="{DD109EF3-727D-1D4A-9995-C1FCA19859E1}"/>
    <dgm:cxn modelId="{DEBB482B-D2D4-8F40-A459-62C3E27F3344}" type="presOf" srcId="{B56D7BC0-72A5-D04B-8500-F453AD534B9D}" destId="{20F7C7F5-3E37-3D4C-93F7-A0AE2F4C1040}" srcOrd="0" destOrd="0" presId="urn:microsoft.com/office/officeart/2009/3/layout/HorizontalOrganizationChart"/>
    <dgm:cxn modelId="{9858562B-FDDC-5F47-B94D-93A77E95602D}" type="presOf" srcId="{0A160A39-D080-BB43-8A2A-2FD9008D1DD8}" destId="{52680310-7E97-C849-AB8A-46C835D1C448}" srcOrd="0" destOrd="0" presId="urn:microsoft.com/office/officeart/2009/3/layout/HorizontalOrganizationChart"/>
    <dgm:cxn modelId="{1664C92C-0792-A445-8752-E1158D0461AD}" srcId="{35B97F71-2B1A-ED4F-8774-C167544CD210}" destId="{C98F2E50-9D1B-1647-B6F4-E6380A1AEF14}" srcOrd="0" destOrd="0" parTransId="{5F2480F8-029F-A547-B77D-92C4A77CAA80}" sibTransId="{9CE59A69-6833-5C4E-AED2-83F2B4658168}"/>
    <dgm:cxn modelId="{AC632A2D-21D5-3445-9D48-B2C5A98C2508}" type="presOf" srcId="{1BF26075-3D66-7249-92C0-74659EA1C2AC}" destId="{893ED597-0CF6-1842-95A4-2A57C741FA99}" srcOrd="0" destOrd="0" presId="urn:microsoft.com/office/officeart/2009/3/layout/HorizontalOrganizationChart"/>
    <dgm:cxn modelId="{7AE95533-D070-BC49-A3EA-4B68BB5C9165}" type="presOf" srcId="{6A67C735-BC0A-B44D-8121-C082CBB24632}" destId="{E78DE7F5-5218-7C4F-94C6-078FB4E359D2}" srcOrd="1" destOrd="0" presId="urn:microsoft.com/office/officeart/2009/3/layout/HorizontalOrganizationChart"/>
    <dgm:cxn modelId="{D5338B34-CDC5-3F4D-84E1-827426300865}" type="presOf" srcId="{980DF807-EAB0-364B-A0A3-95BCCE3656AA}" destId="{613E6BF2-F330-5944-B3FB-30BA09F32FF2}" srcOrd="0" destOrd="0" presId="urn:microsoft.com/office/officeart/2009/3/layout/HorizontalOrganizationChart"/>
    <dgm:cxn modelId="{FAA6B33D-48D1-F44F-9824-6AD9D02148FA}" type="presOf" srcId="{586D60E8-C433-F242-904E-438F1F2FE95F}" destId="{64318380-2292-D541-ABFE-2D920CB66504}" srcOrd="0" destOrd="0" presId="urn:microsoft.com/office/officeart/2009/3/layout/HorizontalOrganizationChart"/>
    <dgm:cxn modelId="{937D3245-1F03-F643-BE8A-91719FFD1F3D}" type="presOf" srcId="{A7737456-3506-8943-B102-86FD2D495A7D}" destId="{EF8521E8-34B8-9047-8A48-6648CD06D207}" srcOrd="0" destOrd="0" presId="urn:microsoft.com/office/officeart/2009/3/layout/HorizontalOrganizationChart"/>
    <dgm:cxn modelId="{26CFC04B-1479-1D4B-AFE3-70B0584267D9}" type="presOf" srcId="{D2616249-D9E4-AA41-BDBE-DA8A6C04BA7A}" destId="{53CE7854-1D7B-B949-B060-813F96FF4ABF}" srcOrd="0" destOrd="0" presId="urn:microsoft.com/office/officeart/2009/3/layout/HorizontalOrganizationChart"/>
    <dgm:cxn modelId="{E94D4F52-F95A-854C-903F-2D89A8611A82}" type="presOf" srcId="{6F2C054C-ED5A-7F42-B266-42BEE316214F}" destId="{40775212-6576-A244-A9B5-855A0963D3DB}" srcOrd="0" destOrd="0" presId="urn:microsoft.com/office/officeart/2009/3/layout/HorizontalOrganizationChart"/>
    <dgm:cxn modelId="{0FE61F53-44FF-7D4C-BAA8-46B4BE1A2A5A}" type="presOf" srcId="{0A160A39-D080-BB43-8A2A-2FD9008D1DD8}" destId="{E47ED75E-02D1-7A46-BC41-09CF1CA8E156}" srcOrd="1" destOrd="0" presId="urn:microsoft.com/office/officeart/2009/3/layout/HorizontalOrganizationChart"/>
    <dgm:cxn modelId="{7B16A753-E9D2-6443-90E2-9B68389CA13B}" type="presOf" srcId="{E2AA2E02-EC41-1D42-A979-C89042E26CEC}" destId="{A820F896-F578-8D4A-9B6B-DF984A0AFE4C}" srcOrd="0" destOrd="0" presId="urn:microsoft.com/office/officeart/2009/3/layout/HorizontalOrganizationChart"/>
    <dgm:cxn modelId="{1CC33B56-51B6-6F4D-8E47-8A74CDE0CCB0}" type="presOf" srcId="{C98F2E50-9D1B-1647-B6F4-E6380A1AEF14}" destId="{99093086-0C6B-BE43-A28E-4487FBF1F501}" srcOrd="1" destOrd="0" presId="urn:microsoft.com/office/officeart/2009/3/layout/HorizontalOrganizationChart"/>
    <dgm:cxn modelId="{F9CB625F-4A74-E44E-A4EC-37EADBFFF7EA}" srcId="{6A67C735-BC0A-B44D-8121-C082CBB24632}" destId="{733831D8-15BB-9E4C-AD72-0E7C4CA754AE}" srcOrd="2" destOrd="0" parTransId="{6B8B3426-EF25-9D47-AA79-76DD01AEB61D}" sibTransId="{A3AA96FD-D261-CF44-A01B-6D2CBD99AA43}"/>
    <dgm:cxn modelId="{C9AC2968-CF10-B041-98A0-35FE3FC0133F}" type="presOf" srcId="{CC42D779-EFA8-7F49-97BA-A4FE4F52E369}" destId="{41B56F68-6901-DD44-BE83-3E0D1749185C}" srcOrd="1" destOrd="0" presId="urn:microsoft.com/office/officeart/2009/3/layout/HorizontalOrganizationChart"/>
    <dgm:cxn modelId="{0FE9016C-BC26-1F4B-8F3D-2DB1D7876F23}" type="presOf" srcId="{2ED72FB7-CD1D-2140-8884-0BAC834B3A95}" destId="{921316C5-C792-454C-9AA2-BF6165FE08F6}" srcOrd="1" destOrd="0" presId="urn:microsoft.com/office/officeart/2009/3/layout/HorizontalOrganizationChart"/>
    <dgm:cxn modelId="{F7100E6E-7C08-8046-8010-755D8AF6DEF5}" type="presOf" srcId="{6B752149-1FA6-154B-AB0C-84061FF50D1F}" destId="{8A60A6B2-CDC2-D241-8F71-521C3A05BA16}" srcOrd="0" destOrd="0" presId="urn:microsoft.com/office/officeart/2009/3/layout/HorizontalOrganizationChart"/>
    <dgm:cxn modelId="{3A860871-D982-C844-91B7-60A51A7B01F6}" type="presOf" srcId="{C98F2E50-9D1B-1647-B6F4-E6380A1AEF14}" destId="{EDE135D9-B8F1-3A4E-AF37-A2EBD2944053}" srcOrd="0" destOrd="0" presId="urn:microsoft.com/office/officeart/2009/3/layout/HorizontalOrganizationChart"/>
    <dgm:cxn modelId="{6757B372-7B8E-1143-8BCD-002246309851}" srcId="{CC42D779-EFA8-7F49-97BA-A4FE4F52E369}" destId="{2ED72FB7-CD1D-2140-8884-0BAC834B3A95}" srcOrd="0" destOrd="0" parTransId="{6F2C054C-ED5A-7F42-B266-42BEE316214F}" sibTransId="{847531A4-3F6E-9F42-986E-C755A873B9D7}"/>
    <dgm:cxn modelId="{17DBF277-80CC-104C-9473-62CD68A20498}" srcId="{733831D8-15BB-9E4C-AD72-0E7C4CA754AE}" destId="{B703F59E-E685-1D4D-AEDA-482BBBE8AC04}" srcOrd="2" destOrd="0" parTransId="{CC818DEA-5089-1746-9805-2CFD17E53B0D}" sibTransId="{8BABDCB5-AB60-C342-B66D-3E3E6A87CCC3}"/>
    <dgm:cxn modelId="{5EAB1990-6768-9D47-93A4-1B62DCC38391}" srcId="{733831D8-15BB-9E4C-AD72-0E7C4CA754AE}" destId="{17039FBC-A55A-B842-9515-4CF2C5C06F01}" srcOrd="4" destOrd="0" parTransId="{1BF26075-3D66-7249-92C0-74659EA1C2AC}" sibTransId="{CF45D26C-FE30-6846-B319-B2A4235DBF24}"/>
    <dgm:cxn modelId="{FE732991-83F9-2A41-AB56-17D9C665C6CA}" type="presOf" srcId="{4B4E7E4C-4CD5-3946-AA84-17170AE9E55A}" destId="{28DC42C3-96FC-9C40-81D9-9CC73CD8FC11}" srcOrd="0" destOrd="0" presId="urn:microsoft.com/office/officeart/2009/3/layout/HorizontalOrganizationChart"/>
    <dgm:cxn modelId="{43D46395-FA79-3C4B-B147-355CC5880BC3}" type="presOf" srcId="{E0E81B47-8AC3-1B43-AEBE-9D84A0F26F6C}" destId="{2906BD38-56B2-4A4D-9862-AB9EFA6E6823}" srcOrd="0" destOrd="0" presId="urn:microsoft.com/office/officeart/2009/3/layout/HorizontalOrganizationChart"/>
    <dgm:cxn modelId="{5713DD95-B12C-E444-B11A-8C54537B0AB0}" type="presOf" srcId="{10DA1F89-0CE1-054C-A8A9-94F77583BD9C}" destId="{CD6DB65C-CE61-0440-A26F-CC9A91D57462}" srcOrd="0" destOrd="0" presId="urn:microsoft.com/office/officeart/2009/3/layout/HorizontalOrganizationChart"/>
    <dgm:cxn modelId="{7738239A-69D4-3F49-AA22-05476D273DD9}" type="presOf" srcId="{B56D7BC0-72A5-D04B-8500-F453AD534B9D}" destId="{4F2C9311-DDB5-EB46-B8CD-E176B612EF70}" srcOrd="1" destOrd="0" presId="urn:microsoft.com/office/officeart/2009/3/layout/HorizontalOrganizationChart"/>
    <dgm:cxn modelId="{18425DA3-C2A6-E54F-BE23-AEC858C52038}" type="presOf" srcId="{05D187BB-3140-784B-B020-F9225937C4FA}" destId="{CD59E1F4-009E-6340-8F18-7D9D295CE324}" srcOrd="0" destOrd="0" presId="urn:microsoft.com/office/officeart/2009/3/layout/HorizontalOrganizationChart"/>
    <dgm:cxn modelId="{4CA38AA7-A9EE-2D45-8143-9EA99FFFE6F4}" srcId="{6A67C735-BC0A-B44D-8121-C082CBB24632}" destId="{35B97F71-2B1A-ED4F-8774-C167544CD210}" srcOrd="0" destOrd="0" parTransId="{05D187BB-3140-784B-B020-F9225937C4FA}" sibTransId="{4C01FC59-C571-534B-B832-AAE814D88181}"/>
    <dgm:cxn modelId="{9C372BA9-DD91-8C4D-A1C5-A4078DF93FA3}" type="presOf" srcId="{D4E680B6-8DEE-D246-B106-0939135D6DB7}" destId="{E0576439-5DE4-C647-BE11-C0310A974412}" srcOrd="0" destOrd="0" presId="urn:microsoft.com/office/officeart/2009/3/layout/HorizontalOrganizationChart"/>
    <dgm:cxn modelId="{688C6FAB-9F9F-CA4A-9D7E-3E4AC0066484}" type="presOf" srcId="{2ED72FB7-CD1D-2140-8884-0BAC834B3A95}" destId="{6B4A6BBD-90AE-B849-A706-E30C85700052}" srcOrd="0" destOrd="0" presId="urn:microsoft.com/office/officeart/2009/3/layout/HorizontalOrganizationChart"/>
    <dgm:cxn modelId="{34812BAC-A892-0D4A-A930-0831E229408C}" type="presOf" srcId="{CC42D779-EFA8-7F49-97BA-A4FE4F52E369}" destId="{A1275447-9F12-E641-B80B-86E1F8345DAE}" srcOrd="0" destOrd="0" presId="urn:microsoft.com/office/officeart/2009/3/layout/HorizontalOrganizationChart"/>
    <dgm:cxn modelId="{5CD8C3BB-0530-454C-9198-7325E301D71B}" type="presOf" srcId="{17039FBC-A55A-B842-9515-4CF2C5C06F01}" destId="{1324FE1F-2A91-D142-94C8-E3E244A2114B}" srcOrd="0" destOrd="0" presId="urn:microsoft.com/office/officeart/2009/3/layout/HorizontalOrganizationChart"/>
    <dgm:cxn modelId="{EFA17BC0-CC3B-0C49-A5D1-ABF0AE7CFADD}" type="presOf" srcId="{35B97F71-2B1A-ED4F-8774-C167544CD210}" destId="{0792132F-0ABC-CA4C-AB08-F3E836B0EA78}" srcOrd="0" destOrd="0" presId="urn:microsoft.com/office/officeart/2009/3/layout/HorizontalOrganizationChart"/>
    <dgm:cxn modelId="{986B12C1-C09F-2B4D-9145-46F88A40A0AE}" srcId="{6A67C735-BC0A-B44D-8121-C082CBB24632}" destId="{CC42D779-EFA8-7F49-97BA-A4FE4F52E369}" srcOrd="1" destOrd="0" parTransId="{586D60E8-C433-F242-904E-438F1F2FE95F}" sibTransId="{12930217-C201-2B43-89F9-7DC9368A650C}"/>
    <dgm:cxn modelId="{0320AEC3-37B3-3445-ACA7-B0D5696A7866}" type="presOf" srcId="{733831D8-15BB-9E4C-AD72-0E7C4CA754AE}" destId="{28F6D76B-3C1C-3F42-BA75-E327EA31ED2E}" srcOrd="0" destOrd="0" presId="urn:microsoft.com/office/officeart/2009/3/layout/HorizontalOrganizationChart"/>
    <dgm:cxn modelId="{560456C6-56CB-F641-AE5E-6F6E8ABFB67E}" srcId="{733831D8-15BB-9E4C-AD72-0E7C4CA754AE}" destId="{980DF807-EAB0-364B-A0A3-95BCCE3656AA}" srcOrd="3" destOrd="0" parTransId="{D4E680B6-8DEE-D246-B106-0939135D6DB7}" sibTransId="{824846C5-1036-2F4B-B2AB-4C060E2627E2}"/>
    <dgm:cxn modelId="{E47BF4C8-48E0-D649-A903-FC6BA0A47D60}" type="presOf" srcId="{CC818DEA-5089-1746-9805-2CFD17E53B0D}" destId="{E5B77734-8393-3849-8FAB-26080E96B721}" srcOrd="0" destOrd="0" presId="urn:microsoft.com/office/officeart/2009/3/layout/HorizontalOrganizationChart"/>
    <dgm:cxn modelId="{7A5576CA-F2CE-7545-B52C-A08A9226FF45}" type="presOf" srcId="{D2616249-D9E4-AA41-BDBE-DA8A6C04BA7A}" destId="{9740DD57-CCF0-0749-B34C-EE9F2CDD8B97}" srcOrd="1" destOrd="0" presId="urn:microsoft.com/office/officeart/2009/3/layout/HorizontalOrganizationChart"/>
    <dgm:cxn modelId="{EF0004D0-A94B-DA4C-B347-E3DA4C5E719D}" type="presOf" srcId="{347BD54C-894A-564F-B949-CCDAEF13C649}" destId="{EDC05402-BD68-7F49-99B2-054C8D23EEA3}" srcOrd="0" destOrd="0" presId="urn:microsoft.com/office/officeart/2009/3/layout/HorizontalOrganizationChart"/>
    <dgm:cxn modelId="{26CAE3D4-2065-7F40-AA53-DE81348489D5}" type="presOf" srcId="{FF68279A-15FB-C946-BF9E-8E9AC22CCF11}" destId="{1E5CAC2B-D604-D448-9B3B-0B0C6E5B734C}" srcOrd="0" destOrd="0" presId="urn:microsoft.com/office/officeart/2009/3/layout/HorizontalOrganizationChart"/>
    <dgm:cxn modelId="{FC502DDA-8B17-664E-A565-BCF13531D460}" type="presOf" srcId="{6A67C735-BC0A-B44D-8121-C082CBB24632}" destId="{3D21F532-FAC5-2748-AB96-18B4E22D8B08}" srcOrd="0" destOrd="0" presId="urn:microsoft.com/office/officeart/2009/3/layout/HorizontalOrganizationChart"/>
    <dgm:cxn modelId="{599E15E0-5B75-D54A-AB46-834ED0DF7BB3}" type="presOf" srcId="{980DF807-EAB0-364B-A0A3-95BCCE3656AA}" destId="{D9A42265-E8FE-9C4E-99B2-CB7D40728807}" srcOrd="1" destOrd="0" presId="urn:microsoft.com/office/officeart/2009/3/layout/HorizontalOrganizationChart"/>
    <dgm:cxn modelId="{A05194E0-8AE8-EA48-87F7-9F025E48A356}" type="presOf" srcId="{6B8B3426-EF25-9D47-AA79-76DD01AEB61D}" destId="{9AC10DAD-F48A-C649-9E53-0305FBF611E3}" srcOrd="0" destOrd="0" presId="urn:microsoft.com/office/officeart/2009/3/layout/HorizontalOrganizationChart"/>
    <dgm:cxn modelId="{523B38EA-D6D7-6E4D-AA44-50C6D8C7F2FC}" type="presOf" srcId="{10DA1F89-0CE1-054C-A8A9-94F77583BD9C}" destId="{6EE54B42-D29C-894F-847E-F20D507F772F}" srcOrd="1" destOrd="0" presId="urn:microsoft.com/office/officeart/2009/3/layout/HorizontalOrganizationChart"/>
    <dgm:cxn modelId="{EA4279F3-6FAE-D941-AA94-0B05C697700F}" type="presOf" srcId="{5F2480F8-029F-A547-B77D-92C4A77CAA80}" destId="{2674C70B-9F6C-F641-B72E-88AF43630A10}" srcOrd="0" destOrd="0" presId="urn:microsoft.com/office/officeart/2009/3/layout/HorizontalOrganizationChart"/>
    <dgm:cxn modelId="{C62185F5-40CC-FE4E-A525-A83614FC3292}" type="presOf" srcId="{B703F59E-E685-1D4D-AEDA-482BBBE8AC04}" destId="{BCFB2F12-3F50-7B40-BC87-31BA10C49F09}" srcOrd="1" destOrd="0" presId="urn:microsoft.com/office/officeart/2009/3/layout/HorizontalOrganizationChart"/>
    <dgm:cxn modelId="{32A9E2F7-F06E-A140-81BE-738F6B0860B4}" type="presOf" srcId="{4B4E7E4C-4CD5-3946-AA84-17170AE9E55A}" destId="{C6E80D59-1813-3645-AE8D-E4070B0595CC}" srcOrd="1" destOrd="0" presId="urn:microsoft.com/office/officeart/2009/3/layout/HorizontalOrganizationChart"/>
    <dgm:cxn modelId="{A55ACB5F-3321-EB4A-A47B-329DF693F2CF}" type="presParOf" srcId="{2906BD38-56B2-4A4D-9862-AB9EFA6E6823}" destId="{5D4A30ED-6C7C-D747-A4D7-963C3986AAEB}" srcOrd="0" destOrd="0" presId="urn:microsoft.com/office/officeart/2009/3/layout/HorizontalOrganizationChart"/>
    <dgm:cxn modelId="{A49A96C2-76C3-AC43-8AAB-5321B6BFC6EF}" type="presParOf" srcId="{5D4A30ED-6C7C-D747-A4D7-963C3986AAEB}" destId="{F61AD0EA-91EC-AE4F-8CF2-65D89AFB18B8}" srcOrd="0" destOrd="0" presId="urn:microsoft.com/office/officeart/2009/3/layout/HorizontalOrganizationChart"/>
    <dgm:cxn modelId="{5B6514CE-B56D-A94B-AB7C-7D84A694D0D8}" type="presParOf" srcId="{F61AD0EA-91EC-AE4F-8CF2-65D89AFB18B8}" destId="{3D21F532-FAC5-2748-AB96-18B4E22D8B08}" srcOrd="0" destOrd="0" presId="urn:microsoft.com/office/officeart/2009/3/layout/HorizontalOrganizationChart"/>
    <dgm:cxn modelId="{55B014D1-22E7-4A47-8887-A71B7D8DAE5F}" type="presParOf" srcId="{F61AD0EA-91EC-AE4F-8CF2-65D89AFB18B8}" destId="{E78DE7F5-5218-7C4F-94C6-078FB4E359D2}" srcOrd="1" destOrd="0" presId="urn:microsoft.com/office/officeart/2009/3/layout/HorizontalOrganizationChart"/>
    <dgm:cxn modelId="{C9918EDB-715E-F947-AF0F-9C9EF3C33A17}" type="presParOf" srcId="{5D4A30ED-6C7C-D747-A4D7-963C3986AAEB}" destId="{6FCEFCEA-5AB1-1644-A6B2-6BBA5A444E09}" srcOrd="1" destOrd="0" presId="urn:microsoft.com/office/officeart/2009/3/layout/HorizontalOrganizationChart"/>
    <dgm:cxn modelId="{96D686DE-FA60-DF4E-942D-E782DB96A900}" type="presParOf" srcId="{6FCEFCEA-5AB1-1644-A6B2-6BBA5A444E09}" destId="{CD59E1F4-009E-6340-8F18-7D9D295CE324}" srcOrd="0" destOrd="0" presId="urn:microsoft.com/office/officeart/2009/3/layout/HorizontalOrganizationChart"/>
    <dgm:cxn modelId="{BD7196AE-D6FC-7B46-9808-89C34D3227B4}" type="presParOf" srcId="{6FCEFCEA-5AB1-1644-A6B2-6BBA5A444E09}" destId="{D6969546-2757-194B-BB07-DAE21DEC3B6A}" srcOrd="1" destOrd="0" presId="urn:microsoft.com/office/officeart/2009/3/layout/HorizontalOrganizationChart"/>
    <dgm:cxn modelId="{B532490C-810C-5046-B581-EAC2F46A57A4}" type="presParOf" srcId="{D6969546-2757-194B-BB07-DAE21DEC3B6A}" destId="{90C38A5D-8D56-3B4B-8B0B-C11034428381}" srcOrd="0" destOrd="0" presId="urn:microsoft.com/office/officeart/2009/3/layout/HorizontalOrganizationChart"/>
    <dgm:cxn modelId="{2CD02E1E-D8E7-F44A-B8D8-9F2A4C8370DE}" type="presParOf" srcId="{90C38A5D-8D56-3B4B-8B0B-C11034428381}" destId="{0792132F-0ABC-CA4C-AB08-F3E836B0EA78}" srcOrd="0" destOrd="0" presId="urn:microsoft.com/office/officeart/2009/3/layout/HorizontalOrganizationChart"/>
    <dgm:cxn modelId="{C8ACF2B8-4487-AA48-A139-8E51DFE9DDB2}" type="presParOf" srcId="{90C38A5D-8D56-3B4B-8B0B-C11034428381}" destId="{52356288-B143-5A46-A861-7D039E7BAF6E}" srcOrd="1" destOrd="0" presId="urn:microsoft.com/office/officeart/2009/3/layout/HorizontalOrganizationChart"/>
    <dgm:cxn modelId="{0D724965-91AA-F84E-B838-3AE80AB9BF83}" type="presParOf" srcId="{D6969546-2757-194B-BB07-DAE21DEC3B6A}" destId="{8DA60B12-6264-7944-8C9B-771BD23E2AF0}" srcOrd="1" destOrd="0" presId="urn:microsoft.com/office/officeart/2009/3/layout/HorizontalOrganizationChart"/>
    <dgm:cxn modelId="{61E039A7-113E-9744-9700-FDDEE1A2ACEA}" type="presParOf" srcId="{8DA60B12-6264-7944-8C9B-771BD23E2AF0}" destId="{2674C70B-9F6C-F641-B72E-88AF43630A10}" srcOrd="0" destOrd="0" presId="urn:microsoft.com/office/officeart/2009/3/layout/HorizontalOrganizationChart"/>
    <dgm:cxn modelId="{09153645-8A93-4B45-8EB4-11FACD22121B}" type="presParOf" srcId="{8DA60B12-6264-7944-8C9B-771BD23E2AF0}" destId="{FCA3E527-9981-6B44-8ED9-9A17DBE15339}" srcOrd="1" destOrd="0" presId="urn:microsoft.com/office/officeart/2009/3/layout/HorizontalOrganizationChart"/>
    <dgm:cxn modelId="{9B6124FB-FAB3-5F40-85E0-A06C1B8496A6}" type="presParOf" srcId="{FCA3E527-9981-6B44-8ED9-9A17DBE15339}" destId="{67C6EC35-3CFE-9F43-BACB-D94FAEB75B7D}" srcOrd="0" destOrd="0" presId="urn:microsoft.com/office/officeart/2009/3/layout/HorizontalOrganizationChart"/>
    <dgm:cxn modelId="{AD286041-46DB-5E44-B056-71F2817277BF}" type="presParOf" srcId="{67C6EC35-3CFE-9F43-BACB-D94FAEB75B7D}" destId="{EDE135D9-B8F1-3A4E-AF37-A2EBD2944053}" srcOrd="0" destOrd="0" presId="urn:microsoft.com/office/officeart/2009/3/layout/HorizontalOrganizationChart"/>
    <dgm:cxn modelId="{2A65EF38-7171-A14C-9A7A-70A44EF59AB6}" type="presParOf" srcId="{67C6EC35-3CFE-9F43-BACB-D94FAEB75B7D}" destId="{99093086-0C6B-BE43-A28E-4487FBF1F501}" srcOrd="1" destOrd="0" presId="urn:microsoft.com/office/officeart/2009/3/layout/HorizontalOrganizationChart"/>
    <dgm:cxn modelId="{6EA2B326-1B9C-EB4A-B446-BAB28CDAA996}" type="presParOf" srcId="{FCA3E527-9981-6B44-8ED9-9A17DBE15339}" destId="{81BB0B67-2530-F747-8037-87FFF5274DF3}" srcOrd="1" destOrd="0" presId="urn:microsoft.com/office/officeart/2009/3/layout/HorizontalOrganizationChart"/>
    <dgm:cxn modelId="{907529D3-3BEC-B446-8A8F-0BC27BDC2920}" type="presParOf" srcId="{FCA3E527-9981-6B44-8ED9-9A17DBE15339}" destId="{80553680-D47F-F246-8EC0-4EEA6537A8E9}" srcOrd="2" destOrd="0" presId="urn:microsoft.com/office/officeart/2009/3/layout/HorizontalOrganizationChart"/>
    <dgm:cxn modelId="{6AAEC83F-4EAB-504B-9BCF-373851BFB789}" type="presParOf" srcId="{8DA60B12-6264-7944-8C9B-771BD23E2AF0}" destId="{8A60A6B2-CDC2-D241-8F71-521C3A05BA16}" srcOrd="2" destOrd="0" presId="urn:microsoft.com/office/officeart/2009/3/layout/HorizontalOrganizationChart"/>
    <dgm:cxn modelId="{DB500E42-5410-4C46-979A-9FFB99951CDF}" type="presParOf" srcId="{8DA60B12-6264-7944-8C9B-771BD23E2AF0}" destId="{1B47BD6C-D1DB-384A-A092-1544469EE2C2}" srcOrd="3" destOrd="0" presId="urn:microsoft.com/office/officeart/2009/3/layout/HorizontalOrganizationChart"/>
    <dgm:cxn modelId="{2D7A98E0-E52F-1640-8A26-E886710472D6}" type="presParOf" srcId="{1B47BD6C-D1DB-384A-A092-1544469EE2C2}" destId="{8E54A938-A645-3D4B-89C0-C2B74E3F27E8}" srcOrd="0" destOrd="0" presId="urn:microsoft.com/office/officeart/2009/3/layout/HorizontalOrganizationChart"/>
    <dgm:cxn modelId="{314C11A5-54C4-FF42-8E2B-F6BFD2A1C56A}" type="presParOf" srcId="{8E54A938-A645-3D4B-89C0-C2B74E3F27E8}" destId="{20F7C7F5-3E37-3D4C-93F7-A0AE2F4C1040}" srcOrd="0" destOrd="0" presId="urn:microsoft.com/office/officeart/2009/3/layout/HorizontalOrganizationChart"/>
    <dgm:cxn modelId="{ECDBF31A-8FFA-DD47-AFCB-117B5F96495B}" type="presParOf" srcId="{8E54A938-A645-3D4B-89C0-C2B74E3F27E8}" destId="{4F2C9311-DDB5-EB46-B8CD-E176B612EF70}" srcOrd="1" destOrd="0" presId="urn:microsoft.com/office/officeart/2009/3/layout/HorizontalOrganizationChart"/>
    <dgm:cxn modelId="{B64D2707-BB89-0345-A0D2-BEC1DAD45DE3}" type="presParOf" srcId="{1B47BD6C-D1DB-384A-A092-1544469EE2C2}" destId="{C64E29A6-295C-AA40-A257-79E406B21F1A}" srcOrd="1" destOrd="0" presId="urn:microsoft.com/office/officeart/2009/3/layout/HorizontalOrganizationChart"/>
    <dgm:cxn modelId="{F3F035FE-BCF8-C544-ACD1-5B15B4D2BCFC}" type="presParOf" srcId="{1B47BD6C-D1DB-384A-A092-1544469EE2C2}" destId="{D7C3D4D1-F5C2-104F-B39D-176347E5E30E}" srcOrd="2" destOrd="0" presId="urn:microsoft.com/office/officeart/2009/3/layout/HorizontalOrganizationChart"/>
    <dgm:cxn modelId="{7F182D64-535C-3A4E-8597-27104F55EEEF}" type="presParOf" srcId="{D6969546-2757-194B-BB07-DAE21DEC3B6A}" destId="{37247992-C325-DB45-937B-584801A0DBBD}" srcOrd="2" destOrd="0" presId="urn:microsoft.com/office/officeart/2009/3/layout/HorizontalOrganizationChart"/>
    <dgm:cxn modelId="{E3C5EA21-FBC5-D64E-A075-41AC4D353EDB}" type="presParOf" srcId="{6FCEFCEA-5AB1-1644-A6B2-6BBA5A444E09}" destId="{64318380-2292-D541-ABFE-2D920CB66504}" srcOrd="2" destOrd="0" presId="urn:microsoft.com/office/officeart/2009/3/layout/HorizontalOrganizationChart"/>
    <dgm:cxn modelId="{5953D9EE-64DA-904F-B444-59BA659F1ABE}" type="presParOf" srcId="{6FCEFCEA-5AB1-1644-A6B2-6BBA5A444E09}" destId="{EEDC2686-2D0A-9A44-BCF1-AD467F626285}" srcOrd="3" destOrd="0" presId="urn:microsoft.com/office/officeart/2009/3/layout/HorizontalOrganizationChart"/>
    <dgm:cxn modelId="{EB8840EC-4306-AB45-BAE7-C6F827DFBAA7}" type="presParOf" srcId="{EEDC2686-2D0A-9A44-BCF1-AD467F626285}" destId="{638BB680-C0F9-B747-B65C-48F3664EFD63}" srcOrd="0" destOrd="0" presId="urn:microsoft.com/office/officeart/2009/3/layout/HorizontalOrganizationChart"/>
    <dgm:cxn modelId="{9A3E7DC2-D6CF-9145-88EB-B81CE1588AC3}" type="presParOf" srcId="{638BB680-C0F9-B747-B65C-48F3664EFD63}" destId="{A1275447-9F12-E641-B80B-86E1F8345DAE}" srcOrd="0" destOrd="0" presId="urn:microsoft.com/office/officeart/2009/3/layout/HorizontalOrganizationChart"/>
    <dgm:cxn modelId="{30D4D8F8-7532-734B-B64D-BD26B4CF8CC2}" type="presParOf" srcId="{638BB680-C0F9-B747-B65C-48F3664EFD63}" destId="{41B56F68-6901-DD44-BE83-3E0D1749185C}" srcOrd="1" destOrd="0" presId="urn:microsoft.com/office/officeart/2009/3/layout/HorizontalOrganizationChart"/>
    <dgm:cxn modelId="{FFA626D8-EAD2-A143-A32E-11831FA9F21C}" type="presParOf" srcId="{EEDC2686-2D0A-9A44-BCF1-AD467F626285}" destId="{004F4F48-675D-0643-8414-2F3552C8CCFB}" srcOrd="1" destOrd="0" presId="urn:microsoft.com/office/officeart/2009/3/layout/HorizontalOrganizationChart"/>
    <dgm:cxn modelId="{DB4E4D86-2D7C-AE48-9EB7-26D77AA7ACF7}" type="presParOf" srcId="{004F4F48-675D-0643-8414-2F3552C8CCFB}" destId="{40775212-6576-A244-A9B5-855A0963D3DB}" srcOrd="0" destOrd="0" presId="urn:microsoft.com/office/officeart/2009/3/layout/HorizontalOrganizationChart"/>
    <dgm:cxn modelId="{F13A667A-98EF-734B-854B-407BB0D2FD4B}" type="presParOf" srcId="{004F4F48-675D-0643-8414-2F3552C8CCFB}" destId="{3D3AE834-3851-A14B-AE33-D223A8B05EE5}" srcOrd="1" destOrd="0" presId="urn:microsoft.com/office/officeart/2009/3/layout/HorizontalOrganizationChart"/>
    <dgm:cxn modelId="{B2A5BEC9-D9AE-9647-A010-7EC8BE607C38}" type="presParOf" srcId="{3D3AE834-3851-A14B-AE33-D223A8B05EE5}" destId="{77F4AABB-4297-9249-9578-CECC8AD00198}" srcOrd="0" destOrd="0" presId="urn:microsoft.com/office/officeart/2009/3/layout/HorizontalOrganizationChart"/>
    <dgm:cxn modelId="{D0FFCE6E-F475-334B-AF44-5E33FBF49C8D}" type="presParOf" srcId="{77F4AABB-4297-9249-9578-CECC8AD00198}" destId="{6B4A6BBD-90AE-B849-A706-E30C85700052}" srcOrd="0" destOrd="0" presId="urn:microsoft.com/office/officeart/2009/3/layout/HorizontalOrganizationChart"/>
    <dgm:cxn modelId="{ED237AB4-5156-434D-9B85-195BFA07AF68}" type="presParOf" srcId="{77F4AABB-4297-9249-9578-CECC8AD00198}" destId="{921316C5-C792-454C-9AA2-BF6165FE08F6}" srcOrd="1" destOrd="0" presId="urn:microsoft.com/office/officeart/2009/3/layout/HorizontalOrganizationChart"/>
    <dgm:cxn modelId="{4F741894-39F2-A44F-B875-C77924F57EAF}" type="presParOf" srcId="{3D3AE834-3851-A14B-AE33-D223A8B05EE5}" destId="{CFF1EA4B-92BC-424A-B040-F7AD3DA03823}" srcOrd="1" destOrd="0" presId="urn:microsoft.com/office/officeart/2009/3/layout/HorizontalOrganizationChart"/>
    <dgm:cxn modelId="{8C4443F3-6321-6E4D-A237-E33CFDAD54FF}" type="presParOf" srcId="{3D3AE834-3851-A14B-AE33-D223A8B05EE5}" destId="{BC9940ED-E117-CA42-B9E4-10EA06972768}" srcOrd="2" destOrd="0" presId="urn:microsoft.com/office/officeart/2009/3/layout/HorizontalOrganizationChart"/>
    <dgm:cxn modelId="{15ABEEAF-DB70-3543-9534-35F4C6E81551}" type="presParOf" srcId="{004F4F48-675D-0643-8414-2F3552C8CCFB}" destId="{1E5CAC2B-D604-D448-9B3B-0B0C6E5B734C}" srcOrd="2" destOrd="0" presId="urn:microsoft.com/office/officeart/2009/3/layout/HorizontalOrganizationChart"/>
    <dgm:cxn modelId="{BA697C4E-D605-3E43-9BF4-AB6EE792AAFD}" type="presParOf" srcId="{004F4F48-675D-0643-8414-2F3552C8CCFB}" destId="{417CAAEC-8DBB-0346-A3EC-8CAE1BE40C75}" srcOrd="3" destOrd="0" presId="urn:microsoft.com/office/officeart/2009/3/layout/HorizontalOrganizationChart"/>
    <dgm:cxn modelId="{2D466C9E-0093-5248-8B4E-B7D6C4C30DD0}" type="presParOf" srcId="{417CAAEC-8DBB-0346-A3EC-8CAE1BE40C75}" destId="{6A34E203-9F1B-6D4B-908B-54C990179BD3}" srcOrd="0" destOrd="0" presId="urn:microsoft.com/office/officeart/2009/3/layout/HorizontalOrganizationChart"/>
    <dgm:cxn modelId="{80B80CCE-DDBC-554F-9F6E-8F8B03295ADB}" type="presParOf" srcId="{6A34E203-9F1B-6D4B-908B-54C990179BD3}" destId="{28DC42C3-96FC-9C40-81D9-9CC73CD8FC11}" srcOrd="0" destOrd="0" presId="urn:microsoft.com/office/officeart/2009/3/layout/HorizontalOrganizationChart"/>
    <dgm:cxn modelId="{BEAAB00B-51C5-D24A-BDF9-C67A5EA72AEB}" type="presParOf" srcId="{6A34E203-9F1B-6D4B-908B-54C990179BD3}" destId="{C6E80D59-1813-3645-AE8D-E4070B0595CC}" srcOrd="1" destOrd="0" presId="urn:microsoft.com/office/officeart/2009/3/layout/HorizontalOrganizationChart"/>
    <dgm:cxn modelId="{67A7FB29-71DD-524E-B9B3-0C6C9B00E9C8}" type="presParOf" srcId="{417CAAEC-8DBB-0346-A3EC-8CAE1BE40C75}" destId="{CEF0C83F-F689-7C42-8240-0D2B3C793C94}" srcOrd="1" destOrd="0" presId="urn:microsoft.com/office/officeart/2009/3/layout/HorizontalOrganizationChart"/>
    <dgm:cxn modelId="{572B741D-E1BD-0A41-A46C-77F1136A8CAA}" type="presParOf" srcId="{417CAAEC-8DBB-0346-A3EC-8CAE1BE40C75}" destId="{0C373389-A4D9-6444-985C-59C004DEAD71}" srcOrd="2" destOrd="0" presId="urn:microsoft.com/office/officeart/2009/3/layout/HorizontalOrganizationChart"/>
    <dgm:cxn modelId="{D152D529-747B-1841-9DA6-BA5FFE23BD4C}" type="presParOf" srcId="{004F4F48-675D-0643-8414-2F3552C8CCFB}" destId="{EDC05402-BD68-7F49-99B2-054C8D23EEA3}" srcOrd="4" destOrd="0" presId="urn:microsoft.com/office/officeart/2009/3/layout/HorizontalOrganizationChart"/>
    <dgm:cxn modelId="{A7771AF6-2C32-FF43-8702-DD6A7652E88F}" type="presParOf" srcId="{004F4F48-675D-0643-8414-2F3552C8CCFB}" destId="{20CA63E0-9D26-0743-A1A0-A5132967597A}" srcOrd="5" destOrd="0" presId="urn:microsoft.com/office/officeart/2009/3/layout/HorizontalOrganizationChart"/>
    <dgm:cxn modelId="{5DEDF261-50AF-8C47-93BA-50C4409B7072}" type="presParOf" srcId="{20CA63E0-9D26-0743-A1A0-A5132967597A}" destId="{2CCD31F5-A131-7143-93B0-364974760DDB}" srcOrd="0" destOrd="0" presId="urn:microsoft.com/office/officeart/2009/3/layout/HorizontalOrganizationChart"/>
    <dgm:cxn modelId="{F8BA2EBA-2B7E-4341-8763-CC68DA5618F7}" type="presParOf" srcId="{2CCD31F5-A131-7143-93B0-364974760DDB}" destId="{52680310-7E97-C849-AB8A-46C835D1C448}" srcOrd="0" destOrd="0" presId="urn:microsoft.com/office/officeart/2009/3/layout/HorizontalOrganizationChart"/>
    <dgm:cxn modelId="{3836C9FA-1EA7-4646-8090-79CFD7C7F91C}" type="presParOf" srcId="{2CCD31F5-A131-7143-93B0-364974760DDB}" destId="{E47ED75E-02D1-7A46-BC41-09CF1CA8E156}" srcOrd="1" destOrd="0" presId="urn:microsoft.com/office/officeart/2009/3/layout/HorizontalOrganizationChart"/>
    <dgm:cxn modelId="{CD6CF1F5-4509-594D-8F84-164D13473C82}" type="presParOf" srcId="{20CA63E0-9D26-0743-A1A0-A5132967597A}" destId="{9D79C761-4218-AB4D-9FCF-77534F2ABDAC}" srcOrd="1" destOrd="0" presId="urn:microsoft.com/office/officeart/2009/3/layout/HorizontalOrganizationChart"/>
    <dgm:cxn modelId="{5E663274-B397-2844-8902-806FDD33CDD3}" type="presParOf" srcId="{20CA63E0-9D26-0743-A1A0-A5132967597A}" destId="{E500C6BD-B95D-1140-8D9E-879A4927FFC2}" srcOrd="2" destOrd="0" presId="urn:microsoft.com/office/officeart/2009/3/layout/HorizontalOrganizationChart"/>
    <dgm:cxn modelId="{896CC151-672F-7944-9D4F-3439050FFC9B}" type="presParOf" srcId="{EEDC2686-2D0A-9A44-BCF1-AD467F626285}" destId="{F22D3846-EEEE-1D49-BE5A-782A00E30391}" srcOrd="2" destOrd="0" presId="urn:microsoft.com/office/officeart/2009/3/layout/HorizontalOrganizationChart"/>
    <dgm:cxn modelId="{0DCC9254-ED48-1345-82E4-289E331328AA}" type="presParOf" srcId="{6FCEFCEA-5AB1-1644-A6B2-6BBA5A444E09}" destId="{9AC10DAD-F48A-C649-9E53-0305FBF611E3}" srcOrd="4" destOrd="0" presId="urn:microsoft.com/office/officeart/2009/3/layout/HorizontalOrganizationChart"/>
    <dgm:cxn modelId="{1C106FC8-6507-4342-92C9-7475F3750BAD}" type="presParOf" srcId="{6FCEFCEA-5AB1-1644-A6B2-6BBA5A444E09}" destId="{AF112BD4-9B60-E345-AC1C-DD25621DB3D7}" srcOrd="5" destOrd="0" presId="urn:microsoft.com/office/officeart/2009/3/layout/HorizontalOrganizationChart"/>
    <dgm:cxn modelId="{6646689C-9963-E445-AE14-B2B058AF2C52}" type="presParOf" srcId="{AF112BD4-9B60-E345-AC1C-DD25621DB3D7}" destId="{2B61579C-369C-E04A-B3A8-C9E1E3FDB4DD}" srcOrd="0" destOrd="0" presId="urn:microsoft.com/office/officeart/2009/3/layout/HorizontalOrganizationChart"/>
    <dgm:cxn modelId="{81BF517B-092D-CA4E-80DC-1CFDD13F8070}" type="presParOf" srcId="{2B61579C-369C-E04A-B3A8-C9E1E3FDB4DD}" destId="{28F6D76B-3C1C-3F42-BA75-E327EA31ED2E}" srcOrd="0" destOrd="0" presId="urn:microsoft.com/office/officeart/2009/3/layout/HorizontalOrganizationChart"/>
    <dgm:cxn modelId="{62B9C257-94E5-F041-9525-28EF8E05E0D3}" type="presParOf" srcId="{2B61579C-369C-E04A-B3A8-C9E1E3FDB4DD}" destId="{E1AD8796-7109-8141-B14A-A78B02CDA2D3}" srcOrd="1" destOrd="0" presId="urn:microsoft.com/office/officeart/2009/3/layout/HorizontalOrganizationChart"/>
    <dgm:cxn modelId="{3A4C2190-D70E-7340-8F06-9971081FC345}" type="presParOf" srcId="{AF112BD4-9B60-E345-AC1C-DD25621DB3D7}" destId="{A69FF31D-1AAE-824D-8652-664F4DC663DE}" srcOrd="1" destOrd="0" presId="urn:microsoft.com/office/officeart/2009/3/layout/HorizontalOrganizationChart"/>
    <dgm:cxn modelId="{3149CB60-0095-074D-BB4F-7135A4D5F57D}" type="presParOf" srcId="{A69FF31D-1AAE-824D-8652-664F4DC663DE}" destId="{EF8521E8-34B8-9047-8A48-6648CD06D207}" srcOrd="0" destOrd="0" presId="urn:microsoft.com/office/officeart/2009/3/layout/HorizontalOrganizationChart"/>
    <dgm:cxn modelId="{97B0D75B-6FF9-E94E-BD4A-5E27A26CCA80}" type="presParOf" srcId="{A69FF31D-1AAE-824D-8652-664F4DC663DE}" destId="{FB0871DE-B85B-F64E-930F-A214DCBD9DBA}" srcOrd="1" destOrd="0" presId="urn:microsoft.com/office/officeart/2009/3/layout/HorizontalOrganizationChart"/>
    <dgm:cxn modelId="{DBCD93D5-7185-7D4F-B0C2-8DDE9D4A27D1}" type="presParOf" srcId="{FB0871DE-B85B-F64E-930F-A214DCBD9DBA}" destId="{B185E504-ECD7-C14B-BCFA-ADF247A49CCD}" srcOrd="0" destOrd="0" presId="urn:microsoft.com/office/officeart/2009/3/layout/HorizontalOrganizationChart"/>
    <dgm:cxn modelId="{FA1B041E-39FD-714E-B32A-EBED77658A19}" type="presParOf" srcId="{B185E504-ECD7-C14B-BCFA-ADF247A49CCD}" destId="{CD6DB65C-CE61-0440-A26F-CC9A91D57462}" srcOrd="0" destOrd="0" presId="urn:microsoft.com/office/officeart/2009/3/layout/HorizontalOrganizationChart"/>
    <dgm:cxn modelId="{664B6ECF-8B68-534D-BE4C-7EEA115CC350}" type="presParOf" srcId="{B185E504-ECD7-C14B-BCFA-ADF247A49CCD}" destId="{6EE54B42-D29C-894F-847E-F20D507F772F}" srcOrd="1" destOrd="0" presId="urn:microsoft.com/office/officeart/2009/3/layout/HorizontalOrganizationChart"/>
    <dgm:cxn modelId="{4EC923CE-1153-C34B-912D-D9ED75904D9A}" type="presParOf" srcId="{FB0871DE-B85B-F64E-930F-A214DCBD9DBA}" destId="{81469A79-0E36-D54B-A883-B1E40CF5347B}" srcOrd="1" destOrd="0" presId="urn:microsoft.com/office/officeart/2009/3/layout/HorizontalOrganizationChart"/>
    <dgm:cxn modelId="{DE2A7307-9282-7E49-84F4-53B39230A15D}" type="presParOf" srcId="{FB0871DE-B85B-F64E-930F-A214DCBD9DBA}" destId="{D51E0036-0A6B-D546-A2DD-EFBC61EE9E57}" srcOrd="2" destOrd="0" presId="urn:microsoft.com/office/officeart/2009/3/layout/HorizontalOrganizationChart"/>
    <dgm:cxn modelId="{877522B3-B502-2044-9188-8B7177CEDB06}" type="presParOf" srcId="{A69FF31D-1AAE-824D-8652-664F4DC663DE}" destId="{A820F896-F578-8D4A-9B6B-DF984A0AFE4C}" srcOrd="2" destOrd="0" presId="urn:microsoft.com/office/officeart/2009/3/layout/HorizontalOrganizationChart"/>
    <dgm:cxn modelId="{745293E9-5EB2-0E41-9148-B2A7FF1F73B2}" type="presParOf" srcId="{A69FF31D-1AAE-824D-8652-664F4DC663DE}" destId="{758B3C65-76B7-5844-B222-5B73BC3F38F6}" srcOrd="3" destOrd="0" presId="urn:microsoft.com/office/officeart/2009/3/layout/HorizontalOrganizationChart"/>
    <dgm:cxn modelId="{790387D1-D256-DC4A-8F67-866A503F920A}" type="presParOf" srcId="{758B3C65-76B7-5844-B222-5B73BC3F38F6}" destId="{F76CA536-F2D7-154E-8561-8AA3B87D0D0D}" srcOrd="0" destOrd="0" presId="urn:microsoft.com/office/officeart/2009/3/layout/HorizontalOrganizationChart"/>
    <dgm:cxn modelId="{FF3C641D-09E4-5349-8A3E-FE072373907E}" type="presParOf" srcId="{F76CA536-F2D7-154E-8561-8AA3B87D0D0D}" destId="{53CE7854-1D7B-B949-B060-813F96FF4ABF}" srcOrd="0" destOrd="0" presId="urn:microsoft.com/office/officeart/2009/3/layout/HorizontalOrganizationChart"/>
    <dgm:cxn modelId="{31A4CEA2-893B-9C44-A23D-08FABF569F33}" type="presParOf" srcId="{F76CA536-F2D7-154E-8561-8AA3B87D0D0D}" destId="{9740DD57-CCF0-0749-B34C-EE9F2CDD8B97}" srcOrd="1" destOrd="0" presId="urn:microsoft.com/office/officeart/2009/3/layout/HorizontalOrganizationChart"/>
    <dgm:cxn modelId="{14BBF2D9-79A2-4F44-A62E-CAA23FD41A61}" type="presParOf" srcId="{758B3C65-76B7-5844-B222-5B73BC3F38F6}" destId="{89E34758-7D03-DE42-9BA8-5D4399E6EB59}" srcOrd="1" destOrd="0" presId="urn:microsoft.com/office/officeart/2009/3/layout/HorizontalOrganizationChart"/>
    <dgm:cxn modelId="{B032C1F5-1D4E-4F4A-8136-7093ACCB70FE}" type="presParOf" srcId="{758B3C65-76B7-5844-B222-5B73BC3F38F6}" destId="{D2AD3F0D-65B5-394A-BC6C-2CEFB16E34B1}" srcOrd="2" destOrd="0" presId="urn:microsoft.com/office/officeart/2009/3/layout/HorizontalOrganizationChart"/>
    <dgm:cxn modelId="{7A49A18F-4643-5D44-8DF5-97A39DBAE93E}" type="presParOf" srcId="{A69FF31D-1AAE-824D-8652-664F4DC663DE}" destId="{E5B77734-8393-3849-8FAB-26080E96B721}" srcOrd="4" destOrd="0" presId="urn:microsoft.com/office/officeart/2009/3/layout/HorizontalOrganizationChart"/>
    <dgm:cxn modelId="{8599AAE1-6EDA-6F42-951F-98BA880168CE}" type="presParOf" srcId="{A69FF31D-1AAE-824D-8652-664F4DC663DE}" destId="{BAD1EFEE-DB48-2E4C-972C-2D49CD12C15D}" srcOrd="5" destOrd="0" presId="urn:microsoft.com/office/officeart/2009/3/layout/HorizontalOrganizationChart"/>
    <dgm:cxn modelId="{ADFDA2C6-0150-B74D-BC56-2BF6AD7EDDC2}" type="presParOf" srcId="{BAD1EFEE-DB48-2E4C-972C-2D49CD12C15D}" destId="{4029C2BA-2227-F145-B492-2AEC977EB55E}" srcOrd="0" destOrd="0" presId="urn:microsoft.com/office/officeart/2009/3/layout/HorizontalOrganizationChart"/>
    <dgm:cxn modelId="{8227D9F2-5682-4D4A-A55B-F771F6200EBC}" type="presParOf" srcId="{4029C2BA-2227-F145-B492-2AEC977EB55E}" destId="{795EDBB2-BEA3-0145-8A41-96B4E1E04EE9}" srcOrd="0" destOrd="0" presId="urn:microsoft.com/office/officeart/2009/3/layout/HorizontalOrganizationChart"/>
    <dgm:cxn modelId="{70386D06-A057-0847-8E7F-622D5418E6ED}" type="presParOf" srcId="{4029C2BA-2227-F145-B492-2AEC977EB55E}" destId="{BCFB2F12-3F50-7B40-BC87-31BA10C49F09}" srcOrd="1" destOrd="0" presId="urn:microsoft.com/office/officeart/2009/3/layout/HorizontalOrganizationChart"/>
    <dgm:cxn modelId="{3242CF73-43E9-D344-8FBA-9D60492300E3}" type="presParOf" srcId="{BAD1EFEE-DB48-2E4C-972C-2D49CD12C15D}" destId="{330A5C7C-4BC6-9F44-B373-32DBCCB3A9A1}" srcOrd="1" destOrd="0" presId="urn:microsoft.com/office/officeart/2009/3/layout/HorizontalOrganizationChart"/>
    <dgm:cxn modelId="{43ED1A46-36AE-284C-BC16-965A627D65ED}" type="presParOf" srcId="{BAD1EFEE-DB48-2E4C-972C-2D49CD12C15D}" destId="{E769B9CC-82DE-724C-93AF-4197E98EB672}" srcOrd="2" destOrd="0" presId="urn:microsoft.com/office/officeart/2009/3/layout/HorizontalOrganizationChart"/>
    <dgm:cxn modelId="{1385E69E-1564-1D4B-A913-FF2CA6ECBF1B}" type="presParOf" srcId="{A69FF31D-1AAE-824D-8652-664F4DC663DE}" destId="{E0576439-5DE4-C647-BE11-C0310A974412}" srcOrd="6" destOrd="0" presId="urn:microsoft.com/office/officeart/2009/3/layout/HorizontalOrganizationChart"/>
    <dgm:cxn modelId="{DD7D9FFB-EF54-024D-8ADF-2A20EDB9FAC1}" type="presParOf" srcId="{A69FF31D-1AAE-824D-8652-664F4DC663DE}" destId="{9B7E71B0-8948-A84D-B6A9-522BAC70EDBC}" srcOrd="7" destOrd="0" presId="urn:microsoft.com/office/officeart/2009/3/layout/HorizontalOrganizationChart"/>
    <dgm:cxn modelId="{0BBDA5DF-4FF7-1647-9CD3-D2B670DF46C6}" type="presParOf" srcId="{9B7E71B0-8948-A84D-B6A9-522BAC70EDBC}" destId="{C4D4B785-4577-B44A-9A78-0AB301277FC7}" srcOrd="0" destOrd="0" presId="urn:microsoft.com/office/officeart/2009/3/layout/HorizontalOrganizationChart"/>
    <dgm:cxn modelId="{B43BF2D9-8115-E244-BA7B-56186DDA3A3D}" type="presParOf" srcId="{C4D4B785-4577-B44A-9A78-0AB301277FC7}" destId="{613E6BF2-F330-5944-B3FB-30BA09F32FF2}" srcOrd="0" destOrd="0" presId="urn:microsoft.com/office/officeart/2009/3/layout/HorizontalOrganizationChart"/>
    <dgm:cxn modelId="{9D0121A6-F811-2941-B477-7BEC2C5F32DD}" type="presParOf" srcId="{C4D4B785-4577-B44A-9A78-0AB301277FC7}" destId="{D9A42265-E8FE-9C4E-99B2-CB7D40728807}" srcOrd="1" destOrd="0" presId="urn:microsoft.com/office/officeart/2009/3/layout/HorizontalOrganizationChart"/>
    <dgm:cxn modelId="{4136E190-04C5-1D4F-8AB3-261471D6DDED}" type="presParOf" srcId="{9B7E71B0-8948-A84D-B6A9-522BAC70EDBC}" destId="{B4FB3E0A-C359-F146-8D88-F83A7672E7D8}" srcOrd="1" destOrd="0" presId="urn:microsoft.com/office/officeart/2009/3/layout/HorizontalOrganizationChart"/>
    <dgm:cxn modelId="{2339E5A0-1C1B-F44B-A76E-EBF06A325A09}" type="presParOf" srcId="{9B7E71B0-8948-A84D-B6A9-522BAC70EDBC}" destId="{1F21F87D-22FF-0A45-ACA5-840ACE4BCF63}" srcOrd="2" destOrd="0" presId="urn:microsoft.com/office/officeart/2009/3/layout/HorizontalOrganizationChart"/>
    <dgm:cxn modelId="{3ABA4DDE-D55B-AB4F-916D-A62D45B35DAB}" type="presParOf" srcId="{A69FF31D-1AAE-824D-8652-664F4DC663DE}" destId="{893ED597-0CF6-1842-95A4-2A57C741FA99}" srcOrd="8" destOrd="0" presId="urn:microsoft.com/office/officeart/2009/3/layout/HorizontalOrganizationChart"/>
    <dgm:cxn modelId="{31E503F4-0CBE-D641-AF3B-6515E9A9EB56}" type="presParOf" srcId="{A69FF31D-1AAE-824D-8652-664F4DC663DE}" destId="{81C9069A-90F8-F241-901F-708AD5A571FF}" srcOrd="9" destOrd="0" presId="urn:microsoft.com/office/officeart/2009/3/layout/HorizontalOrganizationChart"/>
    <dgm:cxn modelId="{23CBDCF4-87F8-4A46-8DDB-CA6D5BA8A1C7}" type="presParOf" srcId="{81C9069A-90F8-F241-901F-708AD5A571FF}" destId="{EE3032B0-1A7B-EB48-8C93-E47A4F758C9A}" srcOrd="0" destOrd="0" presId="urn:microsoft.com/office/officeart/2009/3/layout/HorizontalOrganizationChart"/>
    <dgm:cxn modelId="{4D2FA5C4-5D2D-3B4C-83B4-3AF5113D88C2}" type="presParOf" srcId="{EE3032B0-1A7B-EB48-8C93-E47A4F758C9A}" destId="{1324FE1F-2A91-D142-94C8-E3E244A2114B}" srcOrd="0" destOrd="0" presId="urn:microsoft.com/office/officeart/2009/3/layout/HorizontalOrganizationChart"/>
    <dgm:cxn modelId="{80AF6B5B-7D41-0546-BA9B-51C2EFD3CCAE}" type="presParOf" srcId="{EE3032B0-1A7B-EB48-8C93-E47A4F758C9A}" destId="{5BE09420-4B0F-9941-9ED9-5583FB5FA75B}" srcOrd="1" destOrd="0" presId="urn:microsoft.com/office/officeart/2009/3/layout/HorizontalOrganizationChart"/>
    <dgm:cxn modelId="{8516CB30-8969-804B-8E49-33505EDB3EF1}" type="presParOf" srcId="{81C9069A-90F8-F241-901F-708AD5A571FF}" destId="{0808DFF7-C49D-6F44-8895-6393A7E7B4C6}" srcOrd="1" destOrd="0" presId="urn:microsoft.com/office/officeart/2009/3/layout/HorizontalOrganizationChart"/>
    <dgm:cxn modelId="{DA188845-5D0A-A34E-9CE0-29B93C635F44}" type="presParOf" srcId="{81C9069A-90F8-F241-901F-708AD5A571FF}" destId="{677318B3-1015-AA43-A7C9-A86705DEF04E}" srcOrd="2" destOrd="0" presId="urn:microsoft.com/office/officeart/2009/3/layout/HorizontalOrganizationChart"/>
    <dgm:cxn modelId="{38D5966B-2363-9D4A-BBDF-CBA739A214B2}" type="presParOf" srcId="{AF112BD4-9B60-E345-AC1C-DD25621DB3D7}" destId="{4836A8E2-A9F2-4B4D-999D-8990221333E6}" srcOrd="2" destOrd="0" presId="urn:microsoft.com/office/officeart/2009/3/layout/HorizontalOrganizationChart"/>
    <dgm:cxn modelId="{CD3C9D0F-5C42-794A-B699-0059BAC090F7}" type="presParOf" srcId="{5D4A30ED-6C7C-D747-A4D7-963C3986AAEB}" destId="{E81ACDB9-2EB1-3B4C-B461-ADBBFFC28E9F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34132D61-4D79-414F-A4B7-E39816984D53}">
      <dgm:prSet/>
      <dgm:spPr>
        <a:noFill/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唯物和唯心</a:t>
          </a:r>
        </a:p>
      </dgm:t>
    </dgm:pt>
    <dgm:pt modelId="{06DE2633-143C-B44C-ADAD-9E42EF2268B0}" type="par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4067663-6B76-244E-A413-2D7A2C2C5BBE}" type="sib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D65E109-E2D9-5245-A995-95443BDC2127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物质</a:t>
          </a:r>
        </a:p>
      </dgm:t>
    </dgm:pt>
    <dgm:pt modelId="{450B49EF-5F32-6341-B572-19C94EA8307D}" type="par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F99B0249-C181-8C46-8A8A-E03ECC92C966}" type="sib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98781D3-ABD1-6142-9EA2-5B6505E1055B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BAEFB812-19D6-104E-932A-81E72E80D2DC}" type="pres">
      <dgm:prSet presAssocID="{66DC20E1-68E6-404E-9A00-620555ADC736}" presName="rootComposite1" presStyleCnt="0"/>
      <dgm:spPr/>
    </dgm:pt>
    <dgm:pt modelId="{310EFFBE-6B14-CB43-A649-F2C0E39C02A0}" type="pres">
      <dgm:prSet presAssocID="{66DC20E1-68E6-404E-9A00-620555ADC736}" presName="rootText1" presStyleLbl="node0" presStyleIdx="0" presStyleCnt="1" custScaleX="155924" custScaleY="123697">
        <dgm:presLayoutVars>
          <dgm:chPref val="3"/>
        </dgm:presLayoutVars>
      </dgm:prSet>
      <dgm:spPr/>
    </dgm:pt>
    <dgm:pt modelId="{2257B149-65DF-5345-BB8F-BEA55F28ECFE}" type="pres">
      <dgm:prSet presAssocID="{66DC20E1-68E6-404E-9A00-620555ADC736}" presName="rootConnector1" presStyleLbl="node1" presStyleIdx="0" presStyleCnt="0"/>
      <dgm:spPr/>
    </dgm:pt>
    <dgm:pt modelId="{C399088F-CE50-BD4D-A981-AFAB27928CB2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</dgm:pt>
    <dgm:pt modelId="{5274CC5D-531E-3540-8738-46F7812F7922}" type="pres">
      <dgm:prSet presAssocID="{2E32BCC5-CF4F-4F47-9471-9B26A6BBEDB3}" presName="rootComposite" presStyleCnt="0"/>
      <dgm:spPr/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</dgm:pt>
    <dgm:pt modelId="{3EA0987E-106E-AD40-ABF1-791D6B80D19B}" type="pres">
      <dgm:prSet presAssocID="{2E32BCC5-CF4F-4F47-9471-9B26A6BBEDB3}" presName="rootConnector" presStyleLbl="node2" presStyleIdx="0" presStyleCnt="3"/>
      <dgm:spPr/>
    </dgm:pt>
    <dgm:pt modelId="{72E7D02C-EA41-184B-A8EA-64979B8EBEEE}" type="pres">
      <dgm:prSet presAssocID="{2E32BCC5-CF4F-4F47-9471-9B26A6BBEDB3}" presName="hierChild4" presStyleCnt="0"/>
      <dgm:spPr/>
    </dgm:pt>
    <dgm:pt modelId="{467603C6-46F5-7842-A5BB-A356C62CD752}" type="pres">
      <dgm:prSet presAssocID="{06DE2633-143C-B44C-ADAD-9E42EF2268B0}" presName="Name64" presStyleLbl="parChTrans1D3" presStyleIdx="0" presStyleCnt="2"/>
      <dgm:spPr/>
    </dgm:pt>
    <dgm:pt modelId="{A38A5E6B-06E6-7641-962C-92011459F9A0}" type="pres">
      <dgm:prSet presAssocID="{34132D61-4D79-414F-A4B7-E39816984D53}" presName="hierRoot2" presStyleCnt="0">
        <dgm:presLayoutVars>
          <dgm:hierBranch val="init"/>
        </dgm:presLayoutVars>
      </dgm:prSet>
      <dgm:spPr/>
    </dgm:pt>
    <dgm:pt modelId="{B98A05BA-F574-D742-BBD2-6D533A95DD92}" type="pres">
      <dgm:prSet presAssocID="{34132D61-4D79-414F-A4B7-E39816984D53}" presName="rootComposite" presStyleCnt="0"/>
      <dgm:spPr/>
    </dgm:pt>
    <dgm:pt modelId="{C974270C-A063-1F40-A440-8E1491B0147E}" type="pres">
      <dgm:prSet presAssocID="{34132D61-4D79-414F-A4B7-E39816984D53}" presName="rootText" presStyleLbl="node3" presStyleIdx="0" presStyleCnt="2">
        <dgm:presLayoutVars>
          <dgm:chPref val="3"/>
        </dgm:presLayoutVars>
      </dgm:prSet>
      <dgm:spPr/>
    </dgm:pt>
    <dgm:pt modelId="{A97C6F97-2B46-FD46-B564-7E7EB786A70A}" type="pres">
      <dgm:prSet presAssocID="{34132D61-4D79-414F-A4B7-E39816984D53}" presName="rootConnector" presStyleLbl="node3" presStyleIdx="0" presStyleCnt="2"/>
      <dgm:spPr/>
    </dgm:pt>
    <dgm:pt modelId="{E609E030-E63A-B04C-BC4B-DF4E16EED326}" type="pres">
      <dgm:prSet presAssocID="{34132D61-4D79-414F-A4B7-E39816984D53}" presName="hierChild4" presStyleCnt="0"/>
      <dgm:spPr/>
    </dgm:pt>
    <dgm:pt modelId="{2AD99557-7973-4847-9F0D-537EF5E7FAF2}" type="pres">
      <dgm:prSet presAssocID="{34132D61-4D79-414F-A4B7-E39816984D53}" presName="hierChild5" presStyleCnt="0"/>
      <dgm:spPr/>
    </dgm:pt>
    <dgm:pt modelId="{4BEB0283-437A-5344-8822-1B528AF9462F}" type="pres">
      <dgm:prSet presAssocID="{450B49EF-5F32-6341-B572-19C94EA8307D}" presName="Name64" presStyleLbl="parChTrans1D3" presStyleIdx="1" presStyleCnt="2"/>
      <dgm:spPr/>
    </dgm:pt>
    <dgm:pt modelId="{C4DB4389-D771-8347-A7C0-904342D84B4B}" type="pres">
      <dgm:prSet presAssocID="{0D65E109-E2D9-5245-A995-95443BDC2127}" presName="hierRoot2" presStyleCnt="0">
        <dgm:presLayoutVars>
          <dgm:hierBranch val="init"/>
        </dgm:presLayoutVars>
      </dgm:prSet>
      <dgm:spPr/>
    </dgm:pt>
    <dgm:pt modelId="{2BE79771-F9DA-714B-BC1C-AF2D3494E0C9}" type="pres">
      <dgm:prSet presAssocID="{0D65E109-E2D9-5245-A995-95443BDC2127}" presName="rootComposite" presStyleCnt="0"/>
      <dgm:spPr/>
    </dgm:pt>
    <dgm:pt modelId="{D0CD57B1-9CFF-5B44-A3FF-0300A045D841}" type="pres">
      <dgm:prSet presAssocID="{0D65E109-E2D9-5245-A995-95443BDC2127}" presName="rootText" presStyleLbl="node3" presStyleIdx="1" presStyleCnt="2">
        <dgm:presLayoutVars>
          <dgm:chPref val="3"/>
        </dgm:presLayoutVars>
      </dgm:prSet>
      <dgm:spPr/>
    </dgm:pt>
    <dgm:pt modelId="{912A2F67-96A5-554E-825C-4A8D200AD6B9}" type="pres">
      <dgm:prSet presAssocID="{0D65E109-E2D9-5245-A995-95443BDC2127}" presName="rootConnector" presStyleLbl="node3" presStyleIdx="1" presStyleCnt="2"/>
      <dgm:spPr/>
    </dgm:pt>
    <dgm:pt modelId="{95565D55-CF68-7346-A1BC-BDB2C40C06A5}" type="pres">
      <dgm:prSet presAssocID="{0D65E109-E2D9-5245-A995-95443BDC2127}" presName="hierChild4" presStyleCnt="0"/>
      <dgm:spPr/>
    </dgm:pt>
    <dgm:pt modelId="{F4C5735D-AB36-A14A-B199-24C79BDCCE04}" type="pres">
      <dgm:prSet presAssocID="{0D65E109-E2D9-5245-A995-95443BDC2127}" presName="hierChild5" presStyleCnt="0"/>
      <dgm:spPr/>
    </dgm:pt>
    <dgm:pt modelId="{04C73C2B-0D53-0447-8F82-DE7E2ABC2F5E}" type="pres">
      <dgm:prSet presAssocID="{2E32BCC5-CF4F-4F47-9471-9B26A6BBEDB3}" presName="hierChild5" presStyleCnt="0"/>
      <dgm:spPr/>
    </dgm:pt>
    <dgm:pt modelId="{83D7326F-BD9E-9346-9D31-47895C6B95C8}" type="pres">
      <dgm:prSet presAssocID="{90DBF32A-8108-8F45-AEE1-08FBCD6002CA}" presName="Name64" presStyleLbl="parChTrans1D2" presStyleIdx="1" presStyleCnt="3"/>
      <dgm:spPr/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</dgm:pt>
    <dgm:pt modelId="{FD3C68BB-D8CB-7747-BA67-E659945A456A}" type="pres">
      <dgm:prSet presAssocID="{79F416B7-7ECC-734D-8ECE-97032074E6B9}" presName="rootComposite" presStyleCnt="0"/>
      <dgm:spPr/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</dgm:pt>
    <dgm:pt modelId="{3DD5551E-483C-9743-8CCE-F48B7F507F0D}" type="pres">
      <dgm:prSet presAssocID="{79F416B7-7ECC-734D-8ECE-97032074E6B9}" presName="rootConnector" presStyleLbl="node2" presStyleIdx="1" presStyleCnt="3"/>
      <dgm:spPr/>
    </dgm:pt>
    <dgm:pt modelId="{F38A4705-CFAE-BB4A-811D-859D7DFC3980}" type="pres">
      <dgm:prSet presAssocID="{79F416B7-7ECC-734D-8ECE-97032074E6B9}" presName="hierChild4" presStyleCnt="0"/>
      <dgm:spPr/>
    </dgm:pt>
    <dgm:pt modelId="{D9465368-B3F1-B549-B325-33EE417B8163}" type="pres">
      <dgm:prSet presAssocID="{79F416B7-7ECC-734D-8ECE-97032074E6B9}" presName="hierChild5" presStyleCnt="0"/>
      <dgm:spPr/>
    </dgm:pt>
    <dgm:pt modelId="{3042DFE5-9735-744A-B3BB-3A0F9BAF8B24}" type="pres">
      <dgm:prSet presAssocID="{128112BF-4030-7947-9C53-6B0FE9F3ADAF}" presName="Name64" presStyleLbl="parChTrans1D2" presStyleIdx="2" presStyleCnt="3"/>
      <dgm:spPr/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</dgm:pt>
    <dgm:pt modelId="{EBCD5DA0-E14E-5C47-B914-DF662577CEFC}" type="pres">
      <dgm:prSet presAssocID="{AC8B9C64-BFF9-A944-9F48-6C37DDE9BAF4}" presName="rootComposite" presStyleCnt="0"/>
      <dgm:spPr/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</dgm:pt>
    <dgm:pt modelId="{6BE98E2D-14DE-1747-A87A-A7261AB160F8}" type="pres">
      <dgm:prSet presAssocID="{AC8B9C64-BFF9-A944-9F48-6C37DDE9BAF4}" presName="rootConnector" presStyleLbl="node2" presStyleIdx="2" presStyleCnt="3"/>
      <dgm:spPr/>
    </dgm:pt>
    <dgm:pt modelId="{8D65867D-5AF4-7546-9A08-8D24173160C8}" type="pres">
      <dgm:prSet presAssocID="{AC8B9C64-BFF9-A944-9F48-6C37DDE9BAF4}" presName="hierChild4" presStyleCnt="0"/>
      <dgm:spPr/>
    </dgm:pt>
    <dgm:pt modelId="{C3B9B0E3-E876-3944-87CE-0B0AD61FDF90}" type="pres">
      <dgm:prSet presAssocID="{AC8B9C64-BFF9-A944-9F48-6C37DDE9BAF4}" presName="hierChild5" presStyleCnt="0"/>
      <dgm:spPr/>
    </dgm:pt>
    <dgm:pt modelId="{6A8BC6FE-9998-2748-B960-368F9951ACD1}" type="pres">
      <dgm:prSet presAssocID="{66DC20E1-68E6-404E-9A00-620555ADC736}" presName="hierChild3" presStyleCnt="0"/>
      <dgm:spPr/>
    </dgm:pt>
  </dgm:ptLst>
  <dgm:cxnLst>
    <dgm:cxn modelId="{135EBA01-1FC3-D047-823D-6297C07941DD}" type="presOf" srcId="{459F7B76-1F3F-044D-85C9-817C04DCDAF1}" destId="{4E7B51FF-05C8-AC47-996F-2FD76AEA9516}" srcOrd="0" destOrd="0" presId="urn:microsoft.com/office/officeart/2009/3/layout/HorizontalOrganizationChart"/>
    <dgm:cxn modelId="{7024D506-11D6-F84D-921A-BA699E720F68}" type="presOf" srcId="{128112BF-4030-7947-9C53-6B0FE9F3ADAF}" destId="{3042DFE5-9735-744A-B3BB-3A0F9BAF8B24}" srcOrd="0" destOrd="0" presId="urn:microsoft.com/office/officeart/2009/3/layout/HorizontalOrganizationChart"/>
    <dgm:cxn modelId="{D91F380F-2FD2-4D45-AC3A-76CC6AAB71E3}" type="presOf" srcId="{90DBF32A-8108-8F45-AEE1-08FBCD6002CA}" destId="{83D7326F-BD9E-9346-9D31-47895C6B95C8}" srcOrd="0" destOrd="0" presId="urn:microsoft.com/office/officeart/2009/3/layout/HorizontalOrganizationChart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6E3C7B20-4EDA-EA4D-8A8A-864D3C89E691}" type="presOf" srcId="{66DC20E1-68E6-404E-9A00-620555ADC736}" destId="{2257B149-65DF-5345-BB8F-BEA55F28ECFE}" srcOrd="1" destOrd="0" presId="urn:microsoft.com/office/officeart/2009/3/layout/HorizontalOrganizationChart"/>
    <dgm:cxn modelId="{429EC92A-9FEA-0946-A52C-A0CDDCC2613F}" type="presOf" srcId="{06DE2633-143C-B44C-ADAD-9E42EF2268B0}" destId="{467603C6-46F5-7842-A5BB-A356C62CD752}" srcOrd="0" destOrd="0" presId="urn:microsoft.com/office/officeart/2009/3/layout/HorizontalOrganizationChart"/>
    <dgm:cxn modelId="{3F53ED30-798D-D543-8923-4F1C5BBA93B2}" type="presOf" srcId="{34132D61-4D79-414F-A4B7-E39816984D53}" destId="{C974270C-A063-1F40-A440-8E1491B0147E}" srcOrd="0" destOrd="0" presId="urn:microsoft.com/office/officeart/2009/3/layout/HorizontalOrganizationChart"/>
    <dgm:cxn modelId="{B00DA643-0DA8-E64F-99B6-65A6F20D8CA4}" type="presOf" srcId="{0D65E109-E2D9-5245-A995-95443BDC2127}" destId="{912A2F67-96A5-554E-825C-4A8D200AD6B9}" srcOrd="1" destOrd="0" presId="urn:microsoft.com/office/officeart/2009/3/layout/HorizontalOrganizationChart"/>
    <dgm:cxn modelId="{34EE594C-8E5C-2F48-8BB5-61B44750097D}" type="presOf" srcId="{79F416B7-7ECC-734D-8ECE-97032074E6B9}" destId="{3DD5551E-483C-9743-8CCE-F48B7F507F0D}" srcOrd="1" destOrd="0" presId="urn:microsoft.com/office/officeart/2009/3/layout/HorizontalOrganizationChart"/>
    <dgm:cxn modelId="{A7604951-96B4-6547-803B-D273A8020046}" srcId="{2E32BCC5-CF4F-4F47-9471-9B26A6BBEDB3}" destId="{0D65E109-E2D9-5245-A995-95443BDC2127}" srcOrd="1" destOrd="0" parTransId="{450B49EF-5F32-6341-B572-19C94EA8307D}" sibTransId="{F99B0249-C181-8C46-8A8A-E03ECC92C966}"/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987A2B82-E8FC-C543-AE32-455C796B51B6}" type="presOf" srcId="{34132D61-4D79-414F-A4B7-E39816984D53}" destId="{A97C6F97-2B46-FD46-B564-7E7EB786A70A}" srcOrd="1" destOrd="0" presId="urn:microsoft.com/office/officeart/2009/3/layout/HorizontalOrganizationChart"/>
    <dgm:cxn modelId="{BC0B878B-B44B-9A4F-9CE7-6FDA1A99E693}" type="presOf" srcId="{2E32BCC5-CF4F-4F47-9471-9B26A6BBEDB3}" destId="{3EA0987E-106E-AD40-ABF1-791D6B80D19B}" srcOrd="1" destOrd="0" presId="urn:microsoft.com/office/officeart/2009/3/layout/HorizontalOrganizationChart"/>
    <dgm:cxn modelId="{A08BAA9B-DE35-1B4E-8DFD-866AFE1DC3A0}" type="presOf" srcId="{79F416B7-7ECC-734D-8ECE-97032074E6B9}" destId="{57F1799C-9E31-2740-BAA4-93B871B0A4C3}" srcOrd="0" destOrd="0" presId="urn:microsoft.com/office/officeart/2009/3/layout/HorizontalOrganizationChart"/>
    <dgm:cxn modelId="{931A6EA8-10D3-FD43-B1AB-23DE5B20083A}" type="presOf" srcId="{0D65E109-E2D9-5245-A995-95443BDC2127}" destId="{D0CD57B1-9CFF-5B44-A3FF-0300A045D841}" srcOrd="0" destOrd="0" presId="urn:microsoft.com/office/officeart/2009/3/layout/HorizontalOrganizationChart"/>
    <dgm:cxn modelId="{111BBCC3-380E-C849-8AAF-D987F8AC0FC8}" type="presOf" srcId="{E0E81B47-8AC3-1B43-AEBE-9D84A0F26F6C}" destId="{2906BD38-56B2-4A4D-9862-AB9EFA6E6823}" srcOrd="0" destOrd="0" presId="urn:microsoft.com/office/officeart/2009/3/layout/HorizontalOrganizationChart"/>
    <dgm:cxn modelId="{3FEC47D4-6761-8245-9090-F00CB0BD8A81}" type="presOf" srcId="{2E32BCC5-CF4F-4F47-9471-9B26A6BBEDB3}" destId="{141E662C-C174-534F-88CC-E3784BA55203}" srcOrd="0" destOrd="0" presId="urn:microsoft.com/office/officeart/2009/3/layout/HorizontalOrganizationChart"/>
    <dgm:cxn modelId="{22A5F2DC-1347-0140-9041-7381CD5C86A2}" type="presOf" srcId="{450B49EF-5F32-6341-B572-19C94EA8307D}" destId="{4BEB0283-437A-5344-8822-1B528AF9462F}" srcOrd="0" destOrd="0" presId="urn:microsoft.com/office/officeart/2009/3/layout/HorizontalOrganizationChart"/>
    <dgm:cxn modelId="{9AC454DF-0CBE-CB4D-96FB-2CE411358802}" type="presOf" srcId="{AC8B9C64-BFF9-A944-9F48-6C37DDE9BAF4}" destId="{D4BE8BC5-9FAB-784D-9608-092FBC546049}" srcOrd="0" destOrd="0" presId="urn:microsoft.com/office/officeart/2009/3/layout/HorizontalOrganizationChart"/>
    <dgm:cxn modelId="{61CBDAEF-D1E0-A346-93F3-2E748BD37C66}" type="presOf" srcId="{66DC20E1-68E6-404E-9A00-620555ADC736}" destId="{310EFFBE-6B14-CB43-A649-F2C0E39C02A0}" srcOrd="0" destOrd="0" presId="urn:microsoft.com/office/officeart/2009/3/layout/HorizontalOrganizationChart"/>
    <dgm:cxn modelId="{47CA87F0-718A-D249-8E08-63AA0578D4FC}" type="presOf" srcId="{AC8B9C64-BFF9-A944-9F48-6C37DDE9BAF4}" destId="{6BE98E2D-14DE-1747-A87A-A7261AB160F8}" srcOrd="1" destOrd="0" presId="urn:microsoft.com/office/officeart/2009/3/layout/HorizontalOrganizationChart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97D26EFF-B7FD-F143-A140-D98943522DFC}" srcId="{2E32BCC5-CF4F-4F47-9471-9B26A6BBEDB3}" destId="{34132D61-4D79-414F-A4B7-E39816984D53}" srcOrd="0" destOrd="0" parTransId="{06DE2633-143C-B44C-ADAD-9E42EF2268B0}" sibTransId="{04067663-6B76-244E-A413-2D7A2C2C5BBE}"/>
    <dgm:cxn modelId="{FF5C0789-CCE6-2541-B617-81CA6FE24419}" type="presParOf" srcId="{2906BD38-56B2-4A4D-9862-AB9EFA6E6823}" destId="{698781D3-ABD1-6142-9EA2-5B6505E1055B}" srcOrd="0" destOrd="0" presId="urn:microsoft.com/office/officeart/2009/3/layout/HorizontalOrganizationChart"/>
    <dgm:cxn modelId="{8A0585BE-0F1D-7547-A91E-A3EB835C9926}" type="presParOf" srcId="{698781D3-ABD1-6142-9EA2-5B6505E1055B}" destId="{BAEFB812-19D6-104E-932A-81E72E80D2DC}" srcOrd="0" destOrd="0" presId="urn:microsoft.com/office/officeart/2009/3/layout/HorizontalOrganizationChart"/>
    <dgm:cxn modelId="{79245899-6F24-B042-BB14-4536727401F5}" type="presParOf" srcId="{BAEFB812-19D6-104E-932A-81E72E80D2DC}" destId="{310EFFBE-6B14-CB43-A649-F2C0E39C02A0}" srcOrd="0" destOrd="0" presId="urn:microsoft.com/office/officeart/2009/3/layout/HorizontalOrganizationChart"/>
    <dgm:cxn modelId="{5C0C0E0C-F021-7943-89C7-6C5223C121C2}" type="presParOf" srcId="{BAEFB812-19D6-104E-932A-81E72E80D2DC}" destId="{2257B149-65DF-5345-BB8F-BEA55F28ECFE}" srcOrd="1" destOrd="0" presId="urn:microsoft.com/office/officeart/2009/3/layout/HorizontalOrganizationChart"/>
    <dgm:cxn modelId="{0AF9F1F4-77E3-E742-81E0-4CF5A636C447}" type="presParOf" srcId="{698781D3-ABD1-6142-9EA2-5B6505E1055B}" destId="{C399088F-CE50-BD4D-A981-AFAB27928CB2}" srcOrd="1" destOrd="0" presId="urn:microsoft.com/office/officeart/2009/3/layout/HorizontalOrganizationChart"/>
    <dgm:cxn modelId="{5F8759C9-4C44-3142-A532-8A4A97727087}" type="presParOf" srcId="{C399088F-CE50-BD4D-A981-AFAB27928CB2}" destId="{4E7B51FF-05C8-AC47-996F-2FD76AEA9516}" srcOrd="0" destOrd="0" presId="urn:microsoft.com/office/officeart/2009/3/layout/HorizontalOrganizationChart"/>
    <dgm:cxn modelId="{66401566-2433-894C-8F33-51C4BDA62636}" type="presParOf" srcId="{C399088F-CE50-BD4D-A981-AFAB27928CB2}" destId="{C1A271BD-7C8C-2641-90CB-21EBFA71428D}" srcOrd="1" destOrd="0" presId="urn:microsoft.com/office/officeart/2009/3/layout/HorizontalOrganizationChart"/>
    <dgm:cxn modelId="{C6B5447C-951E-7840-9AF0-9FABDDCCCD8D}" type="presParOf" srcId="{C1A271BD-7C8C-2641-90CB-21EBFA71428D}" destId="{5274CC5D-531E-3540-8738-46F7812F7922}" srcOrd="0" destOrd="0" presId="urn:microsoft.com/office/officeart/2009/3/layout/HorizontalOrganizationChart"/>
    <dgm:cxn modelId="{FA9573F6-905D-0143-9EA9-7FD077FC45B7}" type="presParOf" srcId="{5274CC5D-531E-3540-8738-46F7812F7922}" destId="{141E662C-C174-534F-88CC-E3784BA55203}" srcOrd="0" destOrd="0" presId="urn:microsoft.com/office/officeart/2009/3/layout/HorizontalOrganizationChart"/>
    <dgm:cxn modelId="{9D9636A1-5AB4-FE49-80E5-187F59E680D6}" type="presParOf" srcId="{5274CC5D-531E-3540-8738-46F7812F7922}" destId="{3EA0987E-106E-AD40-ABF1-791D6B80D19B}" srcOrd="1" destOrd="0" presId="urn:microsoft.com/office/officeart/2009/3/layout/HorizontalOrganizationChart"/>
    <dgm:cxn modelId="{B658ACF2-39A7-674C-8FFD-F9AAF79D6C92}" type="presParOf" srcId="{C1A271BD-7C8C-2641-90CB-21EBFA71428D}" destId="{72E7D02C-EA41-184B-A8EA-64979B8EBEEE}" srcOrd="1" destOrd="0" presId="urn:microsoft.com/office/officeart/2009/3/layout/HorizontalOrganizationChart"/>
    <dgm:cxn modelId="{2AE776F5-E953-C542-A3F9-78B40025F756}" type="presParOf" srcId="{72E7D02C-EA41-184B-A8EA-64979B8EBEEE}" destId="{467603C6-46F5-7842-A5BB-A356C62CD752}" srcOrd="0" destOrd="0" presId="urn:microsoft.com/office/officeart/2009/3/layout/HorizontalOrganizationChart"/>
    <dgm:cxn modelId="{8D916E34-F6C4-4749-BE50-4DE2EBE70613}" type="presParOf" srcId="{72E7D02C-EA41-184B-A8EA-64979B8EBEEE}" destId="{A38A5E6B-06E6-7641-962C-92011459F9A0}" srcOrd="1" destOrd="0" presId="urn:microsoft.com/office/officeart/2009/3/layout/HorizontalOrganizationChart"/>
    <dgm:cxn modelId="{5FE6EB46-1DEB-BA4F-8653-9992CD2B385C}" type="presParOf" srcId="{A38A5E6B-06E6-7641-962C-92011459F9A0}" destId="{B98A05BA-F574-D742-BBD2-6D533A95DD92}" srcOrd="0" destOrd="0" presId="urn:microsoft.com/office/officeart/2009/3/layout/HorizontalOrganizationChart"/>
    <dgm:cxn modelId="{94F7F9F6-01DD-9346-A635-69F56B661B33}" type="presParOf" srcId="{B98A05BA-F574-D742-BBD2-6D533A95DD92}" destId="{C974270C-A063-1F40-A440-8E1491B0147E}" srcOrd="0" destOrd="0" presId="urn:microsoft.com/office/officeart/2009/3/layout/HorizontalOrganizationChart"/>
    <dgm:cxn modelId="{DA88DE1C-16C2-5D41-955E-7A0FE586FC76}" type="presParOf" srcId="{B98A05BA-F574-D742-BBD2-6D533A95DD92}" destId="{A97C6F97-2B46-FD46-B564-7E7EB786A70A}" srcOrd="1" destOrd="0" presId="urn:microsoft.com/office/officeart/2009/3/layout/HorizontalOrganizationChart"/>
    <dgm:cxn modelId="{D55ED032-441D-9A4D-AB51-E1F811E19DFC}" type="presParOf" srcId="{A38A5E6B-06E6-7641-962C-92011459F9A0}" destId="{E609E030-E63A-B04C-BC4B-DF4E16EED326}" srcOrd="1" destOrd="0" presId="urn:microsoft.com/office/officeart/2009/3/layout/HorizontalOrganizationChart"/>
    <dgm:cxn modelId="{070972B9-4D04-CF4C-9ADC-E470EC29C94A}" type="presParOf" srcId="{A38A5E6B-06E6-7641-962C-92011459F9A0}" destId="{2AD99557-7973-4847-9F0D-537EF5E7FAF2}" srcOrd="2" destOrd="0" presId="urn:microsoft.com/office/officeart/2009/3/layout/HorizontalOrganizationChart"/>
    <dgm:cxn modelId="{5E6071C8-F926-114D-A149-E2B0D185796A}" type="presParOf" srcId="{72E7D02C-EA41-184B-A8EA-64979B8EBEEE}" destId="{4BEB0283-437A-5344-8822-1B528AF9462F}" srcOrd="2" destOrd="0" presId="urn:microsoft.com/office/officeart/2009/3/layout/HorizontalOrganizationChart"/>
    <dgm:cxn modelId="{795AC175-DA85-CC41-9630-EF3DC2CC9656}" type="presParOf" srcId="{72E7D02C-EA41-184B-A8EA-64979B8EBEEE}" destId="{C4DB4389-D771-8347-A7C0-904342D84B4B}" srcOrd="3" destOrd="0" presId="urn:microsoft.com/office/officeart/2009/3/layout/HorizontalOrganizationChart"/>
    <dgm:cxn modelId="{C364A1A4-86A1-6442-AD01-84670E36DDDA}" type="presParOf" srcId="{C4DB4389-D771-8347-A7C0-904342D84B4B}" destId="{2BE79771-F9DA-714B-BC1C-AF2D3494E0C9}" srcOrd="0" destOrd="0" presId="urn:microsoft.com/office/officeart/2009/3/layout/HorizontalOrganizationChart"/>
    <dgm:cxn modelId="{A8F0B5DB-362E-6245-B759-4F0D20C85A81}" type="presParOf" srcId="{2BE79771-F9DA-714B-BC1C-AF2D3494E0C9}" destId="{D0CD57B1-9CFF-5B44-A3FF-0300A045D841}" srcOrd="0" destOrd="0" presId="urn:microsoft.com/office/officeart/2009/3/layout/HorizontalOrganizationChart"/>
    <dgm:cxn modelId="{37D424A3-DC3B-8543-9107-2D62161049D9}" type="presParOf" srcId="{2BE79771-F9DA-714B-BC1C-AF2D3494E0C9}" destId="{912A2F67-96A5-554E-825C-4A8D200AD6B9}" srcOrd="1" destOrd="0" presId="urn:microsoft.com/office/officeart/2009/3/layout/HorizontalOrganizationChart"/>
    <dgm:cxn modelId="{0F7A898D-7B8A-7848-9AB6-3BCEA85D601E}" type="presParOf" srcId="{C4DB4389-D771-8347-A7C0-904342D84B4B}" destId="{95565D55-CF68-7346-A1BC-BDB2C40C06A5}" srcOrd="1" destOrd="0" presId="urn:microsoft.com/office/officeart/2009/3/layout/HorizontalOrganizationChart"/>
    <dgm:cxn modelId="{BDF74DD3-828D-C64E-9547-6EF690BF5935}" type="presParOf" srcId="{C4DB4389-D771-8347-A7C0-904342D84B4B}" destId="{F4C5735D-AB36-A14A-B199-24C79BDCCE04}" srcOrd="2" destOrd="0" presId="urn:microsoft.com/office/officeart/2009/3/layout/HorizontalOrganizationChart"/>
    <dgm:cxn modelId="{B71C1628-66F9-F043-BEDF-F7C42845A8AF}" type="presParOf" srcId="{C1A271BD-7C8C-2641-90CB-21EBFA71428D}" destId="{04C73C2B-0D53-0447-8F82-DE7E2ABC2F5E}" srcOrd="2" destOrd="0" presId="urn:microsoft.com/office/officeart/2009/3/layout/HorizontalOrganizationChart"/>
    <dgm:cxn modelId="{FFB7C7E6-C768-C843-BFD3-0AD00851B358}" type="presParOf" srcId="{C399088F-CE50-BD4D-A981-AFAB27928CB2}" destId="{83D7326F-BD9E-9346-9D31-47895C6B95C8}" srcOrd="2" destOrd="0" presId="urn:microsoft.com/office/officeart/2009/3/layout/HorizontalOrganizationChart"/>
    <dgm:cxn modelId="{9ABB8DAC-317B-6644-9375-74B5A06168FB}" type="presParOf" srcId="{C399088F-CE50-BD4D-A981-AFAB27928CB2}" destId="{064AE4FB-4D02-2746-911E-DB2EB3858A9B}" srcOrd="3" destOrd="0" presId="urn:microsoft.com/office/officeart/2009/3/layout/HorizontalOrganizationChart"/>
    <dgm:cxn modelId="{B2E51F66-0E90-E74B-B37C-1A0AA2559EED}" type="presParOf" srcId="{064AE4FB-4D02-2746-911E-DB2EB3858A9B}" destId="{FD3C68BB-D8CB-7747-BA67-E659945A456A}" srcOrd="0" destOrd="0" presId="urn:microsoft.com/office/officeart/2009/3/layout/HorizontalOrganizationChart"/>
    <dgm:cxn modelId="{48611CF7-EDD7-5446-9781-99F5E2DCF4CD}" type="presParOf" srcId="{FD3C68BB-D8CB-7747-BA67-E659945A456A}" destId="{57F1799C-9E31-2740-BAA4-93B871B0A4C3}" srcOrd="0" destOrd="0" presId="urn:microsoft.com/office/officeart/2009/3/layout/HorizontalOrganizationChart"/>
    <dgm:cxn modelId="{89BEC215-B379-CC43-BE17-83F384FAF6F6}" type="presParOf" srcId="{FD3C68BB-D8CB-7747-BA67-E659945A456A}" destId="{3DD5551E-483C-9743-8CCE-F48B7F507F0D}" srcOrd="1" destOrd="0" presId="urn:microsoft.com/office/officeart/2009/3/layout/HorizontalOrganizationChart"/>
    <dgm:cxn modelId="{CC54BCFF-CD17-0347-B3C0-0D054C904757}" type="presParOf" srcId="{064AE4FB-4D02-2746-911E-DB2EB3858A9B}" destId="{F38A4705-CFAE-BB4A-811D-859D7DFC3980}" srcOrd="1" destOrd="0" presId="urn:microsoft.com/office/officeart/2009/3/layout/HorizontalOrganizationChart"/>
    <dgm:cxn modelId="{EA21BBD7-576C-9742-80B4-FD260945400D}" type="presParOf" srcId="{064AE4FB-4D02-2746-911E-DB2EB3858A9B}" destId="{D9465368-B3F1-B549-B325-33EE417B8163}" srcOrd="2" destOrd="0" presId="urn:microsoft.com/office/officeart/2009/3/layout/HorizontalOrganizationChart"/>
    <dgm:cxn modelId="{9D142870-C5D7-D047-907B-5B29515A1BF0}" type="presParOf" srcId="{C399088F-CE50-BD4D-A981-AFAB27928CB2}" destId="{3042DFE5-9735-744A-B3BB-3A0F9BAF8B24}" srcOrd="4" destOrd="0" presId="urn:microsoft.com/office/officeart/2009/3/layout/HorizontalOrganizationChart"/>
    <dgm:cxn modelId="{6C2D40E2-B9CC-F04B-960E-AD986492B582}" type="presParOf" srcId="{C399088F-CE50-BD4D-A981-AFAB27928CB2}" destId="{3E607B34-A92E-AB48-B453-CAD18C4A1DB3}" srcOrd="5" destOrd="0" presId="urn:microsoft.com/office/officeart/2009/3/layout/HorizontalOrganizationChart"/>
    <dgm:cxn modelId="{F5FE9132-914F-7747-A969-B7D09E43F0E0}" type="presParOf" srcId="{3E607B34-A92E-AB48-B453-CAD18C4A1DB3}" destId="{EBCD5DA0-E14E-5C47-B914-DF662577CEFC}" srcOrd="0" destOrd="0" presId="urn:microsoft.com/office/officeart/2009/3/layout/HorizontalOrganizationChart"/>
    <dgm:cxn modelId="{2F10C8F8-0D0E-8346-80A1-6DD966EF8C70}" type="presParOf" srcId="{EBCD5DA0-E14E-5C47-B914-DF662577CEFC}" destId="{D4BE8BC5-9FAB-784D-9608-092FBC546049}" srcOrd="0" destOrd="0" presId="urn:microsoft.com/office/officeart/2009/3/layout/HorizontalOrganizationChart"/>
    <dgm:cxn modelId="{F9646276-641C-7A4E-9890-A7450AB9171D}" type="presParOf" srcId="{EBCD5DA0-E14E-5C47-B914-DF662577CEFC}" destId="{6BE98E2D-14DE-1747-A87A-A7261AB160F8}" srcOrd="1" destOrd="0" presId="urn:microsoft.com/office/officeart/2009/3/layout/HorizontalOrganizationChart"/>
    <dgm:cxn modelId="{DB04A91E-7F06-2846-B034-A5919F167913}" type="presParOf" srcId="{3E607B34-A92E-AB48-B453-CAD18C4A1DB3}" destId="{8D65867D-5AF4-7546-9A08-8D24173160C8}" srcOrd="1" destOrd="0" presId="urn:microsoft.com/office/officeart/2009/3/layout/HorizontalOrganizationChart"/>
    <dgm:cxn modelId="{B0E9CC05-116F-AC4E-A00D-30655CB84E0F}" type="presParOf" srcId="{3E607B34-A92E-AB48-B453-CAD18C4A1DB3}" destId="{C3B9B0E3-E876-3944-87CE-0B0AD61FDF90}" srcOrd="2" destOrd="0" presId="urn:microsoft.com/office/officeart/2009/3/layout/HorizontalOrganizationChart"/>
    <dgm:cxn modelId="{766A6928-A965-E74C-AA46-0E80E7C51453}" type="presParOf" srcId="{698781D3-ABD1-6142-9EA2-5B6505E1055B}" destId="{6A8BC6FE-9998-2748-B960-368F9951ACD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8/layout/HorizontalMultiLevelHierarchy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17092129-36A8-BD41-893F-066272E2467F}">
      <dgm:prSet phldrT="[文本]" custT="1"/>
      <dgm:spPr/>
      <dgm:t>
        <a:bodyPr/>
        <a:lstStyle/>
        <a:p>
          <a:pPr algn="ctr"/>
          <a:r>
            <a:rPr lang="en-US" altLang="zh-CN" sz="3200" dirty="0">
              <a:latin typeface="Microsoft YaHei" charset="-122"/>
              <a:ea typeface="Microsoft YaHei" charset="-122"/>
              <a:cs typeface="Microsoft YaHei" charset="-122"/>
            </a:rPr>
            <a:t>1-</a:t>
          </a:r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物质世界及其规律</a:t>
          </a:r>
        </a:p>
      </dgm:t>
    </dgm:pt>
    <dgm:pt modelId="{19EAEAE9-FFED-D542-9D8A-5D951EBBF1D5}" type="parTrans" cxnId="{6411B1EF-D5F7-634E-A425-CC9F51B7EFBB}">
      <dgm:prSet/>
      <dgm:spPr/>
      <dgm:t>
        <a:bodyPr/>
        <a:lstStyle/>
        <a:p>
          <a:endParaRPr lang="zh-CN" altLang="en-US"/>
        </a:p>
      </dgm:t>
    </dgm:pt>
    <dgm:pt modelId="{EE2BBE51-4617-8A4E-9BBD-E10B4E74F196}" type="sibTrans" cxnId="{6411B1EF-D5F7-634E-A425-CC9F51B7EFBB}">
      <dgm:prSet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pPr algn="l"/>
          <a:r>
            <a:rPr lang="en-US" altLang="zh-CN" sz="3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pPr algn="l"/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A67C735-BC0A-B44D-8121-C082CBB24632}">
      <dgm:prSet phldrT="[文本]" custT="1"/>
      <dgm:spPr/>
      <dgm:t>
        <a:bodyPr/>
        <a:lstStyle/>
        <a:p>
          <a:pPr algn="l"/>
          <a:r>
            <a:rPr lang="en-US" altLang="zh-CN" sz="32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普遍联系和永恒发展</a:t>
          </a:r>
        </a:p>
      </dgm:t>
    </dgm:pt>
    <dgm:pt modelId="{E3E7B910-C48D-264A-96B6-46298B1BF70F}" type="parTrans" cxnId="{84FB4528-382A-6E4B-BDC0-D904F03759BF}">
      <dgm:prSet/>
      <dgm:spPr/>
      <dgm:t>
        <a:bodyPr/>
        <a:lstStyle/>
        <a:p>
          <a:pPr algn="l"/>
          <a:endParaRPr lang="zh-CN" altLang="en-US"/>
        </a:p>
      </dgm:t>
    </dgm:pt>
    <dgm:pt modelId="{DD109EF3-727D-1D4A-9995-C1FCA19859E1}" type="sib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E3AD4E4A-0804-6F4B-B509-4657AF8A4D65}">
      <dgm:prSet phldrT="[文本]" custT="1"/>
      <dgm:spPr/>
      <dgm:t>
        <a:bodyPr/>
        <a:lstStyle/>
        <a:p>
          <a:pPr algn="l"/>
          <a:r>
            <a:rPr lang="en-US" altLang="zh-CN" sz="3200" dirty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客观规律性和主观能动性</a:t>
          </a:r>
        </a:p>
      </dgm:t>
    </dgm:pt>
    <dgm:pt modelId="{DF6992F1-9B8C-804E-AFA9-AA00A2C21A99}" type="parTrans" cxnId="{747788A2-DC86-4147-AA2E-9614C314FDF9}">
      <dgm:prSet/>
      <dgm:spPr/>
      <dgm:t>
        <a:bodyPr/>
        <a:lstStyle/>
        <a:p>
          <a:pPr algn="l"/>
          <a:endParaRPr lang="zh-CN" altLang="en-US"/>
        </a:p>
      </dgm:t>
    </dgm:pt>
    <dgm:pt modelId="{A4C55F29-08D3-094B-ABFF-FBA77B2D8D68}" type="sibTrans" cxnId="{747788A2-DC86-4147-AA2E-9614C314FDF9}">
      <dgm:prSet/>
      <dgm:spPr/>
      <dgm:t>
        <a:bodyPr/>
        <a:lstStyle/>
        <a:p>
          <a:endParaRPr lang="zh-CN" altLang="en-US"/>
        </a:p>
      </dgm:t>
    </dgm:pt>
    <dgm:pt modelId="{53960413-CBE5-DD4C-A007-B6C83A4017F8}">
      <dgm:prSet phldrT="[文本]" custT="1"/>
      <dgm:spPr/>
      <dgm:t>
        <a:bodyPr/>
        <a:lstStyle/>
        <a:p>
          <a:pPr algn="l"/>
          <a:r>
            <a:rPr lang="en-US" altLang="zh-CN" sz="3200" dirty="0">
              <a:latin typeface="Microsoft YaHei" charset="-122"/>
              <a:ea typeface="Microsoft YaHei" charset="-122"/>
              <a:cs typeface="Microsoft YaHei" charset="-122"/>
            </a:rPr>
            <a:t>4.</a:t>
          </a:r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解放思想、实事求是</a:t>
          </a:r>
        </a:p>
      </dgm:t>
    </dgm:pt>
    <dgm:pt modelId="{7C702ABC-196D-234D-BF6A-36F633560619}" type="parTrans" cxnId="{688A4289-4289-744C-A25E-E7C32AC3DAC6}">
      <dgm:prSet/>
      <dgm:spPr/>
      <dgm:t>
        <a:bodyPr/>
        <a:lstStyle/>
        <a:p>
          <a:pPr algn="l"/>
          <a:endParaRPr lang="zh-CN" altLang="en-US"/>
        </a:p>
      </dgm:t>
    </dgm:pt>
    <dgm:pt modelId="{C3180A93-D30D-FA4A-826B-B5817971BB84}" type="sibTrans" cxnId="{688A4289-4289-744C-A25E-E7C32AC3DAC6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pPr algn="l"/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pPr algn="l"/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pPr algn="l"/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pPr algn="l"/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35B97F71-2B1A-ED4F-8774-C167544CD210}">
      <dgm:prSet custT="1"/>
      <dgm:spPr/>
      <dgm:t>
        <a:bodyPr/>
        <a:lstStyle/>
        <a:p>
          <a:pPr algn="l"/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两大特点</a:t>
          </a:r>
        </a:p>
      </dgm:t>
    </dgm:pt>
    <dgm:pt modelId="{05D187BB-3140-784B-B020-F9225937C4FA}" type="parTrans" cxnId="{4CA38AA7-A9EE-2D45-8143-9EA99FFFE6F4}">
      <dgm:prSet/>
      <dgm:spPr/>
      <dgm:t>
        <a:bodyPr/>
        <a:lstStyle/>
        <a:p>
          <a:pPr algn="l"/>
          <a:endParaRPr lang="zh-CN" altLang="en-US"/>
        </a:p>
      </dgm:t>
    </dgm:pt>
    <dgm:pt modelId="{4C01FC59-C571-534B-B832-AAE814D88181}" type="sib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CC42D779-EFA8-7F49-97BA-A4FE4F52E369}">
      <dgm:prSet custT="1"/>
      <dgm:spPr/>
      <dgm:t>
        <a:bodyPr/>
        <a:lstStyle/>
        <a:p>
          <a:pPr algn="l"/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三大规律</a:t>
          </a:r>
        </a:p>
      </dgm:t>
    </dgm:pt>
    <dgm:pt modelId="{586D60E8-C433-F242-904E-438F1F2FE95F}" type="parTrans" cxnId="{986B12C1-C09F-2B4D-9145-46F88A40A0AE}">
      <dgm:prSet/>
      <dgm:spPr/>
      <dgm:t>
        <a:bodyPr/>
        <a:lstStyle/>
        <a:p>
          <a:pPr algn="l"/>
          <a:endParaRPr lang="zh-CN" altLang="en-US"/>
        </a:p>
      </dgm:t>
    </dgm:pt>
    <dgm:pt modelId="{12930217-C201-2B43-89F9-7DC9368A650C}" type="sib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733831D8-15BB-9E4C-AD72-0E7C4CA754AE}">
      <dgm:prSet custT="1"/>
      <dgm:spPr/>
      <dgm:t>
        <a:bodyPr/>
        <a:lstStyle/>
        <a:p>
          <a:pPr algn="l"/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五对范畴</a:t>
          </a:r>
        </a:p>
      </dgm:t>
    </dgm:pt>
    <dgm:pt modelId="{6B8B3426-EF25-9D47-AA79-76DD01AEB61D}" type="parTrans" cxnId="{F9CB625F-4A74-E44E-A4EC-37EADBFFF7EA}">
      <dgm:prSet/>
      <dgm:spPr/>
      <dgm:t>
        <a:bodyPr/>
        <a:lstStyle/>
        <a:p>
          <a:pPr algn="l"/>
          <a:endParaRPr lang="zh-CN" altLang="en-US"/>
        </a:p>
      </dgm:t>
    </dgm:pt>
    <dgm:pt modelId="{A3AA96FD-D261-CF44-A01B-6D2CBD99AA43}" type="sib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CA4D220C-B487-6B49-B135-E1504D322A34}">
      <dgm:prSet custT="1"/>
      <dgm:spPr/>
      <dgm:t>
        <a:bodyPr/>
        <a:lstStyle/>
        <a:p>
          <a:pPr algn="l"/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规律</a:t>
          </a:r>
        </a:p>
      </dgm:t>
    </dgm:pt>
    <dgm:pt modelId="{E02AD85F-C6E5-594C-BC35-A5A5ED9C5FEB}" type="parTrans" cxnId="{F6FFA142-D8F7-9F40-80AB-B03DDC8B3C41}">
      <dgm:prSet/>
      <dgm:spPr/>
      <dgm:t>
        <a:bodyPr/>
        <a:lstStyle/>
        <a:p>
          <a:pPr algn="l"/>
          <a:endParaRPr lang="zh-CN" altLang="en-US"/>
        </a:p>
      </dgm:t>
    </dgm:pt>
    <dgm:pt modelId="{C892B635-E244-C248-83E0-67429B16D360}" type="sibTrans" cxnId="{F6FFA142-D8F7-9F40-80AB-B03DDC8B3C41}">
      <dgm:prSet/>
      <dgm:spPr/>
      <dgm:t>
        <a:bodyPr/>
        <a:lstStyle/>
        <a:p>
          <a:endParaRPr lang="zh-CN" altLang="en-US"/>
        </a:p>
      </dgm:t>
    </dgm:pt>
    <dgm:pt modelId="{50A9798C-75C2-B940-B7DD-E7E7CC056A5B}">
      <dgm:prSet custT="1"/>
      <dgm:spPr/>
      <dgm:t>
        <a:bodyPr/>
        <a:lstStyle/>
        <a:p>
          <a:pPr algn="l"/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意识</a:t>
          </a:r>
        </a:p>
      </dgm:t>
    </dgm:pt>
    <dgm:pt modelId="{898DABD9-00CA-3641-BCF8-B72931598D80}" type="parTrans" cxnId="{2D333F6E-745D-DB42-991A-BD384D4431C6}">
      <dgm:prSet/>
      <dgm:spPr/>
      <dgm:t>
        <a:bodyPr/>
        <a:lstStyle/>
        <a:p>
          <a:pPr algn="l"/>
          <a:endParaRPr lang="zh-CN" altLang="en-US"/>
        </a:p>
      </dgm:t>
    </dgm:pt>
    <dgm:pt modelId="{5E8EBBBE-52C5-4843-A60B-1BD494FA4982}" type="sibTrans" cxnId="{2D333F6E-745D-DB42-991A-BD384D4431C6}">
      <dgm:prSet/>
      <dgm:spPr/>
      <dgm:t>
        <a:bodyPr/>
        <a:lstStyle/>
        <a:p>
          <a:endParaRPr lang="zh-CN" altLang="en-US"/>
        </a:p>
      </dgm:t>
    </dgm:pt>
    <dgm:pt modelId="{980869BF-8819-B644-983D-7B8ECBD6C2F0}">
      <dgm:prSet custT="1"/>
      <dgm:spPr/>
      <dgm:t>
        <a:bodyPr/>
        <a:lstStyle/>
        <a:p>
          <a:pPr algn="l"/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客观规律性与主观能动性的关系</a:t>
          </a:r>
        </a:p>
      </dgm:t>
    </dgm:pt>
    <dgm:pt modelId="{C8E46E63-438D-F044-B3BA-05D5A6905AA4}" type="parTrans" cxnId="{DDA97C10-5F11-D44E-93EC-94CDCF490676}">
      <dgm:prSet/>
      <dgm:spPr/>
      <dgm:t>
        <a:bodyPr/>
        <a:lstStyle/>
        <a:p>
          <a:pPr algn="l"/>
          <a:endParaRPr lang="zh-CN" altLang="en-US"/>
        </a:p>
      </dgm:t>
    </dgm:pt>
    <dgm:pt modelId="{B95C899B-2C54-F546-BC5E-CBDED5DA937A}" type="sibTrans" cxnId="{DDA97C10-5F11-D44E-93EC-94CDCF490676}">
      <dgm:prSet/>
      <dgm:spPr/>
      <dgm:t>
        <a:bodyPr/>
        <a:lstStyle/>
        <a:p>
          <a:endParaRPr lang="zh-CN" altLang="en-US"/>
        </a:p>
      </dgm:t>
    </dgm:pt>
    <dgm:pt modelId="{B2E79BC9-5646-B54B-860F-C22D6B828FBC}">
      <dgm:prSet custT="1"/>
      <dgm:spPr/>
      <dgm:t>
        <a:bodyPr/>
        <a:lstStyle/>
        <a:p>
          <a:pPr algn="l"/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实事求是是马克思主义哲学的精髓</a:t>
          </a:r>
        </a:p>
      </dgm:t>
    </dgm:pt>
    <dgm:pt modelId="{4CA19B22-AD41-464D-B062-1FE622FA5CFC}" type="parTrans" cxnId="{96DE5612-3DD5-1B42-9D59-12D53C578823}">
      <dgm:prSet/>
      <dgm:spPr/>
      <dgm:t>
        <a:bodyPr/>
        <a:lstStyle/>
        <a:p>
          <a:pPr algn="l"/>
          <a:endParaRPr lang="zh-CN" altLang="en-US"/>
        </a:p>
      </dgm:t>
    </dgm:pt>
    <dgm:pt modelId="{AC0B3FC7-C2B6-294A-8E9E-A592D7C67B30}" type="sibTrans" cxnId="{96DE5612-3DD5-1B42-9D59-12D53C578823}">
      <dgm:prSet/>
      <dgm:spPr/>
      <dgm:t>
        <a:bodyPr/>
        <a:lstStyle/>
        <a:p>
          <a:endParaRPr lang="zh-CN" altLang="en-US"/>
        </a:p>
      </dgm:t>
    </dgm:pt>
    <dgm:pt modelId="{A318E220-1D91-1443-9175-AFCDD54524A6}">
      <dgm:prSet custT="1"/>
      <dgm:spPr/>
      <dgm:t>
        <a:bodyPr/>
        <a:lstStyle/>
        <a:p>
          <a:pPr algn="l"/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解放思想和实事求是的辩证统一</a:t>
          </a:r>
        </a:p>
      </dgm:t>
    </dgm:pt>
    <dgm:pt modelId="{08355F16-7D36-DE42-8281-C67EED6F87FD}" type="parTrans" cxnId="{7004B159-7A16-1F42-8F68-162FD2AB8F81}">
      <dgm:prSet/>
      <dgm:spPr/>
      <dgm:t>
        <a:bodyPr/>
        <a:lstStyle/>
        <a:p>
          <a:pPr algn="l"/>
          <a:endParaRPr lang="zh-CN" altLang="en-US"/>
        </a:p>
      </dgm:t>
    </dgm:pt>
    <dgm:pt modelId="{CAFE8A88-C47E-774F-A81C-A254F16DBA5B}" type="sibTrans" cxnId="{7004B159-7A16-1F42-8F68-162FD2AB8F81}">
      <dgm:prSet/>
      <dgm:spPr/>
      <dgm:t>
        <a:bodyPr/>
        <a:lstStyle/>
        <a:p>
          <a:endParaRPr lang="zh-CN" altLang="en-US"/>
        </a:p>
      </dgm:t>
    </dgm:pt>
    <dgm:pt modelId="{A87E8843-2E42-CD43-9F64-BE9CBF8471B7}" type="pres">
      <dgm:prSet presAssocID="{E0E81B47-8AC3-1B43-AEBE-9D84A0F26F6C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DDCA31D-18F4-CE4F-8DDD-22EB1090FDDF}" type="pres">
      <dgm:prSet presAssocID="{17092129-36A8-BD41-893F-066272E2467F}" presName="root1" presStyleCnt="0"/>
      <dgm:spPr/>
    </dgm:pt>
    <dgm:pt modelId="{D83D0D67-E9DA-3A4F-AA9F-431964750935}" type="pres">
      <dgm:prSet presAssocID="{17092129-36A8-BD41-893F-066272E2467F}" presName="LevelOneTextNode" presStyleLbl="node0" presStyleIdx="0" presStyleCnt="1" custAng="10800000" custScaleX="183190" custScaleY="204760">
        <dgm:presLayoutVars>
          <dgm:chPref val="3"/>
        </dgm:presLayoutVars>
      </dgm:prSet>
      <dgm:spPr/>
    </dgm:pt>
    <dgm:pt modelId="{4C7E4013-7A08-0749-A990-9A421CABF5B8}" type="pres">
      <dgm:prSet presAssocID="{17092129-36A8-BD41-893F-066272E2467F}" presName="level2hierChild" presStyleCnt="0"/>
      <dgm:spPr/>
    </dgm:pt>
    <dgm:pt modelId="{63075E5E-C35A-B442-812F-52B4CA83D722}" type="pres">
      <dgm:prSet presAssocID="{A4269B5D-F2E0-0744-A497-484EE4BD4445}" presName="conn2-1" presStyleLbl="parChTrans1D2" presStyleIdx="0" presStyleCnt="4"/>
      <dgm:spPr/>
    </dgm:pt>
    <dgm:pt modelId="{518AD5B1-79BB-1A4C-849E-94BD068CFB30}" type="pres">
      <dgm:prSet presAssocID="{A4269B5D-F2E0-0744-A497-484EE4BD4445}" presName="connTx" presStyleLbl="parChTrans1D2" presStyleIdx="0" presStyleCnt="4"/>
      <dgm:spPr/>
    </dgm:pt>
    <dgm:pt modelId="{A16A2F1A-18E8-1A47-9B2D-019007A403EA}" type="pres">
      <dgm:prSet presAssocID="{7AD6D7C0-2113-034C-A98D-0FB2064FFEC0}" presName="root2" presStyleCnt="0"/>
      <dgm:spPr/>
    </dgm:pt>
    <dgm:pt modelId="{AB7A1AE6-EFE6-9F40-A48B-48CD2D291418}" type="pres">
      <dgm:prSet presAssocID="{7AD6D7C0-2113-034C-A98D-0FB2064FFEC0}" presName="LevelTwoTextNode" presStyleLbl="node2" presStyleIdx="0" presStyleCnt="4" custScaleX="174913" custScaleY="172056">
        <dgm:presLayoutVars>
          <dgm:chPref val="3"/>
        </dgm:presLayoutVars>
      </dgm:prSet>
      <dgm:spPr/>
    </dgm:pt>
    <dgm:pt modelId="{9C28BAE2-6188-FE4B-8D54-2A26E029A424}" type="pres">
      <dgm:prSet presAssocID="{7AD6D7C0-2113-034C-A98D-0FB2064FFEC0}" presName="level3hierChild" presStyleCnt="0"/>
      <dgm:spPr/>
    </dgm:pt>
    <dgm:pt modelId="{951924F9-E6D9-EC4D-9C14-C1C3C696017C}" type="pres">
      <dgm:prSet presAssocID="{DA621596-6D0B-7046-8CA3-B850D16931FB}" presName="conn2-1" presStyleLbl="parChTrans1D3" presStyleIdx="0" presStyleCnt="10"/>
      <dgm:spPr/>
    </dgm:pt>
    <dgm:pt modelId="{DA3561B0-B5CF-E54A-A3B5-FCDEF1222A6A}" type="pres">
      <dgm:prSet presAssocID="{DA621596-6D0B-7046-8CA3-B850D16931FB}" presName="connTx" presStyleLbl="parChTrans1D3" presStyleIdx="0" presStyleCnt="10"/>
      <dgm:spPr/>
    </dgm:pt>
    <dgm:pt modelId="{5908D865-56CA-A347-8A9E-5B04EBE5BBEF}" type="pres">
      <dgm:prSet presAssocID="{66DC20E1-68E6-404E-9A00-620555ADC736}" presName="root2" presStyleCnt="0"/>
      <dgm:spPr/>
    </dgm:pt>
    <dgm:pt modelId="{284CE771-87A2-0B47-A1A9-1E651819675F}" type="pres">
      <dgm:prSet presAssocID="{66DC20E1-68E6-404E-9A00-620555ADC736}" presName="LevelTwoTextNode" presStyleLbl="node3" presStyleIdx="0" presStyleCnt="10" custScaleX="126175" custScaleY="105852">
        <dgm:presLayoutVars>
          <dgm:chPref val="3"/>
        </dgm:presLayoutVars>
      </dgm:prSet>
      <dgm:spPr/>
    </dgm:pt>
    <dgm:pt modelId="{1B90BB5F-8523-4349-949E-B7E47C39E735}" type="pres">
      <dgm:prSet presAssocID="{66DC20E1-68E6-404E-9A00-620555ADC736}" presName="level3hierChild" presStyleCnt="0"/>
      <dgm:spPr/>
    </dgm:pt>
    <dgm:pt modelId="{BD316F1F-0D83-994A-B1EA-F93718340549}" type="pres">
      <dgm:prSet presAssocID="{600E679A-96EB-DD4D-A209-156C2405B486}" presName="conn2-1" presStyleLbl="parChTrans1D3" presStyleIdx="1" presStyleCnt="10"/>
      <dgm:spPr/>
    </dgm:pt>
    <dgm:pt modelId="{76E0B027-C3F8-F743-A73A-A89E4F674ACC}" type="pres">
      <dgm:prSet presAssocID="{600E679A-96EB-DD4D-A209-156C2405B486}" presName="connTx" presStyleLbl="parChTrans1D3" presStyleIdx="1" presStyleCnt="10"/>
      <dgm:spPr/>
    </dgm:pt>
    <dgm:pt modelId="{BCE9CA28-E122-C247-B92E-F41C2FD1540F}" type="pres">
      <dgm:prSet presAssocID="{E445B9A0-F379-6B44-BB9A-182597BC83FA}" presName="root2" presStyleCnt="0"/>
      <dgm:spPr/>
    </dgm:pt>
    <dgm:pt modelId="{B1E8EB6D-D9BE-1944-829D-5A699836276B}" type="pres">
      <dgm:prSet presAssocID="{E445B9A0-F379-6B44-BB9A-182597BC83FA}" presName="LevelTwoTextNode" presStyleLbl="node3" presStyleIdx="1" presStyleCnt="10" custScaleX="134167" custScaleY="116241">
        <dgm:presLayoutVars>
          <dgm:chPref val="3"/>
        </dgm:presLayoutVars>
      </dgm:prSet>
      <dgm:spPr/>
    </dgm:pt>
    <dgm:pt modelId="{27CF7309-23BC-454F-8682-4F20350E77E9}" type="pres">
      <dgm:prSet presAssocID="{E445B9A0-F379-6B44-BB9A-182597BC83FA}" presName="level3hierChild" presStyleCnt="0"/>
      <dgm:spPr/>
    </dgm:pt>
    <dgm:pt modelId="{A0053664-29B4-6F41-BDF1-2D5BE6197F11}" type="pres">
      <dgm:prSet presAssocID="{E3E7B910-C48D-264A-96B6-46298B1BF70F}" presName="conn2-1" presStyleLbl="parChTrans1D2" presStyleIdx="1" presStyleCnt="4"/>
      <dgm:spPr/>
    </dgm:pt>
    <dgm:pt modelId="{822EF0D1-18DC-9B4F-A387-7D477D31A7D9}" type="pres">
      <dgm:prSet presAssocID="{E3E7B910-C48D-264A-96B6-46298B1BF70F}" presName="connTx" presStyleLbl="parChTrans1D2" presStyleIdx="1" presStyleCnt="4"/>
      <dgm:spPr/>
    </dgm:pt>
    <dgm:pt modelId="{196B2755-C362-864A-BAC2-07E60B200AF6}" type="pres">
      <dgm:prSet presAssocID="{6A67C735-BC0A-B44D-8121-C082CBB24632}" presName="root2" presStyleCnt="0"/>
      <dgm:spPr/>
    </dgm:pt>
    <dgm:pt modelId="{13922FB8-4D09-3F4D-B281-27F33832BC2A}" type="pres">
      <dgm:prSet presAssocID="{6A67C735-BC0A-B44D-8121-C082CBB24632}" presName="LevelTwoTextNode" presStyleLbl="node2" presStyleIdx="1" presStyleCnt="4" custScaleX="211093" custScaleY="169194">
        <dgm:presLayoutVars>
          <dgm:chPref val="3"/>
        </dgm:presLayoutVars>
      </dgm:prSet>
      <dgm:spPr/>
    </dgm:pt>
    <dgm:pt modelId="{CAFF6262-F59E-4B43-BD5D-FB798B4A9552}" type="pres">
      <dgm:prSet presAssocID="{6A67C735-BC0A-B44D-8121-C082CBB24632}" presName="level3hierChild" presStyleCnt="0"/>
      <dgm:spPr/>
    </dgm:pt>
    <dgm:pt modelId="{6B601103-9894-C343-AEC5-FD6E9D3AF8F4}" type="pres">
      <dgm:prSet presAssocID="{05D187BB-3140-784B-B020-F9225937C4FA}" presName="conn2-1" presStyleLbl="parChTrans1D3" presStyleIdx="2" presStyleCnt="10"/>
      <dgm:spPr/>
    </dgm:pt>
    <dgm:pt modelId="{FD714B46-58EE-8540-967D-69B7DF7F6794}" type="pres">
      <dgm:prSet presAssocID="{05D187BB-3140-784B-B020-F9225937C4FA}" presName="connTx" presStyleLbl="parChTrans1D3" presStyleIdx="2" presStyleCnt="10"/>
      <dgm:spPr/>
    </dgm:pt>
    <dgm:pt modelId="{FE39BAE1-ED81-7642-8A12-133A30572D4A}" type="pres">
      <dgm:prSet presAssocID="{35B97F71-2B1A-ED4F-8774-C167544CD210}" presName="root2" presStyleCnt="0"/>
      <dgm:spPr/>
    </dgm:pt>
    <dgm:pt modelId="{A36D1905-0D57-F24B-8B25-B09FCC4C9399}" type="pres">
      <dgm:prSet presAssocID="{35B97F71-2B1A-ED4F-8774-C167544CD210}" presName="LevelTwoTextNode" presStyleLbl="node3" presStyleIdx="2" presStyleCnt="10">
        <dgm:presLayoutVars>
          <dgm:chPref val="3"/>
        </dgm:presLayoutVars>
      </dgm:prSet>
      <dgm:spPr/>
    </dgm:pt>
    <dgm:pt modelId="{A5D91AF6-B79F-FD40-9C5F-54F6F4DA1588}" type="pres">
      <dgm:prSet presAssocID="{35B97F71-2B1A-ED4F-8774-C167544CD210}" presName="level3hierChild" presStyleCnt="0"/>
      <dgm:spPr/>
    </dgm:pt>
    <dgm:pt modelId="{FF38C69E-CF32-4F49-9AF0-C7B7EACA0110}" type="pres">
      <dgm:prSet presAssocID="{586D60E8-C433-F242-904E-438F1F2FE95F}" presName="conn2-1" presStyleLbl="parChTrans1D3" presStyleIdx="3" presStyleCnt="10"/>
      <dgm:spPr/>
    </dgm:pt>
    <dgm:pt modelId="{74706238-CA0D-A045-AB8D-8EBCF13528CF}" type="pres">
      <dgm:prSet presAssocID="{586D60E8-C433-F242-904E-438F1F2FE95F}" presName="connTx" presStyleLbl="parChTrans1D3" presStyleIdx="3" presStyleCnt="10"/>
      <dgm:spPr/>
    </dgm:pt>
    <dgm:pt modelId="{BE885F18-BDEA-494F-911F-612FF360E3B4}" type="pres">
      <dgm:prSet presAssocID="{CC42D779-EFA8-7F49-97BA-A4FE4F52E369}" presName="root2" presStyleCnt="0"/>
      <dgm:spPr/>
    </dgm:pt>
    <dgm:pt modelId="{3978A087-84E4-4349-A148-1E0DD75FCACD}" type="pres">
      <dgm:prSet presAssocID="{CC42D779-EFA8-7F49-97BA-A4FE4F52E369}" presName="LevelTwoTextNode" presStyleLbl="node3" presStyleIdx="3" presStyleCnt="10">
        <dgm:presLayoutVars>
          <dgm:chPref val="3"/>
        </dgm:presLayoutVars>
      </dgm:prSet>
      <dgm:spPr/>
    </dgm:pt>
    <dgm:pt modelId="{766EEDA4-0DD3-E240-A737-D043931BEF3B}" type="pres">
      <dgm:prSet presAssocID="{CC42D779-EFA8-7F49-97BA-A4FE4F52E369}" presName="level3hierChild" presStyleCnt="0"/>
      <dgm:spPr/>
    </dgm:pt>
    <dgm:pt modelId="{9459EF34-83E2-5B40-8332-8D46053AB9D3}" type="pres">
      <dgm:prSet presAssocID="{6B8B3426-EF25-9D47-AA79-76DD01AEB61D}" presName="conn2-1" presStyleLbl="parChTrans1D3" presStyleIdx="4" presStyleCnt="10"/>
      <dgm:spPr/>
    </dgm:pt>
    <dgm:pt modelId="{5692E51E-529C-294C-B44B-F2754F9766F0}" type="pres">
      <dgm:prSet presAssocID="{6B8B3426-EF25-9D47-AA79-76DD01AEB61D}" presName="connTx" presStyleLbl="parChTrans1D3" presStyleIdx="4" presStyleCnt="10"/>
      <dgm:spPr/>
    </dgm:pt>
    <dgm:pt modelId="{7C1D3007-EBBD-8542-B3A4-5981997CC4ED}" type="pres">
      <dgm:prSet presAssocID="{733831D8-15BB-9E4C-AD72-0E7C4CA754AE}" presName="root2" presStyleCnt="0"/>
      <dgm:spPr/>
    </dgm:pt>
    <dgm:pt modelId="{63B9FD1C-DD04-ED4C-9F23-1286D503DB9D}" type="pres">
      <dgm:prSet presAssocID="{733831D8-15BB-9E4C-AD72-0E7C4CA754AE}" presName="LevelTwoTextNode" presStyleLbl="node3" presStyleIdx="4" presStyleCnt="10">
        <dgm:presLayoutVars>
          <dgm:chPref val="3"/>
        </dgm:presLayoutVars>
      </dgm:prSet>
      <dgm:spPr/>
    </dgm:pt>
    <dgm:pt modelId="{96B82A10-36D7-5E4E-AD77-F3193D5AB23C}" type="pres">
      <dgm:prSet presAssocID="{733831D8-15BB-9E4C-AD72-0E7C4CA754AE}" presName="level3hierChild" presStyleCnt="0"/>
      <dgm:spPr/>
    </dgm:pt>
    <dgm:pt modelId="{3834AAAE-0F76-2647-A062-5FE004B63652}" type="pres">
      <dgm:prSet presAssocID="{DF6992F1-9B8C-804E-AFA9-AA00A2C21A99}" presName="conn2-1" presStyleLbl="parChTrans1D2" presStyleIdx="2" presStyleCnt="4"/>
      <dgm:spPr/>
    </dgm:pt>
    <dgm:pt modelId="{AAA34985-DFD5-C444-ADCA-75CC3733EDB3}" type="pres">
      <dgm:prSet presAssocID="{DF6992F1-9B8C-804E-AFA9-AA00A2C21A99}" presName="connTx" presStyleLbl="parChTrans1D2" presStyleIdx="2" presStyleCnt="4"/>
      <dgm:spPr/>
    </dgm:pt>
    <dgm:pt modelId="{DEA53F51-D6C4-454C-8E93-8EFC71344897}" type="pres">
      <dgm:prSet presAssocID="{E3AD4E4A-0804-6F4B-B509-4657AF8A4D65}" presName="root2" presStyleCnt="0"/>
      <dgm:spPr/>
    </dgm:pt>
    <dgm:pt modelId="{6A3B718E-093B-1A4C-A2ED-D3017C9684E0}" type="pres">
      <dgm:prSet presAssocID="{E3AD4E4A-0804-6F4B-B509-4657AF8A4D65}" presName="LevelTwoTextNode" presStyleLbl="node2" presStyleIdx="2" presStyleCnt="4" custScaleX="267183" custScaleY="172088">
        <dgm:presLayoutVars>
          <dgm:chPref val="3"/>
        </dgm:presLayoutVars>
      </dgm:prSet>
      <dgm:spPr/>
    </dgm:pt>
    <dgm:pt modelId="{7DC5CC7D-B5C2-3647-B95D-A74296A7876A}" type="pres">
      <dgm:prSet presAssocID="{E3AD4E4A-0804-6F4B-B509-4657AF8A4D65}" presName="level3hierChild" presStyleCnt="0"/>
      <dgm:spPr/>
    </dgm:pt>
    <dgm:pt modelId="{6078438D-AEA2-B346-9F5A-F87DA63C2294}" type="pres">
      <dgm:prSet presAssocID="{E02AD85F-C6E5-594C-BC35-A5A5ED9C5FEB}" presName="conn2-1" presStyleLbl="parChTrans1D3" presStyleIdx="5" presStyleCnt="10"/>
      <dgm:spPr/>
    </dgm:pt>
    <dgm:pt modelId="{7326AC5F-730E-BD44-A6EF-F91CF661D05B}" type="pres">
      <dgm:prSet presAssocID="{E02AD85F-C6E5-594C-BC35-A5A5ED9C5FEB}" presName="connTx" presStyleLbl="parChTrans1D3" presStyleIdx="5" presStyleCnt="10"/>
      <dgm:spPr/>
    </dgm:pt>
    <dgm:pt modelId="{C91499FE-5491-154A-9278-FBD70FA68B22}" type="pres">
      <dgm:prSet presAssocID="{CA4D220C-B487-6B49-B135-E1504D322A34}" presName="root2" presStyleCnt="0"/>
      <dgm:spPr/>
    </dgm:pt>
    <dgm:pt modelId="{B7E8C5F1-535C-E240-8CC7-2EB137356619}" type="pres">
      <dgm:prSet presAssocID="{CA4D220C-B487-6B49-B135-E1504D322A34}" presName="LevelTwoTextNode" presStyleLbl="node3" presStyleIdx="5" presStyleCnt="10">
        <dgm:presLayoutVars>
          <dgm:chPref val="3"/>
        </dgm:presLayoutVars>
      </dgm:prSet>
      <dgm:spPr/>
    </dgm:pt>
    <dgm:pt modelId="{60CC050E-1C18-734D-8242-9362CB29EE04}" type="pres">
      <dgm:prSet presAssocID="{CA4D220C-B487-6B49-B135-E1504D322A34}" presName="level3hierChild" presStyleCnt="0"/>
      <dgm:spPr/>
    </dgm:pt>
    <dgm:pt modelId="{C6281613-6DE4-E047-93A1-F6C9A235E4AC}" type="pres">
      <dgm:prSet presAssocID="{898DABD9-00CA-3641-BCF8-B72931598D80}" presName="conn2-1" presStyleLbl="parChTrans1D3" presStyleIdx="6" presStyleCnt="10"/>
      <dgm:spPr/>
    </dgm:pt>
    <dgm:pt modelId="{B4073085-9E77-9241-9BFD-EFAFEE3CBB2C}" type="pres">
      <dgm:prSet presAssocID="{898DABD9-00CA-3641-BCF8-B72931598D80}" presName="connTx" presStyleLbl="parChTrans1D3" presStyleIdx="6" presStyleCnt="10"/>
      <dgm:spPr/>
    </dgm:pt>
    <dgm:pt modelId="{6826C78A-9041-7740-B87C-3858C9CA0833}" type="pres">
      <dgm:prSet presAssocID="{50A9798C-75C2-B940-B7DD-E7E7CC056A5B}" presName="root2" presStyleCnt="0"/>
      <dgm:spPr/>
    </dgm:pt>
    <dgm:pt modelId="{E5C61F33-C51A-8542-9636-095A82F3FCFE}" type="pres">
      <dgm:prSet presAssocID="{50A9798C-75C2-B940-B7DD-E7E7CC056A5B}" presName="LevelTwoTextNode" presStyleLbl="node3" presStyleIdx="6" presStyleCnt="10">
        <dgm:presLayoutVars>
          <dgm:chPref val="3"/>
        </dgm:presLayoutVars>
      </dgm:prSet>
      <dgm:spPr/>
    </dgm:pt>
    <dgm:pt modelId="{A0229367-EDC2-AF4F-A550-4289EB44CA4E}" type="pres">
      <dgm:prSet presAssocID="{50A9798C-75C2-B940-B7DD-E7E7CC056A5B}" presName="level3hierChild" presStyleCnt="0"/>
      <dgm:spPr/>
    </dgm:pt>
    <dgm:pt modelId="{969C93E6-0A77-F846-BA08-A6F242BB0343}" type="pres">
      <dgm:prSet presAssocID="{C8E46E63-438D-F044-B3BA-05D5A6905AA4}" presName="conn2-1" presStyleLbl="parChTrans1D3" presStyleIdx="7" presStyleCnt="10"/>
      <dgm:spPr/>
    </dgm:pt>
    <dgm:pt modelId="{362F6876-B9DF-CE40-8E21-A42217593D3B}" type="pres">
      <dgm:prSet presAssocID="{C8E46E63-438D-F044-B3BA-05D5A6905AA4}" presName="connTx" presStyleLbl="parChTrans1D3" presStyleIdx="7" presStyleCnt="10"/>
      <dgm:spPr/>
    </dgm:pt>
    <dgm:pt modelId="{507B1B97-26F2-4E42-80DB-672D1F9DAABA}" type="pres">
      <dgm:prSet presAssocID="{980869BF-8819-B644-983D-7B8ECBD6C2F0}" presName="root2" presStyleCnt="0"/>
      <dgm:spPr/>
    </dgm:pt>
    <dgm:pt modelId="{8E7A4EDA-B01A-B24B-84FF-ED7BD6E9E0F4}" type="pres">
      <dgm:prSet presAssocID="{980869BF-8819-B644-983D-7B8ECBD6C2F0}" presName="LevelTwoTextNode" presStyleLbl="node3" presStyleIdx="7" presStyleCnt="10" custScaleX="243343">
        <dgm:presLayoutVars>
          <dgm:chPref val="3"/>
        </dgm:presLayoutVars>
      </dgm:prSet>
      <dgm:spPr/>
    </dgm:pt>
    <dgm:pt modelId="{B0B74FDE-BC08-E443-9193-1819DF3B863A}" type="pres">
      <dgm:prSet presAssocID="{980869BF-8819-B644-983D-7B8ECBD6C2F0}" presName="level3hierChild" presStyleCnt="0"/>
      <dgm:spPr/>
    </dgm:pt>
    <dgm:pt modelId="{0142D332-8EEE-0646-8D1B-6A0B5DFA9808}" type="pres">
      <dgm:prSet presAssocID="{7C702ABC-196D-234D-BF6A-36F633560619}" presName="conn2-1" presStyleLbl="parChTrans1D2" presStyleIdx="3" presStyleCnt="4"/>
      <dgm:spPr/>
    </dgm:pt>
    <dgm:pt modelId="{CB2674B9-F43C-0B48-911B-41C2ECEC7736}" type="pres">
      <dgm:prSet presAssocID="{7C702ABC-196D-234D-BF6A-36F633560619}" presName="connTx" presStyleLbl="parChTrans1D2" presStyleIdx="3" presStyleCnt="4"/>
      <dgm:spPr/>
    </dgm:pt>
    <dgm:pt modelId="{14AD6BC4-D203-9444-97C2-1B742CB86EAC}" type="pres">
      <dgm:prSet presAssocID="{53960413-CBE5-DD4C-A007-B6C83A4017F8}" presName="root2" presStyleCnt="0"/>
      <dgm:spPr/>
    </dgm:pt>
    <dgm:pt modelId="{641C4E92-26BF-7B4E-8C42-00F4AEF1FAC3}" type="pres">
      <dgm:prSet presAssocID="{53960413-CBE5-DD4C-A007-B6C83A4017F8}" presName="LevelTwoTextNode" presStyleLbl="node2" presStyleIdx="3" presStyleCnt="4" custScaleX="257872" custScaleY="182011">
        <dgm:presLayoutVars>
          <dgm:chPref val="3"/>
        </dgm:presLayoutVars>
      </dgm:prSet>
      <dgm:spPr/>
    </dgm:pt>
    <dgm:pt modelId="{35CDDDE4-E49F-E34A-9EA6-6394304048E4}" type="pres">
      <dgm:prSet presAssocID="{53960413-CBE5-DD4C-A007-B6C83A4017F8}" presName="level3hierChild" presStyleCnt="0"/>
      <dgm:spPr/>
    </dgm:pt>
    <dgm:pt modelId="{47072EF0-94A0-BB46-8A08-C277709D5E4F}" type="pres">
      <dgm:prSet presAssocID="{4CA19B22-AD41-464D-B062-1FE622FA5CFC}" presName="conn2-1" presStyleLbl="parChTrans1D3" presStyleIdx="8" presStyleCnt="10"/>
      <dgm:spPr/>
    </dgm:pt>
    <dgm:pt modelId="{03A991E4-F0B3-E445-A425-86CFC6B00670}" type="pres">
      <dgm:prSet presAssocID="{4CA19B22-AD41-464D-B062-1FE622FA5CFC}" presName="connTx" presStyleLbl="parChTrans1D3" presStyleIdx="8" presStyleCnt="10"/>
      <dgm:spPr/>
    </dgm:pt>
    <dgm:pt modelId="{F900912A-5FF2-2147-B7FA-FAB8510C5780}" type="pres">
      <dgm:prSet presAssocID="{B2E79BC9-5646-B54B-860F-C22D6B828FBC}" presName="root2" presStyleCnt="0"/>
      <dgm:spPr/>
    </dgm:pt>
    <dgm:pt modelId="{01213809-FB19-5149-992B-110EDB1F637C}" type="pres">
      <dgm:prSet presAssocID="{B2E79BC9-5646-B54B-860F-C22D6B828FBC}" presName="LevelTwoTextNode" presStyleLbl="node3" presStyleIdx="8" presStyleCnt="10" custScaleX="256683">
        <dgm:presLayoutVars>
          <dgm:chPref val="3"/>
        </dgm:presLayoutVars>
      </dgm:prSet>
      <dgm:spPr/>
    </dgm:pt>
    <dgm:pt modelId="{F7611B42-028D-1440-843D-06150D3ED193}" type="pres">
      <dgm:prSet presAssocID="{B2E79BC9-5646-B54B-860F-C22D6B828FBC}" presName="level3hierChild" presStyleCnt="0"/>
      <dgm:spPr/>
    </dgm:pt>
    <dgm:pt modelId="{82F5AF26-7B9D-8548-9091-016B1445B683}" type="pres">
      <dgm:prSet presAssocID="{08355F16-7D36-DE42-8281-C67EED6F87FD}" presName="conn2-1" presStyleLbl="parChTrans1D3" presStyleIdx="9" presStyleCnt="10"/>
      <dgm:spPr/>
    </dgm:pt>
    <dgm:pt modelId="{67BEF878-BC1E-4F49-9C7A-D3AAB8FADDDC}" type="pres">
      <dgm:prSet presAssocID="{08355F16-7D36-DE42-8281-C67EED6F87FD}" presName="connTx" presStyleLbl="parChTrans1D3" presStyleIdx="9" presStyleCnt="10"/>
      <dgm:spPr/>
    </dgm:pt>
    <dgm:pt modelId="{F8AA747C-0478-884D-8A42-286B652C38CF}" type="pres">
      <dgm:prSet presAssocID="{A318E220-1D91-1443-9175-AFCDD54524A6}" presName="root2" presStyleCnt="0"/>
      <dgm:spPr/>
    </dgm:pt>
    <dgm:pt modelId="{E34EB366-EA89-CC47-A0B9-4982F2A5C815}" type="pres">
      <dgm:prSet presAssocID="{A318E220-1D91-1443-9175-AFCDD54524A6}" presName="LevelTwoTextNode" presStyleLbl="node3" presStyleIdx="9" presStyleCnt="10" custScaleX="254683">
        <dgm:presLayoutVars>
          <dgm:chPref val="3"/>
        </dgm:presLayoutVars>
      </dgm:prSet>
      <dgm:spPr/>
    </dgm:pt>
    <dgm:pt modelId="{082863BF-8BE5-704A-9CA4-B8391A1A47EA}" type="pres">
      <dgm:prSet presAssocID="{A318E220-1D91-1443-9175-AFCDD54524A6}" presName="level3hierChild" presStyleCnt="0"/>
      <dgm:spPr/>
    </dgm:pt>
  </dgm:ptLst>
  <dgm:cxnLst>
    <dgm:cxn modelId="{27AAFD02-B05B-2E40-B755-C6C40EDDFF93}" type="presOf" srcId="{7C702ABC-196D-234D-BF6A-36F633560619}" destId="{CB2674B9-F43C-0B48-911B-41C2ECEC7736}" srcOrd="1" destOrd="0" presId="urn:microsoft.com/office/officeart/2008/layout/HorizontalMultiLevelHierarchy"/>
    <dgm:cxn modelId="{AEE3D104-F217-FF46-9A0E-AE613F839DDF}" type="presOf" srcId="{733831D8-15BB-9E4C-AD72-0E7C4CA754AE}" destId="{63B9FD1C-DD04-ED4C-9F23-1286D503DB9D}" srcOrd="0" destOrd="0" presId="urn:microsoft.com/office/officeart/2008/layout/HorizontalMultiLevelHierarchy"/>
    <dgm:cxn modelId="{713B3B05-B0F8-0E45-B93C-A0A1C2FE75F6}" type="presOf" srcId="{7AD6D7C0-2113-034C-A98D-0FB2064FFEC0}" destId="{AB7A1AE6-EFE6-9F40-A48B-48CD2D291418}" srcOrd="0" destOrd="0" presId="urn:microsoft.com/office/officeart/2008/layout/HorizontalMultiLevelHierarchy"/>
    <dgm:cxn modelId="{B3116307-DC08-2F44-A29B-3F26623C9E81}" type="presOf" srcId="{DA621596-6D0B-7046-8CA3-B850D16931FB}" destId="{951924F9-E6D9-EC4D-9C14-C1C3C696017C}" srcOrd="0" destOrd="0" presId="urn:microsoft.com/office/officeart/2008/layout/HorizontalMultiLevelHierarchy"/>
    <dgm:cxn modelId="{8A2D850E-1D09-AB43-A69B-C2E3B12E88BE}" type="presOf" srcId="{E445B9A0-F379-6B44-BB9A-182597BC83FA}" destId="{B1E8EB6D-D9BE-1944-829D-5A699836276B}" srcOrd="0" destOrd="0" presId="urn:microsoft.com/office/officeart/2008/layout/HorizontalMultiLevelHierarchy"/>
    <dgm:cxn modelId="{DDA97C10-5F11-D44E-93EC-94CDCF490676}" srcId="{E3AD4E4A-0804-6F4B-B509-4657AF8A4D65}" destId="{980869BF-8819-B644-983D-7B8ECBD6C2F0}" srcOrd="2" destOrd="0" parTransId="{C8E46E63-438D-F044-B3BA-05D5A6905AA4}" sibTransId="{B95C899B-2C54-F546-BC5E-CBDED5DA937A}"/>
    <dgm:cxn modelId="{25ED3011-6325-2144-BC52-1568058A8A0C}" type="presOf" srcId="{A4269B5D-F2E0-0744-A497-484EE4BD4445}" destId="{63075E5E-C35A-B442-812F-52B4CA83D722}" srcOrd="0" destOrd="0" presId="urn:microsoft.com/office/officeart/2008/layout/HorizontalMultiLevelHierarchy"/>
    <dgm:cxn modelId="{E94E4411-F00E-624B-9D12-7E84A9AD771B}" type="presOf" srcId="{50A9798C-75C2-B940-B7DD-E7E7CC056A5B}" destId="{E5C61F33-C51A-8542-9636-095A82F3FCFE}" srcOrd="0" destOrd="0" presId="urn:microsoft.com/office/officeart/2008/layout/HorizontalMultiLevelHierarchy"/>
    <dgm:cxn modelId="{BF957411-6043-8146-B7AB-83CC8A810061}" type="presOf" srcId="{E02AD85F-C6E5-594C-BC35-A5A5ED9C5FEB}" destId="{6078438D-AEA2-B346-9F5A-F87DA63C2294}" srcOrd="0" destOrd="0" presId="urn:microsoft.com/office/officeart/2008/layout/HorizontalMultiLevelHierarchy"/>
    <dgm:cxn modelId="{96DE5612-3DD5-1B42-9D59-12D53C578823}" srcId="{53960413-CBE5-DD4C-A007-B6C83A4017F8}" destId="{B2E79BC9-5646-B54B-860F-C22D6B828FBC}" srcOrd="0" destOrd="0" parTransId="{4CA19B22-AD41-464D-B062-1FE622FA5CFC}" sibTransId="{AC0B3FC7-C2B6-294A-8E9E-A592D7C67B30}"/>
    <dgm:cxn modelId="{5EAE8012-00C4-B24B-8D53-CD440E3F0E5A}" type="presOf" srcId="{E0E81B47-8AC3-1B43-AEBE-9D84A0F26F6C}" destId="{A87E8843-2E42-CD43-9F64-BE9CBF8471B7}" srcOrd="0" destOrd="0" presId="urn:microsoft.com/office/officeart/2008/layout/HorizontalMultiLevelHierarchy"/>
    <dgm:cxn modelId="{0B66C226-8C1F-0F47-AE3E-3EDCC085E11B}" type="presOf" srcId="{66DC20E1-68E6-404E-9A00-620555ADC736}" destId="{284CE771-87A2-0B47-A1A9-1E651819675F}" srcOrd="0" destOrd="0" presId="urn:microsoft.com/office/officeart/2008/layout/HorizontalMultiLevelHierarchy"/>
    <dgm:cxn modelId="{6E1D1927-A822-D145-9261-57CB302FA766}" type="presOf" srcId="{17092129-36A8-BD41-893F-066272E2467F}" destId="{D83D0D67-E9DA-3A4F-AA9F-431964750935}" srcOrd="0" destOrd="0" presId="urn:microsoft.com/office/officeart/2008/layout/HorizontalMultiLevelHierarchy"/>
    <dgm:cxn modelId="{84FB4528-382A-6E4B-BDC0-D904F03759BF}" srcId="{17092129-36A8-BD41-893F-066272E2467F}" destId="{6A67C735-BC0A-B44D-8121-C082CBB24632}" srcOrd="1" destOrd="0" parTransId="{E3E7B910-C48D-264A-96B6-46298B1BF70F}" sibTransId="{DD109EF3-727D-1D4A-9995-C1FCA19859E1}"/>
    <dgm:cxn modelId="{E90DC928-E4D1-C348-8207-6D84BD95AE36}" type="presOf" srcId="{35B97F71-2B1A-ED4F-8774-C167544CD210}" destId="{A36D1905-0D57-F24B-8B25-B09FCC4C9399}" srcOrd="0" destOrd="0" presId="urn:microsoft.com/office/officeart/2008/layout/HorizontalMultiLevelHierarchy"/>
    <dgm:cxn modelId="{19BCBB2C-2E17-2048-AEB2-685EC049D125}" type="presOf" srcId="{DF6992F1-9B8C-804E-AFA9-AA00A2C21A99}" destId="{3834AAAE-0F76-2647-A062-5FE004B63652}" srcOrd="0" destOrd="0" presId="urn:microsoft.com/office/officeart/2008/layout/HorizontalMultiLevelHierarchy"/>
    <dgm:cxn modelId="{EC3C2C31-FEDC-E147-ADC9-580EBE2EC7D3}" type="presOf" srcId="{6A67C735-BC0A-B44D-8121-C082CBB24632}" destId="{13922FB8-4D09-3F4D-B281-27F33832BC2A}" srcOrd="0" destOrd="0" presId="urn:microsoft.com/office/officeart/2008/layout/HorizontalMultiLevelHierarchy"/>
    <dgm:cxn modelId="{09DFAB34-A97D-D34B-BFFA-76E42017207A}" type="presOf" srcId="{898DABD9-00CA-3641-BCF8-B72931598D80}" destId="{C6281613-6DE4-E047-93A1-F6C9A235E4AC}" srcOrd="0" destOrd="0" presId="urn:microsoft.com/office/officeart/2008/layout/HorizontalMultiLevelHierarchy"/>
    <dgm:cxn modelId="{B2E69B38-233F-E947-A14A-7BFAF5992CA9}" type="presOf" srcId="{E3AD4E4A-0804-6F4B-B509-4657AF8A4D65}" destId="{6A3B718E-093B-1A4C-A2ED-D3017C9684E0}" srcOrd="0" destOrd="0" presId="urn:microsoft.com/office/officeart/2008/layout/HorizontalMultiLevelHierarchy"/>
    <dgm:cxn modelId="{F6FFA142-D8F7-9F40-80AB-B03DDC8B3C41}" srcId="{E3AD4E4A-0804-6F4B-B509-4657AF8A4D65}" destId="{CA4D220C-B487-6B49-B135-E1504D322A34}" srcOrd="0" destOrd="0" parTransId="{E02AD85F-C6E5-594C-BC35-A5A5ED9C5FEB}" sibTransId="{C892B635-E244-C248-83E0-67429B16D360}"/>
    <dgm:cxn modelId="{BB252C57-8C38-2C44-9AEB-FC4CE8FCE8B8}" type="presOf" srcId="{05D187BB-3140-784B-B020-F9225937C4FA}" destId="{FD714B46-58EE-8540-967D-69B7DF7F6794}" srcOrd="1" destOrd="0" presId="urn:microsoft.com/office/officeart/2008/layout/HorizontalMultiLevelHierarchy"/>
    <dgm:cxn modelId="{65AB7E57-96F5-EB44-BE71-81A31761FF1A}" type="presOf" srcId="{08355F16-7D36-DE42-8281-C67EED6F87FD}" destId="{82F5AF26-7B9D-8548-9091-016B1445B683}" srcOrd="0" destOrd="0" presId="urn:microsoft.com/office/officeart/2008/layout/HorizontalMultiLevelHierarchy"/>
    <dgm:cxn modelId="{7004B159-7A16-1F42-8F68-162FD2AB8F81}" srcId="{53960413-CBE5-DD4C-A007-B6C83A4017F8}" destId="{A318E220-1D91-1443-9175-AFCDD54524A6}" srcOrd="1" destOrd="0" parTransId="{08355F16-7D36-DE42-8281-C67EED6F87FD}" sibTransId="{CAFE8A88-C47E-774F-A81C-A254F16DBA5B}"/>
    <dgm:cxn modelId="{A285D259-FBE1-4240-BCDD-5C64A8CE27C4}" type="presOf" srcId="{586D60E8-C433-F242-904E-438F1F2FE95F}" destId="{74706238-CA0D-A045-AB8D-8EBCF13528CF}" srcOrd="1" destOrd="0" presId="urn:microsoft.com/office/officeart/2008/layout/HorizontalMultiLevelHierarchy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B09DCF5E-DE54-4B47-B5DF-DD2B715F2DD7}" type="presOf" srcId="{586D60E8-C433-F242-904E-438F1F2FE95F}" destId="{FF38C69E-CF32-4F49-9AF0-C7B7EACA0110}" srcOrd="0" destOrd="0" presId="urn:microsoft.com/office/officeart/2008/layout/HorizontalMultiLevelHierarchy"/>
    <dgm:cxn modelId="{F9CB625F-4A74-E44E-A4EC-37EADBFFF7EA}" srcId="{6A67C735-BC0A-B44D-8121-C082CBB24632}" destId="{733831D8-15BB-9E4C-AD72-0E7C4CA754AE}" srcOrd="2" destOrd="0" parTransId="{6B8B3426-EF25-9D47-AA79-76DD01AEB61D}" sibTransId="{A3AA96FD-D261-CF44-A01B-6D2CBD99AA43}"/>
    <dgm:cxn modelId="{FCF3A860-72D6-D64F-A517-C16151C8A7E8}" type="presOf" srcId="{6B8B3426-EF25-9D47-AA79-76DD01AEB61D}" destId="{5692E51E-529C-294C-B44B-F2754F9766F0}" srcOrd="1" destOrd="0" presId="urn:microsoft.com/office/officeart/2008/layout/HorizontalMultiLevelHierarchy"/>
    <dgm:cxn modelId="{8E2BB064-05E5-624D-984E-4EE789E198D2}" type="presOf" srcId="{53960413-CBE5-DD4C-A007-B6C83A4017F8}" destId="{641C4E92-26BF-7B4E-8C42-00F4AEF1FAC3}" srcOrd="0" destOrd="0" presId="urn:microsoft.com/office/officeart/2008/layout/HorizontalMultiLevelHierarchy"/>
    <dgm:cxn modelId="{D571C766-35D7-494A-BF9D-005F8A785FE5}" type="presOf" srcId="{E3E7B910-C48D-264A-96B6-46298B1BF70F}" destId="{A0053664-29B4-6F41-BDF1-2D5BE6197F11}" srcOrd="0" destOrd="0" presId="urn:microsoft.com/office/officeart/2008/layout/HorizontalMultiLevelHierarchy"/>
    <dgm:cxn modelId="{2BB11269-3953-E340-81D6-D6E2D01AE138}" type="presOf" srcId="{E02AD85F-C6E5-594C-BC35-A5A5ED9C5FEB}" destId="{7326AC5F-730E-BD44-A6EF-F91CF661D05B}" srcOrd="1" destOrd="0" presId="urn:microsoft.com/office/officeart/2008/layout/HorizontalMultiLevelHierarchy"/>
    <dgm:cxn modelId="{254D7E6A-DA07-BB4E-9F8B-8DFBC2CDA0A1}" type="presOf" srcId="{7C702ABC-196D-234D-BF6A-36F633560619}" destId="{0142D332-8EEE-0646-8D1B-6A0B5DFA9808}" srcOrd="0" destOrd="0" presId="urn:microsoft.com/office/officeart/2008/layout/HorizontalMultiLevelHierarchy"/>
    <dgm:cxn modelId="{C1406F6C-A5FA-FD48-8C64-4EDEBF2CFDA8}" type="presOf" srcId="{A318E220-1D91-1443-9175-AFCDD54524A6}" destId="{E34EB366-EA89-CC47-A0B9-4982F2A5C815}" srcOrd="0" destOrd="0" presId="urn:microsoft.com/office/officeart/2008/layout/HorizontalMultiLevelHierarchy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2D333F6E-745D-DB42-991A-BD384D4431C6}" srcId="{E3AD4E4A-0804-6F4B-B509-4657AF8A4D65}" destId="{50A9798C-75C2-B940-B7DD-E7E7CC056A5B}" srcOrd="1" destOrd="0" parTransId="{898DABD9-00CA-3641-BCF8-B72931598D80}" sibTransId="{5E8EBBBE-52C5-4843-A60B-1BD494FA4982}"/>
    <dgm:cxn modelId="{4CFB7E73-F919-AC4A-A2A7-4989948103AE}" type="presOf" srcId="{DA621596-6D0B-7046-8CA3-B850D16931FB}" destId="{DA3561B0-B5CF-E54A-A3B5-FCDEF1222A6A}" srcOrd="1" destOrd="0" presId="urn:microsoft.com/office/officeart/2008/layout/HorizontalMultiLevelHierarchy"/>
    <dgm:cxn modelId="{B444F37B-0FA5-7140-BE25-3E0376D2AA43}" type="presOf" srcId="{CA4D220C-B487-6B49-B135-E1504D322A34}" destId="{B7E8C5F1-535C-E240-8CC7-2EB137356619}" srcOrd="0" destOrd="0" presId="urn:microsoft.com/office/officeart/2008/layout/HorizontalMultiLevelHierarchy"/>
    <dgm:cxn modelId="{D731DF80-E87B-F64F-AFD1-4E64139B4922}" type="presOf" srcId="{898DABD9-00CA-3641-BCF8-B72931598D80}" destId="{B4073085-9E77-9241-9BFD-EFAFEE3CBB2C}" srcOrd="1" destOrd="0" presId="urn:microsoft.com/office/officeart/2008/layout/HorizontalMultiLevelHierarchy"/>
    <dgm:cxn modelId="{C2799982-B2FF-EE48-8051-B96A06FFD163}" type="presOf" srcId="{DF6992F1-9B8C-804E-AFA9-AA00A2C21A99}" destId="{AAA34985-DFD5-C444-ADCA-75CC3733EDB3}" srcOrd="1" destOrd="0" presId="urn:microsoft.com/office/officeart/2008/layout/HorizontalMultiLevelHierarchy"/>
    <dgm:cxn modelId="{32368485-379A-9E40-B33C-CC7C479CECB5}" type="presOf" srcId="{4CA19B22-AD41-464D-B062-1FE622FA5CFC}" destId="{03A991E4-F0B3-E445-A425-86CFC6B00670}" srcOrd="1" destOrd="0" presId="urn:microsoft.com/office/officeart/2008/layout/HorizontalMultiLevelHierarchy"/>
    <dgm:cxn modelId="{5CC21287-B89A-6B42-871B-2D21F34DE287}" type="presOf" srcId="{C8E46E63-438D-F044-B3BA-05D5A6905AA4}" destId="{362F6876-B9DF-CE40-8E21-A42217593D3B}" srcOrd="1" destOrd="0" presId="urn:microsoft.com/office/officeart/2008/layout/HorizontalMultiLevelHierarchy"/>
    <dgm:cxn modelId="{688A4289-4289-744C-A25E-E7C32AC3DAC6}" srcId="{17092129-36A8-BD41-893F-066272E2467F}" destId="{53960413-CBE5-DD4C-A007-B6C83A4017F8}" srcOrd="3" destOrd="0" parTransId="{7C702ABC-196D-234D-BF6A-36F633560619}" sibTransId="{C3180A93-D30D-FA4A-826B-B5817971BB84}"/>
    <dgm:cxn modelId="{B25BDF94-D658-2D49-B748-CE1D4753B2FE}" type="presOf" srcId="{6B8B3426-EF25-9D47-AA79-76DD01AEB61D}" destId="{9459EF34-83E2-5B40-8332-8D46053AB9D3}" srcOrd="0" destOrd="0" presId="urn:microsoft.com/office/officeart/2008/layout/HorizontalMultiLevelHierarchy"/>
    <dgm:cxn modelId="{3FF54F9F-E2C6-6240-8452-E386D6BCDE0B}" type="presOf" srcId="{05D187BB-3140-784B-B020-F9225937C4FA}" destId="{6B601103-9894-C343-AEC5-FD6E9D3AF8F4}" srcOrd="0" destOrd="0" presId="urn:microsoft.com/office/officeart/2008/layout/HorizontalMultiLevelHierarchy"/>
    <dgm:cxn modelId="{747788A2-DC86-4147-AA2E-9614C314FDF9}" srcId="{17092129-36A8-BD41-893F-066272E2467F}" destId="{E3AD4E4A-0804-6F4B-B509-4657AF8A4D65}" srcOrd="2" destOrd="0" parTransId="{DF6992F1-9B8C-804E-AFA9-AA00A2C21A99}" sibTransId="{A4C55F29-08D3-094B-ABFF-FBA77B2D8D68}"/>
    <dgm:cxn modelId="{4CA38AA7-A9EE-2D45-8143-9EA99FFFE6F4}" srcId="{6A67C735-BC0A-B44D-8121-C082CBB24632}" destId="{35B97F71-2B1A-ED4F-8774-C167544CD210}" srcOrd="0" destOrd="0" parTransId="{05D187BB-3140-784B-B020-F9225937C4FA}" sibTransId="{4C01FC59-C571-534B-B832-AAE814D88181}"/>
    <dgm:cxn modelId="{0649D3A8-E139-A14A-BA7A-D55CDDF6C0A1}" type="presOf" srcId="{600E679A-96EB-DD4D-A209-156C2405B486}" destId="{76E0B027-C3F8-F743-A73A-A89E4F674ACC}" srcOrd="1" destOrd="0" presId="urn:microsoft.com/office/officeart/2008/layout/HorizontalMultiLevelHierarchy"/>
    <dgm:cxn modelId="{51711FAE-913F-A145-BF5C-3FAEDB1727AA}" srcId="{17092129-36A8-BD41-893F-066272E2467F}" destId="{7AD6D7C0-2113-034C-A98D-0FB2064FFEC0}" srcOrd="0" destOrd="0" parTransId="{A4269B5D-F2E0-0744-A497-484EE4BD4445}" sibTransId="{F9FB7ACB-07EC-1843-8C6A-972E2BE1E6F4}"/>
    <dgm:cxn modelId="{5FB268B7-5328-4C44-9F66-4E8BE08DF85B}" type="presOf" srcId="{4CA19B22-AD41-464D-B062-1FE622FA5CFC}" destId="{47072EF0-94A0-BB46-8A08-C277709D5E4F}" srcOrd="0" destOrd="0" presId="urn:microsoft.com/office/officeart/2008/layout/HorizontalMultiLevelHierarchy"/>
    <dgm:cxn modelId="{A9FD89BF-B329-9B40-89F5-04BBB30C170B}" type="presOf" srcId="{600E679A-96EB-DD4D-A209-156C2405B486}" destId="{BD316F1F-0D83-994A-B1EA-F93718340549}" srcOrd="0" destOrd="0" presId="urn:microsoft.com/office/officeart/2008/layout/HorizontalMultiLevelHierarchy"/>
    <dgm:cxn modelId="{986B12C1-C09F-2B4D-9145-46F88A40A0AE}" srcId="{6A67C735-BC0A-B44D-8121-C082CBB24632}" destId="{CC42D779-EFA8-7F49-97BA-A4FE4F52E369}" srcOrd="1" destOrd="0" parTransId="{586D60E8-C433-F242-904E-438F1F2FE95F}" sibTransId="{12930217-C201-2B43-89F9-7DC9368A650C}"/>
    <dgm:cxn modelId="{991E21C3-A2A4-8F4D-82AF-001D7A423F65}" type="presOf" srcId="{980869BF-8819-B644-983D-7B8ECBD6C2F0}" destId="{8E7A4EDA-B01A-B24B-84FF-ED7BD6E9E0F4}" srcOrd="0" destOrd="0" presId="urn:microsoft.com/office/officeart/2008/layout/HorizontalMultiLevelHierarchy"/>
    <dgm:cxn modelId="{27BAB4CA-019E-B44C-8E79-CF9296D530AE}" type="presOf" srcId="{A4269B5D-F2E0-0744-A497-484EE4BD4445}" destId="{518AD5B1-79BB-1A4C-849E-94BD068CFB30}" srcOrd="1" destOrd="0" presId="urn:microsoft.com/office/officeart/2008/layout/HorizontalMultiLevelHierarchy"/>
    <dgm:cxn modelId="{0C8808CD-8CD9-1D46-AE50-604DAC588DC0}" type="presOf" srcId="{08355F16-7D36-DE42-8281-C67EED6F87FD}" destId="{67BEF878-BC1E-4F49-9C7A-D3AAB8FADDDC}" srcOrd="1" destOrd="0" presId="urn:microsoft.com/office/officeart/2008/layout/HorizontalMultiLevelHierarchy"/>
    <dgm:cxn modelId="{904293D1-2A89-2945-BC80-74B28FC02BDF}" type="presOf" srcId="{CC42D779-EFA8-7F49-97BA-A4FE4F52E369}" destId="{3978A087-84E4-4349-A148-1E0DD75FCACD}" srcOrd="0" destOrd="0" presId="urn:microsoft.com/office/officeart/2008/layout/HorizontalMultiLevelHierarchy"/>
    <dgm:cxn modelId="{11F273DE-E6DD-4B47-A73D-3F14A7708E54}" type="presOf" srcId="{C8E46E63-438D-F044-B3BA-05D5A6905AA4}" destId="{969C93E6-0A77-F846-BA08-A6F242BB0343}" srcOrd="0" destOrd="0" presId="urn:microsoft.com/office/officeart/2008/layout/HorizontalMultiLevelHierarchy"/>
    <dgm:cxn modelId="{1DB78CE7-6502-5042-B585-632CE3E5520E}" type="presOf" srcId="{B2E79BC9-5646-B54B-860F-C22D6B828FBC}" destId="{01213809-FB19-5149-992B-110EDB1F637C}" srcOrd="0" destOrd="0" presId="urn:microsoft.com/office/officeart/2008/layout/HorizontalMultiLevelHierarchy"/>
    <dgm:cxn modelId="{6411B1EF-D5F7-634E-A425-CC9F51B7EFBB}" srcId="{E0E81B47-8AC3-1B43-AEBE-9D84A0F26F6C}" destId="{17092129-36A8-BD41-893F-066272E2467F}" srcOrd="0" destOrd="0" parTransId="{19EAEAE9-FFED-D542-9D8A-5D951EBBF1D5}" sibTransId="{EE2BBE51-4617-8A4E-9BBD-E10B4E74F196}"/>
    <dgm:cxn modelId="{EDC517F0-E2A0-7F46-A08B-F82A61BE3639}" type="presOf" srcId="{E3E7B910-C48D-264A-96B6-46298B1BF70F}" destId="{822EF0D1-18DC-9B4F-A387-7D477D31A7D9}" srcOrd="1" destOrd="0" presId="urn:microsoft.com/office/officeart/2008/layout/HorizontalMultiLevelHierarchy"/>
    <dgm:cxn modelId="{7077A109-D703-2D45-88EC-B8C85D3168B5}" type="presParOf" srcId="{A87E8843-2E42-CD43-9F64-BE9CBF8471B7}" destId="{DDDCA31D-18F4-CE4F-8DDD-22EB1090FDDF}" srcOrd="0" destOrd="0" presId="urn:microsoft.com/office/officeart/2008/layout/HorizontalMultiLevelHierarchy"/>
    <dgm:cxn modelId="{53CD25C1-0781-6D4C-8F34-51DFE1F252B4}" type="presParOf" srcId="{DDDCA31D-18F4-CE4F-8DDD-22EB1090FDDF}" destId="{D83D0D67-E9DA-3A4F-AA9F-431964750935}" srcOrd="0" destOrd="0" presId="urn:microsoft.com/office/officeart/2008/layout/HorizontalMultiLevelHierarchy"/>
    <dgm:cxn modelId="{E9134DFE-ABF0-FA4B-910F-1CB008887E5A}" type="presParOf" srcId="{DDDCA31D-18F4-CE4F-8DDD-22EB1090FDDF}" destId="{4C7E4013-7A08-0749-A990-9A421CABF5B8}" srcOrd="1" destOrd="0" presId="urn:microsoft.com/office/officeart/2008/layout/HorizontalMultiLevelHierarchy"/>
    <dgm:cxn modelId="{653D9F31-62E3-CF4A-BD11-2FD771F51E94}" type="presParOf" srcId="{4C7E4013-7A08-0749-A990-9A421CABF5B8}" destId="{63075E5E-C35A-B442-812F-52B4CA83D722}" srcOrd="0" destOrd="0" presId="urn:microsoft.com/office/officeart/2008/layout/HorizontalMultiLevelHierarchy"/>
    <dgm:cxn modelId="{E0968BC6-AAF9-E040-B746-033C2F521AE7}" type="presParOf" srcId="{63075E5E-C35A-B442-812F-52B4CA83D722}" destId="{518AD5B1-79BB-1A4C-849E-94BD068CFB30}" srcOrd="0" destOrd="0" presId="urn:microsoft.com/office/officeart/2008/layout/HorizontalMultiLevelHierarchy"/>
    <dgm:cxn modelId="{D07DE355-7256-6A48-9105-CBBAEDFD985A}" type="presParOf" srcId="{4C7E4013-7A08-0749-A990-9A421CABF5B8}" destId="{A16A2F1A-18E8-1A47-9B2D-019007A403EA}" srcOrd="1" destOrd="0" presId="urn:microsoft.com/office/officeart/2008/layout/HorizontalMultiLevelHierarchy"/>
    <dgm:cxn modelId="{952EBC6C-6918-B840-BD9F-2FB193E61857}" type="presParOf" srcId="{A16A2F1A-18E8-1A47-9B2D-019007A403EA}" destId="{AB7A1AE6-EFE6-9F40-A48B-48CD2D291418}" srcOrd="0" destOrd="0" presId="urn:microsoft.com/office/officeart/2008/layout/HorizontalMultiLevelHierarchy"/>
    <dgm:cxn modelId="{8AFD48C6-3364-834E-BE4F-D5C897CB7C06}" type="presParOf" srcId="{A16A2F1A-18E8-1A47-9B2D-019007A403EA}" destId="{9C28BAE2-6188-FE4B-8D54-2A26E029A424}" srcOrd="1" destOrd="0" presId="urn:microsoft.com/office/officeart/2008/layout/HorizontalMultiLevelHierarchy"/>
    <dgm:cxn modelId="{EC1FE1BD-868B-4341-9E72-EEEF8B9EC129}" type="presParOf" srcId="{9C28BAE2-6188-FE4B-8D54-2A26E029A424}" destId="{951924F9-E6D9-EC4D-9C14-C1C3C696017C}" srcOrd="0" destOrd="0" presId="urn:microsoft.com/office/officeart/2008/layout/HorizontalMultiLevelHierarchy"/>
    <dgm:cxn modelId="{F9D27ACC-BBDE-DC43-96CC-C4D75405AE9E}" type="presParOf" srcId="{951924F9-E6D9-EC4D-9C14-C1C3C696017C}" destId="{DA3561B0-B5CF-E54A-A3B5-FCDEF1222A6A}" srcOrd="0" destOrd="0" presId="urn:microsoft.com/office/officeart/2008/layout/HorizontalMultiLevelHierarchy"/>
    <dgm:cxn modelId="{94F51BE1-CC0D-BB42-BA90-5DDC69A629F9}" type="presParOf" srcId="{9C28BAE2-6188-FE4B-8D54-2A26E029A424}" destId="{5908D865-56CA-A347-8A9E-5B04EBE5BBEF}" srcOrd="1" destOrd="0" presId="urn:microsoft.com/office/officeart/2008/layout/HorizontalMultiLevelHierarchy"/>
    <dgm:cxn modelId="{CFA57F24-90BD-D044-A15D-C45471B0E588}" type="presParOf" srcId="{5908D865-56CA-A347-8A9E-5B04EBE5BBEF}" destId="{284CE771-87A2-0B47-A1A9-1E651819675F}" srcOrd="0" destOrd="0" presId="urn:microsoft.com/office/officeart/2008/layout/HorizontalMultiLevelHierarchy"/>
    <dgm:cxn modelId="{7B503F17-BE75-3243-9A7E-E949CC4DAFC1}" type="presParOf" srcId="{5908D865-56CA-A347-8A9E-5B04EBE5BBEF}" destId="{1B90BB5F-8523-4349-949E-B7E47C39E735}" srcOrd="1" destOrd="0" presId="urn:microsoft.com/office/officeart/2008/layout/HorizontalMultiLevelHierarchy"/>
    <dgm:cxn modelId="{5205E886-BC25-D34E-AF50-E81E37668A7B}" type="presParOf" srcId="{9C28BAE2-6188-FE4B-8D54-2A26E029A424}" destId="{BD316F1F-0D83-994A-B1EA-F93718340549}" srcOrd="2" destOrd="0" presId="urn:microsoft.com/office/officeart/2008/layout/HorizontalMultiLevelHierarchy"/>
    <dgm:cxn modelId="{E397013C-CAD2-C749-B333-6B53DF55CC49}" type="presParOf" srcId="{BD316F1F-0D83-994A-B1EA-F93718340549}" destId="{76E0B027-C3F8-F743-A73A-A89E4F674ACC}" srcOrd="0" destOrd="0" presId="urn:microsoft.com/office/officeart/2008/layout/HorizontalMultiLevelHierarchy"/>
    <dgm:cxn modelId="{A1A57017-C05C-B148-9637-6AB9689A0AC3}" type="presParOf" srcId="{9C28BAE2-6188-FE4B-8D54-2A26E029A424}" destId="{BCE9CA28-E122-C247-B92E-F41C2FD1540F}" srcOrd="3" destOrd="0" presId="urn:microsoft.com/office/officeart/2008/layout/HorizontalMultiLevelHierarchy"/>
    <dgm:cxn modelId="{46A4D48C-998E-A048-858E-3F8BD0C72AD7}" type="presParOf" srcId="{BCE9CA28-E122-C247-B92E-F41C2FD1540F}" destId="{B1E8EB6D-D9BE-1944-829D-5A699836276B}" srcOrd="0" destOrd="0" presId="urn:microsoft.com/office/officeart/2008/layout/HorizontalMultiLevelHierarchy"/>
    <dgm:cxn modelId="{997EC03A-E1B8-064D-9CE9-E164ADFB10B7}" type="presParOf" srcId="{BCE9CA28-E122-C247-B92E-F41C2FD1540F}" destId="{27CF7309-23BC-454F-8682-4F20350E77E9}" srcOrd="1" destOrd="0" presId="urn:microsoft.com/office/officeart/2008/layout/HorizontalMultiLevelHierarchy"/>
    <dgm:cxn modelId="{FE18CDAD-5937-7D4A-B304-C342C84DA6C1}" type="presParOf" srcId="{4C7E4013-7A08-0749-A990-9A421CABF5B8}" destId="{A0053664-29B4-6F41-BDF1-2D5BE6197F11}" srcOrd="2" destOrd="0" presId="urn:microsoft.com/office/officeart/2008/layout/HorizontalMultiLevelHierarchy"/>
    <dgm:cxn modelId="{04C3C463-8C46-BD47-B1F9-65DEEC5DF16A}" type="presParOf" srcId="{A0053664-29B4-6F41-BDF1-2D5BE6197F11}" destId="{822EF0D1-18DC-9B4F-A387-7D477D31A7D9}" srcOrd="0" destOrd="0" presId="urn:microsoft.com/office/officeart/2008/layout/HorizontalMultiLevelHierarchy"/>
    <dgm:cxn modelId="{3877A45E-0A73-8347-A759-D8AF12C61C45}" type="presParOf" srcId="{4C7E4013-7A08-0749-A990-9A421CABF5B8}" destId="{196B2755-C362-864A-BAC2-07E60B200AF6}" srcOrd="3" destOrd="0" presId="urn:microsoft.com/office/officeart/2008/layout/HorizontalMultiLevelHierarchy"/>
    <dgm:cxn modelId="{57684BF7-F284-794A-9CA0-365A7E20D5D4}" type="presParOf" srcId="{196B2755-C362-864A-BAC2-07E60B200AF6}" destId="{13922FB8-4D09-3F4D-B281-27F33832BC2A}" srcOrd="0" destOrd="0" presId="urn:microsoft.com/office/officeart/2008/layout/HorizontalMultiLevelHierarchy"/>
    <dgm:cxn modelId="{74B0A894-FDE0-9D4F-87AE-768ACDCF5025}" type="presParOf" srcId="{196B2755-C362-864A-BAC2-07E60B200AF6}" destId="{CAFF6262-F59E-4B43-BD5D-FB798B4A9552}" srcOrd="1" destOrd="0" presId="urn:microsoft.com/office/officeart/2008/layout/HorizontalMultiLevelHierarchy"/>
    <dgm:cxn modelId="{B304889D-3B60-A14F-8111-0152FA7BD9F5}" type="presParOf" srcId="{CAFF6262-F59E-4B43-BD5D-FB798B4A9552}" destId="{6B601103-9894-C343-AEC5-FD6E9D3AF8F4}" srcOrd="0" destOrd="0" presId="urn:microsoft.com/office/officeart/2008/layout/HorizontalMultiLevelHierarchy"/>
    <dgm:cxn modelId="{D383A272-C117-DB46-BC0F-A8EA49F2D067}" type="presParOf" srcId="{6B601103-9894-C343-AEC5-FD6E9D3AF8F4}" destId="{FD714B46-58EE-8540-967D-69B7DF7F6794}" srcOrd="0" destOrd="0" presId="urn:microsoft.com/office/officeart/2008/layout/HorizontalMultiLevelHierarchy"/>
    <dgm:cxn modelId="{AF83F06B-028C-8D48-8B36-777D765C08DB}" type="presParOf" srcId="{CAFF6262-F59E-4B43-BD5D-FB798B4A9552}" destId="{FE39BAE1-ED81-7642-8A12-133A30572D4A}" srcOrd="1" destOrd="0" presId="urn:microsoft.com/office/officeart/2008/layout/HorizontalMultiLevelHierarchy"/>
    <dgm:cxn modelId="{5CD0BB45-E242-EB4F-B705-3B72133A31F0}" type="presParOf" srcId="{FE39BAE1-ED81-7642-8A12-133A30572D4A}" destId="{A36D1905-0D57-F24B-8B25-B09FCC4C9399}" srcOrd="0" destOrd="0" presId="urn:microsoft.com/office/officeart/2008/layout/HorizontalMultiLevelHierarchy"/>
    <dgm:cxn modelId="{B8B27BE6-701C-4446-A409-E80751B3BE4E}" type="presParOf" srcId="{FE39BAE1-ED81-7642-8A12-133A30572D4A}" destId="{A5D91AF6-B79F-FD40-9C5F-54F6F4DA1588}" srcOrd="1" destOrd="0" presId="urn:microsoft.com/office/officeart/2008/layout/HorizontalMultiLevelHierarchy"/>
    <dgm:cxn modelId="{331126F6-480F-CE45-A966-BA0067E3F9AF}" type="presParOf" srcId="{CAFF6262-F59E-4B43-BD5D-FB798B4A9552}" destId="{FF38C69E-CF32-4F49-9AF0-C7B7EACA0110}" srcOrd="2" destOrd="0" presId="urn:microsoft.com/office/officeart/2008/layout/HorizontalMultiLevelHierarchy"/>
    <dgm:cxn modelId="{C5FB7277-8300-4742-9598-E10B0476B809}" type="presParOf" srcId="{FF38C69E-CF32-4F49-9AF0-C7B7EACA0110}" destId="{74706238-CA0D-A045-AB8D-8EBCF13528CF}" srcOrd="0" destOrd="0" presId="urn:microsoft.com/office/officeart/2008/layout/HorizontalMultiLevelHierarchy"/>
    <dgm:cxn modelId="{C0D7E510-9875-9246-810C-2F6AB721F954}" type="presParOf" srcId="{CAFF6262-F59E-4B43-BD5D-FB798B4A9552}" destId="{BE885F18-BDEA-494F-911F-612FF360E3B4}" srcOrd="3" destOrd="0" presId="urn:microsoft.com/office/officeart/2008/layout/HorizontalMultiLevelHierarchy"/>
    <dgm:cxn modelId="{FD0CBE52-5666-A14E-A903-F1E74483350C}" type="presParOf" srcId="{BE885F18-BDEA-494F-911F-612FF360E3B4}" destId="{3978A087-84E4-4349-A148-1E0DD75FCACD}" srcOrd="0" destOrd="0" presId="urn:microsoft.com/office/officeart/2008/layout/HorizontalMultiLevelHierarchy"/>
    <dgm:cxn modelId="{0BBBE1D5-0228-F34A-BD75-F5757F600C91}" type="presParOf" srcId="{BE885F18-BDEA-494F-911F-612FF360E3B4}" destId="{766EEDA4-0DD3-E240-A737-D043931BEF3B}" srcOrd="1" destOrd="0" presId="urn:microsoft.com/office/officeart/2008/layout/HorizontalMultiLevelHierarchy"/>
    <dgm:cxn modelId="{C24A653B-29AD-3345-BB29-76E2D03C1597}" type="presParOf" srcId="{CAFF6262-F59E-4B43-BD5D-FB798B4A9552}" destId="{9459EF34-83E2-5B40-8332-8D46053AB9D3}" srcOrd="4" destOrd="0" presId="urn:microsoft.com/office/officeart/2008/layout/HorizontalMultiLevelHierarchy"/>
    <dgm:cxn modelId="{3B82849F-6F8D-3C43-BADC-A9214663D96C}" type="presParOf" srcId="{9459EF34-83E2-5B40-8332-8D46053AB9D3}" destId="{5692E51E-529C-294C-B44B-F2754F9766F0}" srcOrd="0" destOrd="0" presId="urn:microsoft.com/office/officeart/2008/layout/HorizontalMultiLevelHierarchy"/>
    <dgm:cxn modelId="{1C395F4E-FA64-D847-9226-7074A7BEF8FF}" type="presParOf" srcId="{CAFF6262-F59E-4B43-BD5D-FB798B4A9552}" destId="{7C1D3007-EBBD-8542-B3A4-5981997CC4ED}" srcOrd="5" destOrd="0" presId="urn:microsoft.com/office/officeart/2008/layout/HorizontalMultiLevelHierarchy"/>
    <dgm:cxn modelId="{D0A394AE-872E-8F4C-A044-ACD236798406}" type="presParOf" srcId="{7C1D3007-EBBD-8542-B3A4-5981997CC4ED}" destId="{63B9FD1C-DD04-ED4C-9F23-1286D503DB9D}" srcOrd="0" destOrd="0" presId="urn:microsoft.com/office/officeart/2008/layout/HorizontalMultiLevelHierarchy"/>
    <dgm:cxn modelId="{C570D657-C90F-D745-B214-4023AB6E17D0}" type="presParOf" srcId="{7C1D3007-EBBD-8542-B3A4-5981997CC4ED}" destId="{96B82A10-36D7-5E4E-AD77-F3193D5AB23C}" srcOrd="1" destOrd="0" presId="urn:microsoft.com/office/officeart/2008/layout/HorizontalMultiLevelHierarchy"/>
    <dgm:cxn modelId="{92CC8D2C-F928-1F47-9993-3F7D3EDEE179}" type="presParOf" srcId="{4C7E4013-7A08-0749-A990-9A421CABF5B8}" destId="{3834AAAE-0F76-2647-A062-5FE004B63652}" srcOrd="4" destOrd="0" presId="urn:microsoft.com/office/officeart/2008/layout/HorizontalMultiLevelHierarchy"/>
    <dgm:cxn modelId="{72DD031B-7C6B-284C-83B5-AA6CE29516C3}" type="presParOf" srcId="{3834AAAE-0F76-2647-A062-5FE004B63652}" destId="{AAA34985-DFD5-C444-ADCA-75CC3733EDB3}" srcOrd="0" destOrd="0" presId="urn:microsoft.com/office/officeart/2008/layout/HorizontalMultiLevelHierarchy"/>
    <dgm:cxn modelId="{B5BE196B-40A1-834D-9CD3-2222B77B2DD6}" type="presParOf" srcId="{4C7E4013-7A08-0749-A990-9A421CABF5B8}" destId="{DEA53F51-D6C4-454C-8E93-8EFC71344897}" srcOrd="5" destOrd="0" presId="urn:microsoft.com/office/officeart/2008/layout/HorizontalMultiLevelHierarchy"/>
    <dgm:cxn modelId="{6FFB5C23-4FE5-3D4F-9F6E-946453EC9013}" type="presParOf" srcId="{DEA53F51-D6C4-454C-8E93-8EFC71344897}" destId="{6A3B718E-093B-1A4C-A2ED-D3017C9684E0}" srcOrd="0" destOrd="0" presId="urn:microsoft.com/office/officeart/2008/layout/HorizontalMultiLevelHierarchy"/>
    <dgm:cxn modelId="{91FF1120-384B-174F-A165-CC1246FBA3F7}" type="presParOf" srcId="{DEA53F51-D6C4-454C-8E93-8EFC71344897}" destId="{7DC5CC7D-B5C2-3647-B95D-A74296A7876A}" srcOrd="1" destOrd="0" presId="urn:microsoft.com/office/officeart/2008/layout/HorizontalMultiLevelHierarchy"/>
    <dgm:cxn modelId="{B2C6A40C-7ACC-1E42-ADCA-6FAD0BA8CC76}" type="presParOf" srcId="{7DC5CC7D-B5C2-3647-B95D-A74296A7876A}" destId="{6078438D-AEA2-B346-9F5A-F87DA63C2294}" srcOrd="0" destOrd="0" presId="urn:microsoft.com/office/officeart/2008/layout/HorizontalMultiLevelHierarchy"/>
    <dgm:cxn modelId="{BA557587-609E-A94C-B500-B37C8261F3CF}" type="presParOf" srcId="{6078438D-AEA2-B346-9F5A-F87DA63C2294}" destId="{7326AC5F-730E-BD44-A6EF-F91CF661D05B}" srcOrd="0" destOrd="0" presId="urn:microsoft.com/office/officeart/2008/layout/HorizontalMultiLevelHierarchy"/>
    <dgm:cxn modelId="{EA0F6B84-1584-6F44-B805-C5DAFDCF92AD}" type="presParOf" srcId="{7DC5CC7D-B5C2-3647-B95D-A74296A7876A}" destId="{C91499FE-5491-154A-9278-FBD70FA68B22}" srcOrd="1" destOrd="0" presId="urn:microsoft.com/office/officeart/2008/layout/HorizontalMultiLevelHierarchy"/>
    <dgm:cxn modelId="{B98013A0-C02F-F243-A5C1-6F38FBA3175A}" type="presParOf" srcId="{C91499FE-5491-154A-9278-FBD70FA68B22}" destId="{B7E8C5F1-535C-E240-8CC7-2EB137356619}" srcOrd="0" destOrd="0" presId="urn:microsoft.com/office/officeart/2008/layout/HorizontalMultiLevelHierarchy"/>
    <dgm:cxn modelId="{A92AD44B-87EA-684B-A3F8-38795532F04C}" type="presParOf" srcId="{C91499FE-5491-154A-9278-FBD70FA68B22}" destId="{60CC050E-1C18-734D-8242-9362CB29EE04}" srcOrd="1" destOrd="0" presId="urn:microsoft.com/office/officeart/2008/layout/HorizontalMultiLevelHierarchy"/>
    <dgm:cxn modelId="{3F1C59B3-335C-A040-A43C-24ADFFB8D2AA}" type="presParOf" srcId="{7DC5CC7D-B5C2-3647-B95D-A74296A7876A}" destId="{C6281613-6DE4-E047-93A1-F6C9A235E4AC}" srcOrd="2" destOrd="0" presId="urn:microsoft.com/office/officeart/2008/layout/HorizontalMultiLevelHierarchy"/>
    <dgm:cxn modelId="{D51120F3-7656-604E-A11C-EB226E66FC15}" type="presParOf" srcId="{C6281613-6DE4-E047-93A1-F6C9A235E4AC}" destId="{B4073085-9E77-9241-9BFD-EFAFEE3CBB2C}" srcOrd="0" destOrd="0" presId="urn:microsoft.com/office/officeart/2008/layout/HorizontalMultiLevelHierarchy"/>
    <dgm:cxn modelId="{D8B6169D-5E99-974E-83F8-1D1BDA83149D}" type="presParOf" srcId="{7DC5CC7D-B5C2-3647-B95D-A74296A7876A}" destId="{6826C78A-9041-7740-B87C-3858C9CA0833}" srcOrd="3" destOrd="0" presId="urn:microsoft.com/office/officeart/2008/layout/HorizontalMultiLevelHierarchy"/>
    <dgm:cxn modelId="{B4B44C3A-504C-714B-A969-C7C42BB1FA87}" type="presParOf" srcId="{6826C78A-9041-7740-B87C-3858C9CA0833}" destId="{E5C61F33-C51A-8542-9636-095A82F3FCFE}" srcOrd="0" destOrd="0" presId="urn:microsoft.com/office/officeart/2008/layout/HorizontalMultiLevelHierarchy"/>
    <dgm:cxn modelId="{DE1EE8C8-1363-7444-A9F5-EC6205916A73}" type="presParOf" srcId="{6826C78A-9041-7740-B87C-3858C9CA0833}" destId="{A0229367-EDC2-AF4F-A550-4289EB44CA4E}" srcOrd="1" destOrd="0" presId="urn:microsoft.com/office/officeart/2008/layout/HorizontalMultiLevelHierarchy"/>
    <dgm:cxn modelId="{AD7CED97-5048-3949-8729-4612564A0F9E}" type="presParOf" srcId="{7DC5CC7D-B5C2-3647-B95D-A74296A7876A}" destId="{969C93E6-0A77-F846-BA08-A6F242BB0343}" srcOrd="4" destOrd="0" presId="urn:microsoft.com/office/officeart/2008/layout/HorizontalMultiLevelHierarchy"/>
    <dgm:cxn modelId="{6342565F-0DAF-3540-AC7A-6A9994EAF45D}" type="presParOf" srcId="{969C93E6-0A77-F846-BA08-A6F242BB0343}" destId="{362F6876-B9DF-CE40-8E21-A42217593D3B}" srcOrd="0" destOrd="0" presId="urn:microsoft.com/office/officeart/2008/layout/HorizontalMultiLevelHierarchy"/>
    <dgm:cxn modelId="{426BE5CB-F1ED-E040-8232-41D2FB582CAD}" type="presParOf" srcId="{7DC5CC7D-B5C2-3647-B95D-A74296A7876A}" destId="{507B1B97-26F2-4E42-80DB-672D1F9DAABA}" srcOrd="5" destOrd="0" presId="urn:microsoft.com/office/officeart/2008/layout/HorizontalMultiLevelHierarchy"/>
    <dgm:cxn modelId="{1F4A4881-20BC-D546-A4CA-8E4047A191D1}" type="presParOf" srcId="{507B1B97-26F2-4E42-80DB-672D1F9DAABA}" destId="{8E7A4EDA-B01A-B24B-84FF-ED7BD6E9E0F4}" srcOrd="0" destOrd="0" presId="urn:microsoft.com/office/officeart/2008/layout/HorizontalMultiLevelHierarchy"/>
    <dgm:cxn modelId="{C78C63D3-13A0-734F-AD16-923676080EF0}" type="presParOf" srcId="{507B1B97-26F2-4E42-80DB-672D1F9DAABA}" destId="{B0B74FDE-BC08-E443-9193-1819DF3B863A}" srcOrd="1" destOrd="0" presId="urn:microsoft.com/office/officeart/2008/layout/HorizontalMultiLevelHierarchy"/>
    <dgm:cxn modelId="{FE6B9FB9-3EC4-BD4C-B6BB-EB39716DEE72}" type="presParOf" srcId="{4C7E4013-7A08-0749-A990-9A421CABF5B8}" destId="{0142D332-8EEE-0646-8D1B-6A0B5DFA9808}" srcOrd="6" destOrd="0" presId="urn:microsoft.com/office/officeart/2008/layout/HorizontalMultiLevelHierarchy"/>
    <dgm:cxn modelId="{4313ED97-95CB-374B-B3C6-D4FD3524ACFF}" type="presParOf" srcId="{0142D332-8EEE-0646-8D1B-6A0B5DFA9808}" destId="{CB2674B9-F43C-0B48-911B-41C2ECEC7736}" srcOrd="0" destOrd="0" presId="urn:microsoft.com/office/officeart/2008/layout/HorizontalMultiLevelHierarchy"/>
    <dgm:cxn modelId="{48F1F864-7A08-CC41-8898-6A721A32BC3C}" type="presParOf" srcId="{4C7E4013-7A08-0749-A990-9A421CABF5B8}" destId="{14AD6BC4-D203-9444-97C2-1B742CB86EAC}" srcOrd="7" destOrd="0" presId="urn:microsoft.com/office/officeart/2008/layout/HorizontalMultiLevelHierarchy"/>
    <dgm:cxn modelId="{841096D8-7F8D-1A46-A03E-6FBF4382EA2E}" type="presParOf" srcId="{14AD6BC4-D203-9444-97C2-1B742CB86EAC}" destId="{641C4E92-26BF-7B4E-8C42-00F4AEF1FAC3}" srcOrd="0" destOrd="0" presId="urn:microsoft.com/office/officeart/2008/layout/HorizontalMultiLevelHierarchy"/>
    <dgm:cxn modelId="{CA5BFE42-81E1-3E46-95A5-C7B7186AE1EC}" type="presParOf" srcId="{14AD6BC4-D203-9444-97C2-1B742CB86EAC}" destId="{35CDDDE4-E49F-E34A-9EA6-6394304048E4}" srcOrd="1" destOrd="0" presId="urn:microsoft.com/office/officeart/2008/layout/HorizontalMultiLevelHierarchy"/>
    <dgm:cxn modelId="{400C1782-7450-6244-A103-53957ABFF8E7}" type="presParOf" srcId="{35CDDDE4-E49F-E34A-9EA6-6394304048E4}" destId="{47072EF0-94A0-BB46-8A08-C277709D5E4F}" srcOrd="0" destOrd="0" presId="urn:microsoft.com/office/officeart/2008/layout/HorizontalMultiLevelHierarchy"/>
    <dgm:cxn modelId="{353AC99B-0D56-AE4F-A1C2-DBD220DE5469}" type="presParOf" srcId="{47072EF0-94A0-BB46-8A08-C277709D5E4F}" destId="{03A991E4-F0B3-E445-A425-86CFC6B00670}" srcOrd="0" destOrd="0" presId="urn:microsoft.com/office/officeart/2008/layout/HorizontalMultiLevelHierarchy"/>
    <dgm:cxn modelId="{6129D213-5F24-734E-8ECA-92538585CF56}" type="presParOf" srcId="{35CDDDE4-E49F-E34A-9EA6-6394304048E4}" destId="{F900912A-5FF2-2147-B7FA-FAB8510C5780}" srcOrd="1" destOrd="0" presId="urn:microsoft.com/office/officeart/2008/layout/HorizontalMultiLevelHierarchy"/>
    <dgm:cxn modelId="{6F742500-267B-F64F-B18E-8D80F71F69D9}" type="presParOf" srcId="{F900912A-5FF2-2147-B7FA-FAB8510C5780}" destId="{01213809-FB19-5149-992B-110EDB1F637C}" srcOrd="0" destOrd="0" presId="urn:microsoft.com/office/officeart/2008/layout/HorizontalMultiLevelHierarchy"/>
    <dgm:cxn modelId="{66A94FD9-406E-8B42-9A1A-D4E3E71AAC32}" type="presParOf" srcId="{F900912A-5FF2-2147-B7FA-FAB8510C5780}" destId="{F7611B42-028D-1440-843D-06150D3ED193}" srcOrd="1" destOrd="0" presId="urn:microsoft.com/office/officeart/2008/layout/HorizontalMultiLevelHierarchy"/>
    <dgm:cxn modelId="{57AA7D71-DA88-684D-983A-EBDAE85A0708}" type="presParOf" srcId="{35CDDDE4-E49F-E34A-9EA6-6394304048E4}" destId="{82F5AF26-7B9D-8548-9091-016B1445B683}" srcOrd="2" destOrd="0" presId="urn:microsoft.com/office/officeart/2008/layout/HorizontalMultiLevelHierarchy"/>
    <dgm:cxn modelId="{67CC3849-A39E-0F49-9BD4-312A2D9AB54D}" type="presParOf" srcId="{82F5AF26-7B9D-8548-9091-016B1445B683}" destId="{67BEF878-BC1E-4F49-9C7A-D3AAB8FADDDC}" srcOrd="0" destOrd="0" presId="urn:microsoft.com/office/officeart/2008/layout/HorizontalMultiLevelHierarchy"/>
    <dgm:cxn modelId="{DD94CEF0-5A69-AB47-9746-9831BCD83ABE}" type="presParOf" srcId="{35CDDDE4-E49F-E34A-9EA6-6394304048E4}" destId="{F8AA747C-0478-884D-8A42-286B652C38CF}" srcOrd="3" destOrd="0" presId="urn:microsoft.com/office/officeart/2008/layout/HorizontalMultiLevelHierarchy"/>
    <dgm:cxn modelId="{6A03DBBF-9071-8A44-A999-63917DCACEE5}" type="presParOf" srcId="{F8AA747C-0478-884D-8A42-286B652C38CF}" destId="{E34EB366-EA89-CC47-A0B9-4982F2A5C815}" srcOrd="0" destOrd="0" presId="urn:microsoft.com/office/officeart/2008/layout/HorizontalMultiLevelHierarchy"/>
    <dgm:cxn modelId="{47A12E5E-4D32-704D-993E-5731C78D886F}" type="presParOf" srcId="{F8AA747C-0478-884D-8A42-286B652C38CF}" destId="{082863BF-8BE5-704A-9CA4-B8391A1A47EA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2ED72FB7-CD1D-2140-8884-0BAC834B3A95}">
      <dgm:prSet custT="1"/>
      <dgm:spPr/>
      <dgm:t>
        <a:bodyPr/>
        <a:lstStyle/>
        <a:p>
          <a:r>
            <a:rPr lang="zh-CN" altLang="en-US" sz="2000" dirty="0"/>
            <a:t>对立统一规律</a:t>
          </a:r>
        </a:p>
      </dgm:t>
    </dgm:pt>
    <dgm:pt modelId="{6F2C054C-ED5A-7F42-B266-42BEE316214F}" type="par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847531A4-3F6E-9F42-986E-C755A873B9D7}" type="sib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037220A4-F5C1-5648-9469-5BB5E7218F1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</a:rPr>
            <a:t>含义</a:t>
          </a:r>
        </a:p>
      </dgm:t>
    </dgm:pt>
    <dgm:pt modelId="{709D81C4-F3BB-0942-976F-626C0AB73113}" type="parTrans" cxnId="{A390732D-8153-4340-B62E-4B61902F0B48}">
      <dgm:prSet/>
      <dgm:spPr/>
      <dgm:t>
        <a:bodyPr/>
        <a:lstStyle/>
        <a:p>
          <a:endParaRPr lang="zh-CN" altLang="en-US"/>
        </a:p>
      </dgm:t>
    </dgm:pt>
    <dgm:pt modelId="{839C04EC-8E4E-E84F-9C5C-92816EA015BE}" type="sibTrans" cxnId="{A390732D-8153-4340-B62E-4B61902F0B48}">
      <dgm:prSet/>
      <dgm:spPr/>
      <dgm:t>
        <a:bodyPr/>
        <a:lstStyle/>
        <a:p>
          <a:endParaRPr lang="zh-CN" altLang="en-US"/>
        </a:p>
      </dgm:t>
    </dgm:pt>
    <dgm:pt modelId="{D9726D57-E039-C340-8D3E-9F67262ABE5D}">
      <dgm:prSet custT="1"/>
      <dgm:spPr/>
      <dgm:t>
        <a:bodyPr/>
        <a:lstStyle/>
        <a:p>
          <a:r>
            <a:rPr lang="zh-CN" altLang="en-US" sz="2000" dirty="0"/>
            <a:t>基本属性</a:t>
          </a:r>
        </a:p>
      </dgm:t>
    </dgm:pt>
    <dgm:pt modelId="{9DCC3A6C-BD3B-2542-893B-65788457BF79}" type="parTrans" cxnId="{384FF08E-AE53-164E-ACFC-D2B95913D9BC}">
      <dgm:prSet/>
      <dgm:spPr/>
      <dgm:t>
        <a:bodyPr/>
        <a:lstStyle/>
        <a:p>
          <a:endParaRPr lang="zh-CN" altLang="en-US"/>
        </a:p>
      </dgm:t>
    </dgm:pt>
    <dgm:pt modelId="{A303E6A0-C852-6943-AD87-4629CBD2FF5E}" type="sibTrans" cxnId="{384FF08E-AE53-164E-ACFC-D2B95913D9BC}">
      <dgm:prSet/>
      <dgm:spPr/>
      <dgm:t>
        <a:bodyPr/>
        <a:lstStyle/>
        <a:p>
          <a:endParaRPr lang="zh-CN" altLang="en-US"/>
        </a:p>
      </dgm:t>
    </dgm:pt>
    <dgm:pt modelId="{EBF57F5E-5CB5-9240-87A2-89E74BBF9B17}">
      <dgm:prSet custT="1"/>
      <dgm:spPr/>
      <dgm:t>
        <a:bodyPr/>
        <a:lstStyle/>
        <a:p>
          <a:r>
            <a:rPr lang="zh-CN" altLang="en-US" sz="2000" dirty="0"/>
            <a:t>不平衡性</a:t>
          </a:r>
        </a:p>
      </dgm:t>
    </dgm:pt>
    <dgm:pt modelId="{578E4938-C90B-A043-9470-79559B46753E}" type="parTrans" cxnId="{3A1002AD-09B1-D649-9D0A-37DFFDEA0DC1}">
      <dgm:prSet/>
      <dgm:spPr/>
      <dgm:t>
        <a:bodyPr/>
        <a:lstStyle/>
        <a:p>
          <a:endParaRPr lang="zh-CN" altLang="en-US"/>
        </a:p>
      </dgm:t>
    </dgm:pt>
    <dgm:pt modelId="{9DBCB88F-BBD2-5A44-9446-3A4CBC3CE634}" type="sibTrans" cxnId="{3A1002AD-09B1-D649-9D0A-37DFFDEA0DC1}">
      <dgm:prSet/>
      <dgm:spPr/>
      <dgm:t>
        <a:bodyPr/>
        <a:lstStyle/>
        <a:p>
          <a:endParaRPr lang="zh-CN" altLang="en-US"/>
        </a:p>
      </dgm:t>
    </dgm:pt>
    <dgm:pt modelId="{863986A3-A037-8E4E-9560-B142CA446AEE}">
      <dgm:prSet custT="1"/>
      <dgm:spPr/>
      <dgm:t>
        <a:bodyPr/>
        <a:lstStyle/>
        <a:p>
          <a:r>
            <a:rPr lang="zh-CN" altLang="en-US" sz="2000" dirty="0"/>
            <a:t>内外因</a:t>
          </a:r>
        </a:p>
      </dgm:t>
    </dgm:pt>
    <dgm:pt modelId="{1DD99DBD-E61D-154B-95A1-3DB5A73940C1}" type="parTrans" cxnId="{60695E00-6F6B-F344-A071-F442E97E8A96}">
      <dgm:prSet/>
      <dgm:spPr/>
      <dgm:t>
        <a:bodyPr/>
        <a:lstStyle/>
        <a:p>
          <a:endParaRPr lang="zh-CN" altLang="en-US"/>
        </a:p>
      </dgm:t>
    </dgm:pt>
    <dgm:pt modelId="{28E3250B-BFFB-D340-9363-CEDF57C330FC}" type="sibTrans" cxnId="{60695E00-6F6B-F344-A071-F442E97E8A96}">
      <dgm:prSet/>
      <dgm:spPr/>
      <dgm:t>
        <a:bodyPr/>
        <a:lstStyle/>
        <a:p>
          <a:endParaRPr lang="zh-CN" altLang="en-US"/>
        </a:p>
      </dgm:t>
    </dgm:pt>
    <dgm:pt modelId="{B40F3744-115D-6849-9A5A-3674E0489DD7}">
      <dgm:prSet custT="1"/>
      <dgm:spPr/>
      <dgm:t>
        <a:bodyPr/>
        <a:lstStyle/>
        <a:p>
          <a:r>
            <a:rPr lang="zh-CN" altLang="en-US" sz="2000" dirty="0"/>
            <a:t>普遍性与特殊性</a:t>
          </a:r>
        </a:p>
      </dgm:t>
    </dgm:pt>
    <dgm:pt modelId="{4AC39364-D655-584A-A17C-25EE340B63E9}" type="parTrans" cxnId="{0D1CF802-803C-4C40-835E-87FCB16DA51E}">
      <dgm:prSet/>
      <dgm:spPr/>
      <dgm:t>
        <a:bodyPr/>
        <a:lstStyle/>
        <a:p>
          <a:endParaRPr lang="zh-CN" altLang="en-US"/>
        </a:p>
      </dgm:t>
    </dgm:pt>
    <dgm:pt modelId="{473B5F04-26DD-9A40-BD7D-C3EA6684B035}" type="sibTrans" cxnId="{0D1CF802-803C-4C40-835E-87FCB16DA51E}">
      <dgm:prSet/>
      <dgm:spPr/>
      <dgm:t>
        <a:bodyPr/>
        <a:lstStyle/>
        <a:p>
          <a:endParaRPr lang="zh-CN" altLang="en-US"/>
        </a:p>
      </dgm:t>
    </dgm:pt>
    <dgm:pt modelId="{2FA5C719-5882-0549-A262-1C61448B12DF}">
      <dgm:prSet custT="1"/>
      <dgm:spPr/>
      <dgm:t>
        <a:bodyPr/>
        <a:lstStyle/>
        <a:p>
          <a:r>
            <a:rPr lang="zh-CN" altLang="en-US" sz="2000" dirty="0"/>
            <a:t>地位</a:t>
          </a:r>
        </a:p>
      </dgm:t>
    </dgm:pt>
    <dgm:pt modelId="{34242824-FDD2-9947-9248-EE00638CE51A}" type="parTrans" cxnId="{013911D5-303B-684D-91C5-46B88F84936C}">
      <dgm:prSet/>
      <dgm:spPr/>
      <dgm:t>
        <a:bodyPr/>
        <a:lstStyle/>
        <a:p>
          <a:endParaRPr lang="zh-CN" altLang="en-US"/>
        </a:p>
      </dgm:t>
    </dgm:pt>
    <dgm:pt modelId="{51E5CE2A-DC4C-DA42-A722-0B7AD9C4E851}" type="sibTrans" cxnId="{013911D5-303B-684D-91C5-46B88F84936C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8A0B063-B846-BB4B-92BC-06218B407BC7}" type="pres">
      <dgm:prSet presAssocID="{2ED72FB7-CD1D-2140-8884-0BAC834B3A95}" presName="hierRoot1" presStyleCnt="0">
        <dgm:presLayoutVars>
          <dgm:hierBranch val="init"/>
        </dgm:presLayoutVars>
      </dgm:prSet>
      <dgm:spPr/>
    </dgm:pt>
    <dgm:pt modelId="{916059A2-BC8F-6444-8E7A-D596408D4628}" type="pres">
      <dgm:prSet presAssocID="{2ED72FB7-CD1D-2140-8884-0BAC834B3A95}" presName="rootComposite1" presStyleCnt="0"/>
      <dgm:spPr/>
    </dgm:pt>
    <dgm:pt modelId="{13A9C134-DB1A-B840-8F9E-085DAE83A648}" type="pres">
      <dgm:prSet presAssocID="{2ED72FB7-CD1D-2140-8884-0BAC834B3A95}" presName="rootText1" presStyleLbl="node0" presStyleIdx="0" presStyleCnt="1" custScaleX="153116" custScaleY="215145">
        <dgm:presLayoutVars>
          <dgm:chPref val="3"/>
        </dgm:presLayoutVars>
      </dgm:prSet>
      <dgm:spPr/>
    </dgm:pt>
    <dgm:pt modelId="{CD4C7C8F-4FBF-6443-924A-6F7253FE3177}" type="pres">
      <dgm:prSet presAssocID="{2ED72FB7-CD1D-2140-8884-0BAC834B3A95}" presName="rootConnector1" presStyleLbl="node1" presStyleIdx="0" presStyleCnt="0"/>
      <dgm:spPr/>
    </dgm:pt>
    <dgm:pt modelId="{DF67389B-289D-324E-AB4C-001B717AD1A9}" type="pres">
      <dgm:prSet presAssocID="{2ED72FB7-CD1D-2140-8884-0BAC834B3A95}" presName="hierChild2" presStyleCnt="0"/>
      <dgm:spPr/>
    </dgm:pt>
    <dgm:pt modelId="{817614AC-13F4-AE40-9BD3-5A010075C298}" type="pres">
      <dgm:prSet presAssocID="{709D81C4-F3BB-0942-976F-626C0AB73113}" presName="Name64" presStyleLbl="parChTrans1D2" presStyleIdx="0" presStyleCnt="2"/>
      <dgm:spPr/>
    </dgm:pt>
    <dgm:pt modelId="{21A8B392-D71E-DA45-B533-A360D710288F}" type="pres">
      <dgm:prSet presAssocID="{037220A4-F5C1-5648-9469-5BB5E7218F14}" presName="hierRoot2" presStyleCnt="0">
        <dgm:presLayoutVars>
          <dgm:hierBranch val="init"/>
        </dgm:presLayoutVars>
      </dgm:prSet>
      <dgm:spPr/>
    </dgm:pt>
    <dgm:pt modelId="{95726C0F-C3DD-6745-887E-5C4E832A4360}" type="pres">
      <dgm:prSet presAssocID="{037220A4-F5C1-5648-9469-5BB5E7218F14}" presName="rootComposite" presStyleCnt="0"/>
      <dgm:spPr/>
    </dgm:pt>
    <dgm:pt modelId="{B5ADED03-983F-C440-A97C-6506BE0202D9}" type="pres">
      <dgm:prSet presAssocID="{037220A4-F5C1-5648-9469-5BB5E7218F14}" presName="rootText" presStyleLbl="node2" presStyleIdx="0" presStyleCnt="2">
        <dgm:presLayoutVars>
          <dgm:chPref val="3"/>
        </dgm:presLayoutVars>
      </dgm:prSet>
      <dgm:spPr/>
    </dgm:pt>
    <dgm:pt modelId="{AD9BED53-2B4D-DB4A-B788-61F42D40B080}" type="pres">
      <dgm:prSet presAssocID="{037220A4-F5C1-5648-9469-5BB5E7218F14}" presName="rootConnector" presStyleLbl="node2" presStyleIdx="0" presStyleCnt="2"/>
      <dgm:spPr/>
    </dgm:pt>
    <dgm:pt modelId="{94E0273F-01C0-C641-AD31-AF334C460BC1}" type="pres">
      <dgm:prSet presAssocID="{037220A4-F5C1-5648-9469-5BB5E7218F14}" presName="hierChild4" presStyleCnt="0"/>
      <dgm:spPr/>
    </dgm:pt>
    <dgm:pt modelId="{591443D6-1FD8-8345-86D8-0207DF2421D5}" type="pres">
      <dgm:prSet presAssocID="{9DCC3A6C-BD3B-2542-893B-65788457BF79}" presName="Name64" presStyleLbl="parChTrans1D3" presStyleIdx="0" presStyleCnt="4"/>
      <dgm:spPr/>
    </dgm:pt>
    <dgm:pt modelId="{CB088FB6-3156-5744-9F39-8BD63F1932D6}" type="pres">
      <dgm:prSet presAssocID="{D9726D57-E039-C340-8D3E-9F67262ABE5D}" presName="hierRoot2" presStyleCnt="0">
        <dgm:presLayoutVars>
          <dgm:hierBranch val="init"/>
        </dgm:presLayoutVars>
      </dgm:prSet>
      <dgm:spPr/>
    </dgm:pt>
    <dgm:pt modelId="{7CD6EB38-4906-9A48-BEC4-EBFD0133980A}" type="pres">
      <dgm:prSet presAssocID="{D9726D57-E039-C340-8D3E-9F67262ABE5D}" presName="rootComposite" presStyleCnt="0"/>
      <dgm:spPr/>
    </dgm:pt>
    <dgm:pt modelId="{43C66485-8588-5746-B2A0-622E6FF09A5E}" type="pres">
      <dgm:prSet presAssocID="{D9726D57-E039-C340-8D3E-9F67262ABE5D}" presName="rootText" presStyleLbl="node3" presStyleIdx="0" presStyleCnt="4">
        <dgm:presLayoutVars>
          <dgm:chPref val="3"/>
        </dgm:presLayoutVars>
      </dgm:prSet>
      <dgm:spPr/>
    </dgm:pt>
    <dgm:pt modelId="{1075EC1A-D913-4D42-9158-D75D6FE6D9F8}" type="pres">
      <dgm:prSet presAssocID="{D9726D57-E039-C340-8D3E-9F67262ABE5D}" presName="rootConnector" presStyleLbl="node3" presStyleIdx="0" presStyleCnt="4"/>
      <dgm:spPr/>
    </dgm:pt>
    <dgm:pt modelId="{C0B92875-C3E6-0A4C-A2CE-439F91ED015F}" type="pres">
      <dgm:prSet presAssocID="{D9726D57-E039-C340-8D3E-9F67262ABE5D}" presName="hierChild4" presStyleCnt="0"/>
      <dgm:spPr/>
    </dgm:pt>
    <dgm:pt modelId="{461E279A-B3A4-EA40-877C-FAD6A0CA9494}" type="pres">
      <dgm:prSet presAssocID="{D9726D57-E039-C340-8D3E-9F67262ABE5D}" presName="hierChild5" presStyleCnt="0"/>
      <dgm:spPr/>
    </dgm:pt>
    <dgm:pt modelId="{6CD26E7C-7E10-224E-80B9-3730C586E9EF}" type="pres">
      <dgm:prSet presAssocID="{1DD99DBD-E61D-154B-95A1-3DB5A73940C1}" presName="Name64" presStyleLbl="parChTrans1D3" presStyleIdx="1" presStyleCnt="4"/>
      <dgm:spPr/>
    </dgm:pt>
    <dgm:pt modelId="{5474A3BF-B15E-0141-A82D-7B28D1C704A9}" type="pres">
      <dgm:prSet presAssocID="{863986A3-A037-8E4E-9560-B142CA446AEE}" presName="hierRoot2" presStyleCnt="0">
        <dgm:presLayoutVars>
          <dgm:hierBranch val="init"/>
        </dgm:presLayoutVars>
      </dgm:prSet>
      <dgm:spPr/>
    </dgm:pt>
    <dgm:pt modelId="{1D0B5537-344C-E547-B155-C6B3F7A673E1}" type="pres">
      <dgm:prSet presAssocID="{863986A3-A037-8E4E-9560-B142CA446AEE}" presName="rootComposite" presStyleCnt="0"/>
      <dgm:spPr/>
    </dgm:pt>
    <dgm:pt modelId="{F1869B29-FD66-BA45-89E4-3385665239ED}" type="pres">
      <dgm:prSet presAssocID="{863986A3-A037-8E4E-9560-B142CA446AEE}" presName="rootText" presStyleLbl="node3" presStyleIdx="1" presStyleCnt="4">
        <dgm:presLayoutVars>
          <dgm:chPref val="3"/>
        </dgm:presLayoutVars>
      </dgm:prSet>
      <dgm:spPr/>
    </dgm:pt>
    <dgm:pt modelId="{4283DB86-9663-4C4B-82E0-7A4BC9132711}" type="pres">
      <dgm:prSet presAssocID="{863986A3-A037-8E4E-9560-B142CA446AEE}" presName="rootConnector" presStyleLbl="node3" presStyleIdx="1" presStyleCnt="4"/>
      <dgm:spPr/>
    </dgm:pt>
    <dgm:pt modelId="{7B04B785-94C8-DF44-8B3B-6A4322BEDC71}" type="pres">
      <dgm:prSet presAssocID="{863986A3-A037-8E4E-9560-B142CA446AEE}" presName="hierChild4" presStyleCnt="0"/>
      <dgm:spPr/>
    </dgm:pt>
    <dgm:pt modelId="{82BE0EBA-B007-4043-AFB5-843AE19D0E4D}" type="pres">
      <dgm:prSet presAssocID="{863986A3-A037-8E4E-9560-B142CA446AEE}" presName="hierChild5" presStyleCnt="0"/>
      <dgm:spPr/>
    </dgm:pt>
    <dgm:pt modelId="{A9B8BA08-A4DB-F84E-BFEA-24FD7CD21446}" type="pres">
      <dgm:prSet presAssocID="{4AC39364-D655-584A-A17C-25EE340B63E9}" presName="Name64" presStyleLbl="parChTrans1D3" presStyleIdx="2" presStyleCnt="4"/>
      <dgm:spPr/>
    </dgm:pt>
    <dgm:pt modelId="{A9D4B8E9-D563-F443-99A4-5D542B6DF457}" type="pres">
      <dgm:prSet presAssocID="{B40F3744-115D-6849-9A5A-3674E0489DD7}" presName="hierRoot2" presStyleCnt="0">
        <dgm:presLayoutVars>
          <dgm:hierBranch val="init"/>
        </dgm:presLayoutVars>
      </dgm:prSet>
      <dgm:spPr/>
    </dgm:pt>
    <dgm:pt modelId="{047832C7-DE9F-F747-89D0-C70539E27409}" type="pres">
      <dgm:prSet presAssocID="{B40F3744-115D-6849-9A5A-3674E0489DD7}" presName="rootComposite" presStyleCnt="0"/>
      <dgm:spPr/>
    </dgm:pt>
    <dgm:pt modelId="{D3D03A26-174D-3A4F-B16C-84E0173CE231}" type="pres">
      <dgm:prSet presAssocID="{B40F3744-115D-6849-9A5A-3674E0489DD7}" presName="rootText" presStyleLbl="node3" presStyleIdx="2" presStyleCnt="4" custScaleX="191767" custScaleY="159446">
        <dgm:presLayoutVars>
          <dgm:chPref val="3"/>
        </dgm:presLayoutVars>
      </dgm:prSet>
      <dgm:spPr/>
    </dgm:pt>
    <dgm:pt modelId="{0CBEA997-BE64-7942-9509-495B806AAC67}" type="pres">
      <dgm:prSet presAssocID="{B40F3744-115D-6849-9A5A-3674E0489DD7}" presName="rootConnector" presStyleLbl="node3" presStyleIdx="2" presStyleCnt="4"/>
      <dgm:spPr/>
    </dgm:pt>
    <dgm:pt modelId="{CFD161ED-6527-3143-82E2-1F3691CED345}" type="pres">
      <dgm:prSet presAssocID="{B40F3744-115D-6849-9A5A-3674E0489DD7}" presName="hierChild4" presStyleCnt="0"/>
      <dgm:spPr/>
    </dgm:pt>
    <dgm:pt modelId="{B665CDED-32A9-C24A-A507-074E15C6F8C1}" type="pres">
      <dgm:prSet presAssocID="{B40F3744-115D-6849-9A5A-3674E0489DD7}" presName="hierChild5" presStyleCnt="0"/>
      <dgm:spPr/>
    </dgm:pt>
    <dgm:pt modelId="{CE905EDE-EEB8-624A-8531-5F3FD0835D1E}" type="pres">
      <dgm:prSet presAssocID="{578E4938-C90B-A043-9470-79559B46753E}" presName="Name64" presStyleLbl="parChTrans1D3" presStyleIdx="3" presStyleCnt="4"/>
      <dgm:spPr/>
    </dgm:pt>
    <dgm:pt modelId="{3182EDC0-0B4D-7045-B110-6203FD6292E5}" type="pres">
      <dgm:prSet presAssocID="{EBF57F5E-5CB5-9240-87A2-89E74BBF9B17}" presName="hierRoot2" presStyleCnt="0">
        <dgm:presLayoutVars>
          <dgm:hierBranch val="init"/>
        </dgm:presLayoutVars>
      </dgm:prSet>
      <dgm:spPr/>
    </dgm:pt>
    <dgm:pt modelId="{EE522805-BC6B-FD47-991F-2314C1AF0D53}" type="pres">
      <dgm:prSet presAssocID="{EBF57F5E-5CB5-9240-87A2-89E74BBF9B17}" presName="rootComposite" presStyleCnt="0"/>
      <dgm:spPr/>
    </dgm:pt>
    <dgm:pt modelId="{D60323CC-D001-064E-B062-9FFB6B4EFADD}" type="pres">
      <dgm:prSet presAssocID="{EBF57F5E-5CB5-9240-87A2-89E74BBF9B17}" presName="rootText" presStyleLbl="node3" presStyleIdx="3" presStyleCnt="4">
        <dgm:presLayoutVars>
          <dgm:chPref val="3"/>
        </dgm:presLayoutVars>
      </dgm:prSet>
      <dgm:spPr/>
    </dgm:pt>
    <dgm:pt modelId="{4F44EF02-68D8-884F-8597-A867462462CA}" type="pres">
      <dgm:prSet presAssocID="{EBF57F5E-5CB5-9240-87A2-89E74BBF9B17}" presName="rootConnector" presStyleLbl="node3" presStyleIdx="3" presStyleCnt="4"/>
      <dgm:spPr/>
    </dgm:pt>
    <dgm:pt modelId="{8CCA7BEF-2E45-3740-9466-DD9A4925A90E}" type="pres">
      <dgm:prSet presAssocID="{EBF57F5E-5CB5-9240-87A2-89E74BBF9B17}" presName="hierChild4" presStyleCnt="0"/>
      <dgm:spPr/>
    </dgm:pt>
    <dgm:pt modelId="{00A1AE28-E6D2-D44B-89CF-E8B71FAC1784}" type="pres">
      <dgm:prSet presAssocID="{EBF57F5E-5CB5-9240-87A2-89E74BBF9B17}" presName="hierChild5" presStyleCnt="0"/>
      <dgm:spPr/>
    </dgm:pt>
    <dgm:pt modelId="{664B6721-7363-B54F-842D-9C7976144ABB}" type="pres">
      <dgm:prSet presAssocID="{037220A4-F5C1-5648-9469-5BB5E7218F14}" presName="hierChild5" presStyleCnt="0"/>
      <dgm:spPr/>
    </dgm:pt>
    <dgm:pt modelId="{2CB70861-1DA0-B54F-8144-BF31B4BA9E78}" type="pres">
      <dgm:prSet presAssocID="{34242824-FDD2-9947-9248-EE00638CE51A}" presName="Name64" presStyleLbl="parChTrans1D2" presStyleIdx="1" presStyleCnt="2"/>
      <dgm:spPr/>
    </dgm:pt>
    <dgm:pt modelId="{70A05119-8036-0B45-910C-9960CFB2A47A}" type="pres">
      <dgm:prSet presAssocID="{2FA5C719-5882-0549-A262-1C61448B12DF}" presName="hierRoot2" presStyleCnt="0">
        <dgm:presLayoutVars>
          <dgm:hierBranch val="init"/>
        </dgm:presLayoutVars>
      </dgm:prSet>
      <dgm:spPr/>
    </dgm:pt>
    <dgm:pt modelId="{95F09F6D-D76D-664A-9064-C1247D3B34FF}" type="pres">
      <dgm:prSet presAssocID="{2FA5C719-5882-0549-A262-1C61448B12DF}" presName="rootComposite" presStyleCnt="0"/>
      <dgm:spPr/>
    </dgm:pt>
    <dgm:pt modelId="{73AC88D7-9C05-3541-9188-2FB0EAF9A7B0}" type="pres">
      <dgm:prSet presAssocID="{2FA5C719-5882-0549-A262-1C61448B12DF}" presName="rootText" presStyleLbl="node2" presStyleIdx="1" presStyleCnt="2">
        <dgm:presLayoutVars>
          <dgm:chPref val="3"/>
        </dgm:presLayoutVars>
      </dgm:prSet>
      <dgm:spPr/>
    </dgm:pt>
    <dgm:pt modelId="{07D1EAED-CB24-414D-A5A3-163613907B82}" type="pres">
      <dgm:prSet presAssocID="{2FA5C719-5882-0549-A262-1C61448B12DF}" presName="rootConnector" presStyleLbl="node2" presStyleIdx="1" presStyleCnt="2"/>
      <dgm:spPr/>
    </dgm:pt>
    <dgm:pt modelId="{41C88898-F96E-484D-BABE-B1E2BD325D84}" type="pres">
      <dgm:prSet presAssocID="{2FA5C719-5882-0549-A262-1C61448B12DF}" presName="hierChild4" presStyleCnt="0"/>
      <dgm:spPr/>
    </dgm:pt>
    <dgm:pt modelId="{700C1013-A850-4D43-A275-7411D222239B}" type="pres">
      <dgm:prSet presAssocID="{2FA5C719-5882-0549-A262-1C61448B12DF}" presName="hierChild5" presStyleCnt="0"/>
      <dgm:spPr/>
    </dgm:pt>
    <dgm:pt modelId="{BC725CB7-327D-704E-8519-C600837EE690}" type="pres">
      <dgm:prSet presAssocID="{2ED72FB7-CD1D-2140-8884-0BAC834B3A95}" presName="hierChild3" presStyleCnt="0"/>
      <dgm:spPr/>
    </dgm:pt>
  </dgm:ptLst>
  <dgm:cxnLst>
    <dgm:cxn modelId="{60695E00-6F6B-F344-A071-F442E97E8A96}" srcId="{037220A4-F5C1-5648-9469-5BB5E7218F14}" destId="{863986A3-A037-8E4E-9560-B142CA446AEE}" srcOrd="1" destOrd="0" parTransId="{1DD99DBD-E61D-154B-95A1-3DB5A73940C1}" sibTransId="{28E3250B-BFFB-D340-9363-CEDF57C330FC}"/>
    <dgm:cxn modelId="{0D1CF802-803C-4C40-835E-87FCB16DA51E}" srcId="{037220A4-F5C1-5648-9469-5BB5E7218F14}" destId="{B40F3744-115D-6849-9A5A-3674E0489DD7}" srcOrd="2" destOrd="0" parTransId="{4AC39364-D655-584A-A17C-25EE340B63E9}" sibTransId="{473B5F04-26DD-9A40-BD7D-C3EA6684B035}"/>
    <dgm:cxn modelId="{22D9020C-C025-DE40-8684-2DA69004D972}" type="presOf" srcId="{037220A4-F5C1-5648-9469-5BB5E7218F14}" destId="{AD9BED53-2B4D-DB4A-B788-61F42D40B080}" srcOrd="1" destOrd="0" presId="urn:microsoft.com/office/officeart/2009/3/layout/HorizontalOrganizationChart"/>
    <dgm:cxn modelId="{ED12D012-D552-9C4E-B624-C8F04CEC23CE}" type="presOf" srcId="{4AC39364-D655-584A-A17C-25EE340B63E9}" destId="{A9B8BA08-A4DB-F84E-BFEA-24FD7CD21446}" srcOrd="0" destOrd="0" presId="urn:microsoft.com/office/officeart/2009/3/layout/HorizontalOrganizationChart"/>
    <dgm:cxn modelId="{AA76F81E-307B-5F43-A5B0-1279F4D6DD41}" type="presOf" srcId="{2FA5C719-5882-0549-A262-1C61448B12DF}" destId="{07D1EAED-CB24-414D-A5A3-163613907B82}" srcOrd="1" destOrd="0" presId="urn:microsoft.com/office/officeart/2009/3/layout/HorizontalOrganizationChart"/>
    <dgm:cxn modelId="{149C2E27-388B-6843-9440-02B72A876860}" type="presOf" srcId="{709D81C4-F3BB-0942-976F-626C0AB73113}" destId="{817614AC-13F4-AE40-9BD3-5A010075C298}" srcOrd="0" destOrd="0" presId="urn:microsoft.com/office/officeart/2009/3/layout/HorizontalOrganizationChart"/>
    <dgm:cxn modelId="{A390732D-8153-4340-B62E-4B61902F0B48}" srcId="{2ED72FB7-CD1D-2140-8884-0BAC834B3A95}" destId="{037220A4-F5C1-5648-9469-5BB5E7218F14}" srcOrd="0" destOrd="0" parTransId="{709D81C4-F3BB-0942-976F-626C0AB73113}" sibTransId="{839C04EC-8E4E-E84F-9C5C-92816EA015BE}"/>
    <dgm:cxn modelId="{3A09D236-C057-E646-A476-36ABAC2BF15C}" type="presOf" srcId="{2ED72FB7-CD1D-2140-8884-0BAC834B3A95}" destId="{13A9C134-DB1A-B840-8F9E-085DAE83A648}" srcOrd="0" destOrd="0" presId="urn:microsoft.com/office/officeart/2009/3/layout/HorizontalOrganizationChart"/>
    <dgm:cxn modelId="{572DD444-41D6-1847-9FDD-F61928935C0A}" type="presOf" srcId="{EBF57F5E-5CB5-9240-87A2-89E74BBF9B17}" destId="{D60323CC-D001-064E-B062-9FFB6B4EFADD}" srcOrd="0" destOrd="0" presId="urn:microsoft.com/office/officeart/2009/3/layout/HorizontalOrganizationChart"/>
    <dgm:cxn modelId="{B26DD653-6507-534D-B038-674ACB5EA17E}" type="presOf" srcId="{863986A3-A037-8E4E-9560-B142CA446AEE}" destId="{F1869B29-FD66-BA45-89E4-3385665239ED}" srcOrd="0" destOrd="0" presId="urn:microsoft.com/office/officeart/2009/3/layout/HorizontalOrganizationChart"/>
    <dgm:cxn modelId="{13BD4E56-41EC-D14C-BC85-43F689C7D1B3}" type="presOf" srcId="{1DD99DBD-E61D-154B-95A1-3DB5A73940C1}" destId="{6CD26E7C-7E10-224E-80B9-3730C586E9EF}" srcOrd="0" destOrd="0" presId="urn:microsoft.com/office/officeart/2009/3/layout/HorizontalOrganizationChart"/>
    <dgm:cxn modelId="{6757B372-7B8E-1143-8BCD-002246309851}" srcId="{E0E81B47-8AC3-1B43-AEBE-9D84A0F26F6C}" destId="{2ED72FB7-CD1D-2140-8884-0BAC834B3A95}" srcOrd="0" destOrd="0" parTransId="{6F2C054C-ED5A-7F42-B266-42BEE316214F}" sibTransId="{847531A4-3F6E-9F42-986E-C755A873B9D7}"/>
    <dgm:cxn modelId="{7C4CE172-75EE-9C44-A40D-1514CB4BDBB9}" type="presOf" srcId="{B40F3744-115D-6849-9A5A-3674E0489DD7}" destId="{0CBEA997-BE64-7942-9509-495B806AAC67}" srcOrd="1" destOrd="0" presId="urn:microsoft.com/office/officeart/2009/3/layout/HorizontalOrganizationChart"/>
    <dgm:cxn modelId="{6073CC7C-9B19-5C41-9C23-DA0B9A60B404}" type="presOf" srcId="{D9726D57-E039-C340-8D3E-9F67262ABE5D}" destId="{1075EC1A-D913-4D42-9158-D75D6FE6D9F8}" srcOrd="1" destOrd="0" presId="urn:microsoft.com/office/officeart/2009/3/layout/HorizontalOrganizationChart"/>
    <dgm:cxn modelId="{384FF08E-AE53-164E-ACFC-D2B95913D9BC}" srcId="{037220A4-F5C1-5648-9469-5BB5E7218F14}" destId="{D9726D57-E039-C340-8D3E-9F67262ABE5D}" srcOrd="0" destOrd="0" parTransId="{9DCC3A6C-BD3B-2542-893B-65788457BF79}" sibTransId="{A303E6A0-C852-6943-AD87-4629CBD2FF5E}"/>
    <dgm:cxn modelId="{D23D8590-7AC4-6F46-A2C9-D3E0EA1FCFF9}" type="presOf" srcId="{578E4938-C90B-A043-9470-79559B46753E}" destId="{CE905EDE-EEB8-624A-8531-5F3FD0835D1E}" srcOrd="0" destOrd="0" presId="urn:microsoft.com/office/officeart/2009/3/layout/HorizontalOrganizationChart"/>
    <dgm:cxn modelId="{1FAF73A6-3036-0241-A941-8F65EC6F7241}" type="presOf" srcId="{E0E81B47-8AC3-1B43-AEBE-9D84A0F26F6C}" destId="{2906BD38-56B2-4A4D-9862-AB9EFA6E6823}" srcOrd="0" destOrd="0" presId="urn:microsoft.com/office/officeart/2009/3/layout/HorizontalOrganizationChart"/>
    <dgm:cxn modelId="{3A1002AD-09B1-D649-9D0A-37DFFDEA0DC1}" srcId="{037220A4-F5C1-5648-9469-5BB5E7218F14}" destId="{EBF57F5E-5CB5-9240-87A2-89E74BBF9B17}" srcOrd="3" destOrd="0" parTransId="{578E4938-C90B-A043-9470-79559B46753E}" sibTransId="{9DBCB88F-BBD2-5A44-9446-3A4CBC3CE634}"/>
    <dgm:cxn modelId="{84A90DB4-556D-DE42-9A5E-A23B3139E537}" type="presOf" srcId="{34242824-FDD2-9947-9248-EE00638CE51A}" destId="{2CB70861-1DA0-B54F-8144-BF31B4BA9E78}" srcOrd="0" destOrd="0" presId="urn:microsoft.com/office/officeart/2009/3/layout/HorizontalOrganizationChart"/>
    <dgm:cxn modelId="{710BA9BC-DAF9-D446-B59C-A3286758DD49}" type="presOf" srcId="{B40F3744-115D-6849-9A5A-3674E0489DD7}" destId="{D3D03A26-174D-3A4F-B16C-84E0173CE231}" srcOrd="0" destOrd="0" presId="urn:microsoft.com/office/officeart/2009/3/layout/HorizontalOrganizationChart"/>
    <dgm:cxn modelId="{1F2CA1C5-4B16-E146-9178-D4655CCB759F}" type="presOf" srcId="{9DCC3A6C-BD3B-2542-893B-65788457BF79}" destId="{591443D6-1FD8-8345-86D8-0207DF2421D5}" srcOrd="0" destOrd="0" presId="urn:microsoft.com/office/officeart/2009/3/layout/HorizontalOrganizationChart"/>
    <dgm:cxn modelId="{AD85C2CE-4E5F-D749-BC57-A5DAEE7691FD}" type="presOf" srcId="{2ED72FB7-CD1D-2140-8884-0BAC834B3A95}" destId="{CD4C7C8F-4FBF-6443-924A-6F7253FE3177}" srcOrd="1" destOrd="0" presId="urn:microsoft.com/office/officeart/2009/3/layout/HorizontalOrganizationChart"/>
    <dgm:cxn modelId="{C380C2CF-1A59-3C4C-BAF7-8DA9D4767878}" type="presOf" srcId="{863986A3-A037-8E4E-9560-B142CA446AEE}" destId="{4283DB86-9663-4C4B-82E0-7A4BC9132711}" srcOrd="1" destOrd="0" presId="urn:microsoft.com/office/officeart/2009/3/layout/HorizontalOrganizationChart"/>
    <dgm:cxn modelId="{EDA304D0-28F2-C34E-83C2-B6604D67D8A6}" type="presOf" srcId="{EBF57F5E-5CB5-9240-87A2-89E74BBF9B17}" destId="{4F44EF02-68D8-884F-8597-A867462462CA}" srcOrd="1" destOrd="0" presId="urn:microsoft.com/office/officeart/2009/3/layout/HorizontalOrganizationChart"/>
    <dgm:cxn modelId="{013911D5-303B-684D-91C5-46B88F84936C}" srcId="{2ED72FB7-CD1D-2140-8884-0BAC834B3A95}" destId="{2FA5C719-5882-0549-A262-1C61448B12DF}" srcOrd="1" destOrd="0" parTransId="{34242824-FDD2-9947-9248-EE00638CE51A}" sibTransId="{51E5CE2A-DC4C-DA42-A722-0B7AD9C4E851}"/>
    <dgm:cxn modelId="{3E9747EE-0539-E94F-92E7-5469D53AD6F5}" type="presOf" srcId="{D9726D57-E039-C340-8D3E-9F67262ABE5D}" destId="{43C66485-8588-5746-B2A0-622E6FF09A5E}" srcOrd="0" destOrd="0" presId="urn:microsoft.com/office/officeart/2009/3/layout/HorizontalOrganizationChart"/>
    <dgm:cxn modelId="{FC0BD6F0-FB52-6246-9480-F9DEEE11B577}" type="presOf" srcId="{037220A4-F5C1-5648-9469-5BB5E7218F14}" destId="{B5ADED03-983F-C440-A97C-6506BE0202D9}" srcOrd="0" destOrd="0" presId="urn:microsoft.com/office/officeart/2009/3/layout/HorizontalOrganizationChart"/>
    <dgm:cxn modelId="{19BEC1F3-3EFC-3942-8306-FA70265E439D}" type="presOf" srcId="{2FA5C719-5882-0549-A262-1C61448B12DF}" destId="{73AC88D7-9C05-3541-9188-2FB0EAF9A7B0}" srcOrd="0" destOrd="0" presId="urn:microsoft.com/office/officeart/2009/3/layout/HorizontalOrganizationChart"/>
    <dgm:cxn modelId="{DE96EE2E-5814-DB48-8991-638CD22C1896}" type="presParOf" srcId="{2906BD38-56B2-4A4D-9862-AB9EFA6E6823}" destId="{68A0B063-B846-BB4B-92BC-06218B407BC7}" srcOrd="0" destOrd="0" presId="urn:microsoft.com/office/officeart/2009/3/layout/HorizontalOrganizationChart"/>
    <dgm:cxn modelId="{F9E7311E-BC58-A24E-99C1-614554E16301}" type="presParOf" srcId="{68A0B063-B846-BB4B-92BC-06218B407BC7}" destId="{916059A2-BC8F-6444-8E7A-D596408D4628}" srcOrd="0" destOrd="0" presId="urn:microsoft.com/office/officeart/2009/3/layout/HorizontalOrganizationChart"/>
    <dgm:cxn modelId="{59A56076-95D2-8042-B2E6-009223B30AE1}" type="presParOf" srcId="{916059A2-BC8F-6444-8E7A-D596408D4628}" destId="{13A9C134-DB1A-B840-8F9E-085DAE83A648}" srcOrd="0" destOrd="0" presId="urn:microsoft.com/office/officeart/2009/3/layout/HorizontalOrganizationChart"/>
    <dgm:cxn modelId="{0DD82603-3868-8946-9504-63646B27A2CB}" type="presParOf" srcId="{916059A2-BC8F-6444-8E7A-D596408D4628}" destId="{CD4C7C8F-4FBF-6443-924A-6F7253FE3177}" srcOrd="1" destOrd="0" presId="urn:microsoft.com/office/officeart/2009/3/layout/HorizontalOrganizationChart"/>
    <dgm:cxn modelId="{1F1A373F-1CD6-1441-A10B-84193625A40B}" type="presParOf" srcId="{68A0B063-B846-BB4B-92BC-06218B407BC7}" destId="{DF67389B-289D-324E-AB4C-001B717AD1A9}" srcOrd="1" destOrd="0" presId="urn:microsoft.com/office/officeart/2009/3/layout/HorizontalOrganizationChart"/>
    <dgm:cxn modelId="{D3BF3482-5A52-AC42-B319-BAA5BDC4BE08}" type="presParOf" srcId="{DF67389B-289D-324E-AB4C-001B717AD1A9}" destId="{817614AC-13F4-AE40-9BD3-5A010075C298}" srcOrd="0" destOrd="0" presId="urn:microsoft.com/office/officeart/2009/3/layout/HorizontalOrganizationChart"/>
    <dgm:cxn modelId="{C10F631A-3A5D-D445-B9E9-55AB3C65A9E5}" type="presParOf" srcId="{DF67389B-289D-324E-AB4C-001B717AD1A9}" destId="{21A8B392-D71E-DA45-B533-A360D710288F}" srcOrd="1" destOrd="0" presId="urn:microsoft.com/office/officeart/2009/3/layout/HorizontalOrganizationChart"/>
    <dgm:cxn modelId="{FCD4F939-512A-0F4C-AA03-FB09AE2BFE0F}" type="presParOf" srcId="{21A8B392-D71E-DA45-B533-A360D710288F}" destId="{95726C0F-C3DD-6745-887E-5C4E832A4360}" srcOrd="0" destOrd="0" presId="urn:microsoft.com/office/officeart/2009/3/layout/HorizontalOrganizationChart"/>
    <dgm:cxn modelId="{B4B38437-807D-DD4E-8FC1-55B1ABB9CD42}" type="presParOf" srcId="{95726C0F-C3DD-6745-887E-5C4E832A4360}" destId="{B5ADED03-983F-C440-A97C-6506BE0202D9}" srcOrd="0" destOrd="0" presId="urn:microsoft.com/office/officeart/2009/3/layout/HorizontalOrganizationChart"/>
    <dgm:cxn modelId="{B2BF9F13-B139-5245-ABC9-33DF42594F85}" type="presParOf" srcId="{95726C0F-C3DD-6745-887E-5C4E832A4360}" destId="{AD9BED53-2B4D-DB4A-B788-61F42D40B080}" srcOrd="1" destOrd="0" presId="urn:microsoft.com/office/officeart/2009/3/layout/HorizontalOrganizationChart"/>
    <dgm:cxn modelId="{E5294066-A89C-CF4D-BB17-E95C47D18C86}" type="presParOf" srcId="{21A8B392-D71E-DA45-B533-A360D710288F}" destId="{94E0273F-01C0-C641-AD31-AF334C460BC1}" srcOrd="1" destOrd="0" presId="urn:microsoft.com/office/officeart/2009/3/layout/HorizontalOrganizationChart"/>
    <dgm:cxn modelId="{8C25B06F-B1F4-2744-B13A-28FAC7077201}" type="presParOf" srcId="{94E0273F-01C0-C641-AD31-AF334C460BC1}" destId="{591443D6-1FD8-8345-86D8-0207DF2421D5}" srcOrd="0" destOrd="0" presId="urn:microsoft.com/office/officeart/2009/3/layout/HorizontalOrganizationChart"/>
    <dgm:cxn modelId="{F1C04048-6140-8144-A5A5-B92661C3CDBD}" type="presParOf" srcId="{94E0273F-01C0-C641-AD31-AF334C460BC1}" destId="{CB088FB6-3156-5744-9F39-8BD63F1932D6}" srcOrd="1" destOrd="0" presId="urn:microsoft.com/office/officeart/2009/3/layout/HorizontalOrganizationChart"/>
    <dgm:cxn modelId="{47081F38-AA42-7A4F-815F-9832A37E16ED}" type="presParOf" srcId="{CB088FB6-3156-5744-9F39-8BD63F1932D6}" destId="{7CD6EB38-4906-9A48-BEC4-EBFD0133980A}" srcOrd="0" destOrd="0" presId="urn:microsoft.com/office/officeart/2009/3/layout/HorizontalOrganizationChart"/>
    <dgm:cxn modelId="{CA1C72FA-32A8-A14F-A6FB-F404AC468519}" type="presParOf" srcId="{7CD6EB38-4906-9A48-BEC4-EBFD0133980A}" destId="{43C66485-8588-5746-B2A0-622E6FF09A5E}" srcOrd="0" destOrd="0" presId="urn:microsoft.com/office/officeart/2009/3/layout/HorizontalOrganizationChart"/>
    <dgm:cxn modelId="{BA3F840B-66EA-8749-A253-A1FD16766FCD}" type="presParOf" srcId="{7CD6EB38-4906-9A48-BEC4-EBFD0133980A}" destId="{1075EC1A-D913-4D42-9158-D75D6FE6D9F8}" srcOrd="1" destOrd="0" presId="urn:microsoft.com/office/officeart/2009/3/layout/HorizontalOrganizationChart"/>
    <dgm:cxn modelId="{7BDD7A2C-5516-7B45-851A-D055C5AC837C}" type="presParOf" srcId="{CB088FB6-3156-5744-9F39-8BD63F1932D6}" destId="{C0B92875-C3E6-0A4C-A2CE-439F91ED015F}" srcOrd="1" destOrd="0" presId="urn:microsoft.com/office/officeart/2009/3/layout/HorizontalOrganizationChart"/>
    <dgm:cxn modelId="{85846C9A-09D0-6A47-8956-38B22DD5DE34}" type="presParOf" srcId="{CB088FB6-3156-5744-9F39-8BD63F1932D6}" destId="{461E279A-B3A4-EA40-877C-FAD6A0CA9494}" srcOrd="2" destOrd="0" presId="urn:microsoft.com/office/officeart/2009/3/layout/HorizontalOrganizationChart"/>
    <dgm:cxn modelId="{0E702AFD-D0CD-A949-AA99-5BCBE0382C5B}" type="presParOf" srcId="{94E0273F-01C0-C641-AD31-AF334C460BC1}" destId="{6CD26E7C-7E10-224E-80B9-3730C586E9EF}" srcOrd="2" destOrd="0" presId="urn:microsoft.com/office/officeart/2009/3/layout/HorizontalOrganizationChart"/>
    <dgm:cxn modelId="{6BA05535-421A-9C4C-BCA8-651DCA3B5FF4}" type="presParOf" srcId="{94E0273F-01C0-C641-AD31-AF334C460BC1}" destId="{5474A3BF-B15E-0141-A82D-7B28D1C704A9}" srcOrd="3" destOrd="0" presId="urn:microsoft.com/office/officeart/2009/3/layout/HorizontalOrganizationChart"/>
    <dgm:cxn modelId="{979AED46-DC18-CD49-B6D7-18932421AAA3}" type="presParOf" srcId="{5474A3BF-B15E-0141-A82D-7B28D1C704A9}" destId="{1D0B5537-344C-E547-B155-C6B3F7A673E1}" srcOrd="0" destOrd="0" presId="urn:microsoft.com/office/officeart/2009/3/layout/HorizontalOrganizationChart"/>
    <dgm:cxn modelId="{53330782-EDDA-3B43-B6D9-9DBB236B4F3C}" type="presParOf" srcId="{1D0B5537-344C-E547-B155-C6B3F7A673E1}" destId="{F1869B29-FD66-BA45-89E4-3385665239ED}" srcOrd="0" destOrd="0" presId="urn:microsoft.com/office/officeart/2009/3/layout/HorizontalOrganizationChart"/>
    <dgm:cxn modelId="{FEA816DA-C9C0-1F44-834A-D10A7E112552}" type="presParOf" srcId="{1D0B5537-344C-E547-B155-C6B3F7A673E1}" destId="{4283DB86-9663-4C4B-82E0-7A4BC9132711}" srcOrd="1" destOrd="0" presId="urn:microsoft.com/office/officeart/2009/3/layout/HorizontalOrganizationChart"/>
    <dgm:cxn modelId="{F13774B4-854E-184D-B15B-28D68FDB4046}" type="presParOf" srcId="{5474A3BF-B15E-0141-A82D-7B28D1C704A9}" destId="{7B04B785-94C8-DF44-8B3B-6A4322BEDC71}" srcOrd="1" destOrd="0" presId="urn:microsoft.com/office/officeart/2009/3/layout/HorizontalOrganizationChart"/>
    <dgm:cxn modelId="{A7071E45-C24C-0E43-9B62-402505E592D3}" type="presParOf" srcId="{5474A3BF-B15E-0141-A82D-7B28D1C704A9}" destId="{82BE0EBA-B007-4043-AFB5-843AE19D0E4D}" srcOrd="2" destOrd="0" presId="urn:microsoft.com/office/officeart/2009/3/layout/HorizontalOrganizationChart"/>
    <dgm:cxn modelId="{7C949B85-594C-2544-A2F7-B462DDADFA4A}" type="presParOf" srcId="{94E0273F-01C0-C641-AD31-AF334C460BC1}" destId="{A9B8BA08-A4DB-F84E-BFEA-24FD7CD21446}" srcOrd="4" destOrd="0" presId="urn:microsoft.com/office/officeart/2009/3/layout/HorizontalOrganizationChart"/>
    <dgm:cxn modelId="{08C35C45-5615-044B-8DB5-8676A89B62E4}" type="presParOf" srcId="{94E0273F-01C0-C641-AD31-AF334C460BC1}" destId="{A9D4B8E9-D563-F443-99A4-5D542B6DF457}" srcOrd="5" destOrd="0" presId="urn:microsoft.com/office/officeart/2009/3/layout/HorizontalOrganizationChart"/>
    <dgm:cxn modelId="{E17BC8A7-41B6-4B47-88C1-784784531537}" type="presParOf" srcId="{A9D4B8E9-D563-F443-99A4-5D542B6DF457}" destId="{047832C7-DE9F-F747-89D0-C70539E27409}" srcOrd="0" destOrd="0" presId="urn:microsoft.com/office/officeart/2009/3/layout/HorizontalOrganizationChart"/>
    <dgm:cxn modelId="{4A11FA4D-BC1D-2E4D-B022-052E8F2C8649}" type="presParOf" srcId="{047832C7-DE9F-F747-89D0-C70539E27409}" destId="{D3D03A26-174D-3A4F-B16C-84E0173CE231}" srcOrd="0" destOrd="0" presId="urn:microsoft.com/office/officeart/2009/3/layout/HorizontalOrganizationChart"/>
    <dgm:cxn modelId="{7E31AB42-8D07-8B4F-8FDD-C8D5B1F21A3B}" type="presParOf" srcId="{047832C7-DE9F-F747-89D0-C70539E27409}" destId="{0CBEA997-BE64-7942-9509-495B806AAC67}" srcOrd="1" destOrd="0" presId="urn:microsoft.com/office/officeart/2009/3/layout/HorizontalOrganizationChart"/>
    <dgm:cxn modelId="{EDABB871-7AB9-8549-B078-EC65FE1A6897}" type="presParOf" srcId="{A9D4B8E9-D563-F443-99A4-5D542B6DF457}" destId="{CFD161ED-6527-3143-82E2-1F3691CED345}" srcOrd="1" destOrd="0" presId="urn:microsoft.com/office/officeart/2009/3/layout/HorizontalOrganizationChart"/>
    <dgm:cxn modelId="{C72EEE9A-CEBD-7247-9D14-FF35F8EDD459}" type="presParOf" srcId="{A9D4B8E9-D563-F443-99A4-5D542B6DF457}" destId="{B665CDED-32A9-C24A-A507-074E15C6F8C1}" srcOrd="2" destOrd="0" presId="urn:microsoft.com/office/officeart/2009/3/layout/HorizontalOrganizationChart"/>
    <dgm:cxn modelId="{4A8020F4-DB9E-384B-8BE3-ED33ED3C1A40}" type="presParOf" srcId="{94E0273F-01C0-C641-AD31-AF334C460BC1}" destId="{CE905EDE-EEB8-624A-8531-5F3FD0835D1E}" srcOrd="6" destOrd="0" presId="urn:microsoft.com/office/officeart/2009/3/layout/HorizontalOrganizationChart"/>
    <dgm:cxn modelId="{E80C0990-149E-DA45-ABC1-172BCC784466}" type="presParOf" srcId="{94E0273F-01C0-C641-AD31-AF334C460BC1}" destId="{3182EDC0-0B4D-7045-B110-6203FD6292E5}" srcOrd="7" destOrd="0" presId="urn:microsoft.com/office/officeart/2009/3/layout/HorizontalOrganizationChart"/>
    <dgm:cxn modelId="{5B03C282-8948-3C43-9023-796873ADF44E}" type="presParOf" srcId="{3182EDC0-0B4D-7045-B110-6203FD6292E5}" destId="{EE522805-BC6B-FD47-991F-2314C1AF0D53}" srcOrd="0" destOrd="0" presId="urn:microsoft.com/office/officeart/2009/3/layout/HorizontalOrganizationChart"/>
    <dgm:cxn modelId="{9D4BA8DB-DED0-5A45-ABCD-6A9254FCF872}" type="presParOf" srcId="{EE522805-BC6B-FD47-991F-2314C1AF0D53}" destId="{D60323CC-D001-064E-B062-9FFB6B4EFADD}" srcOrd="0" destOrd="0" presId="urn:microsoft.com/office/officeart/2009/3/layout/HorizontalOrganizationChart"/>
    <dgm:cxn modelId="{CDDABBDD-840D-624F-9789-EA620267130E}" type="presParOf" srcId="{EE522805-BC6B-FD47-991F-2314C1AF0D53}" destId="{4F44EF02-68D8-884F-8597-A867462462CA}" srcOrd="1" destOrd="0" presId="urn:microsoft.com/office/officeart/2009/3/layout/HorizontalOrganizationChart"/>
    <dgm:cxn modelId="{B5C7FE5F-75AB-2D42-8153-DC6931BC8F7B}" type="presParOf" srcId="{3182EDC0-0B4D-7045-B110-6203FD6292E5}" destId="{8CCA7BEF-2E45-3740-9466-DD9A4925A90E}" srcOrd="1" destOrd="0" presId="urn:microsoft.com/office/officeart/2009/3/layout/HorizontalOrganizationChart"/>
    <dgm:cxn modelId="{191627AE-B50B-464E-8301-2EC1914B2242}" type="presParOf" srcId="{3182EDC0-0B4D-7045-B110-6203FD6292E5}" destId="{00A1AE28-E6D2-D44B-89CF-E8B71FAC1784}" srcOrd="2" destOrd="0" presId="urn:microsoft.com/office/officeart/2009/3/layout/HorizontalOrganizationChart"/>
    <dgm:cxn modelId="{363F1CB6-5842-984E-97E9-69F83F822467}" type="presParOf" srcId="{21A8B392-D71E-DA45-B533-A360D710288F}" destId="{664B6721-7363-B54F-842D-9C7976144ABB}" srcOrd="2" destOrd="0" presId="urn:microsoft.com/office/officeart/2009/3/layout/HorizontalOrganizationChart"/>
    <dgm:cxn modelId="{CE6ADE7C-8EBD-7249-AD55-EAA51088DD21}" type="presParOf" srcId="{DF67389B-289D-324E-AB4C-001B717AD1A9}" destId="{2CB70861-1DA0-B54F-8144-BF31B4BA9E78}" srcOrd="2" destOrd="0" presId="urn:microsoft.com/office/officeart/2009/3/layout/HorizontalOrganizationChart"/>
    <dgm:cxn modelId="{963BC674-D004-AE4A-92E5-517EBF484DDC}" type="presParOf" srcId="{DF67389B-289D-324E-AB4C-001B717AD1A9}" destId="{70A05119-8036-0B45-910C-9960CFB2A47A}" srcOrd="3" destOrd="0" presId="urn:microsoft.com/office/officeart/2009/3/layout/HorizontalOrganizationChart"/>
    <dgm:cxn modelId="{3D892DA8-E163-AC43-8EA9-14BB918B2848}" type="presParOf" srcId="{70A05119-8036-0B45-910C-9960CFB2A47A}" destId="{95F09F6D-D76D-664A-9064-C1247D3B34FF}" srcOrd="0" destOrd="0" presId="urn:microsoft.com/office/officeart/2009/3/layout/HorizontalOrganizationChart"/>
    <dgm:cxn modelId="{291DFF05-5AEB-E24A-8F7F-D44B8261F195}" type="presParOf" srcId="{95F09F6D-D76D-664A-9064-C1247D3B34FF}" destId="{73AC88D7-9C05-3541-9188-2FB0EAF9A7B0}" srcOrd="0" destOrd="0" presId="urn:microsoft.com/office/officeart/2009/3/layout/HorizontalOrganizationChart"/>
    <dgm:cxn modelId="{BC50AB02-9CCA-3A4F-96A7-5213A581DEFD}" type="presParOf" srcId="{95F09F6D-D76D-664A-9064-C1247D3B34FF}" destId="{07D1EAED-CB24-414D-A5A3-163613907B82}" srcOrd="1" destOrd="0" presId="urn:microsoft.com/office/officeart/2009/3/layout/HorizontalOrganizationChart"/>
    <dgm:cxn modelId="{73095FB3-A6E6-AB4A-83DD-780BBD921A97}" type="presParOf" srcId="{70A05119-8036-0B45-910C-9960CFB2A47A}" destId="{41C88898-F96E-484D-BABE-B1E2BD325D84}" srcOrd="1" destOrd="0" presId="urn:microsoft.com/office/officeart/2009/3/layout/HorizontalOrganizationChart"/>
    <dgm:cxn modelId="{9DDAED36-1411-DE43-9BB0-2C508F84FA94}" type="presParOf" srcId="{70A05119-8036-0B45-910C-9960CFB2A47A}" destId="{700C1013-A850-4D43-A275-7411D222239B}" srcOrd="2" destOrd="0" presId="urn:microsoft.com/office/officeart/2009/3/layout/HorizontalOrganizationChart"/>
    <dgm:cxn modelId="{86E56E98-9553-8448-B698-EAC02CA2BB23}" type="presParOf" srcId="{68A0B063-B846-BB4B-92BC-06218B407BC7}" destId="{BC725CB7-327D-704E-8519-C600837EE690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2ED72FB7-CD1D-2140-8884-0BAC834B3A95}">
      <dgm:prSet/>
      <dgm:spPr/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对立统一规律</a:t>
          </a:r>
        </a:p>
      </dgm:t>
    </dgm:pt>
    <dgm:pt modelId="{6F2C054C-ED5A-7F42-B266-42BEE316214F}" type="par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847531A4-3F6E-9F42-986E-C755A873B9D7}" type="sib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037220A4-F5C1-5648-9469-5BB5E7218F14}">
      <dgm:prSet/>
      <dgm:spPr/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含义</a:t>
          </a:r>
        </a:p>
      </dgm:t>
    </dgm:pt>
    <dgm:pt modelId="{709D81C4-F3BB-0942-976F-626C0AB73113}" type="parTrans" cxnId="{A390732D-8153-4340-B62E-4B61902F0B48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39C04EC-8E4E-E84F-9C5C-92816EA015BE}" type="sibTrans" cxnId="{A390732D-8153-4340-B62E-4B61902F0B48}">
      <dgm:prSet/>
      <dgm:spPr/>
      <dgm:t>
        <a:bodyPr/>
        <a:lstStyle/>
        <a:p>
          <a:endParaRPr lang="zh-CN" altLang="en-US"/>
        </a:p>
      </dgm:t>
    </dgm:pt>
    <dgm:pt modelId="{D9726D57-E039-C340-8D3E-9F67262ABE5D}">
      <dgm:prSet/>
      <dgm:spPr/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基本属性</a:t>
          </a:r>
        </a:p>
      </dgm:t>
    </dgm:pt>
    <dgm:pt modelId="{9DCC3A6C-BD3B-2542-893B-65788457BF79}" type="parTrans" cxnId="{384FF08E-AE53-164E-ACFC-D2B95913D9BC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303E6A0-C852-6943-AD87-4629CBD2FF5E}" type="sibTrans" cxnId="{384FF08E-AE53-164E-ACFC-D2B95913D9BC}">
      <dgm:prSet/>
      <dgm:spPr/>
      <dgm:t>
        <a:bodyPr/>
        <a:lstStyle/>
        <a:p>
          <a:endParaRPr lang="zh-CN" altLang="en-US"/>
        </a:p>
      </dgm:t>
    </dgm:pt>
    <dgm:pt modelId="{EBF57F5E-5CB5-9240-87A2-89E74BBF9B17}">
      <dgm:prSet/>
      <dgm:spPr/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不平衡性</a:t>
          </a:r>
        </a:p>
      </dgm:t>
    </dgm:pt>
    <dgm:pt modelId="{578E4938-C90B-A043-9470-79559B46753E}" type="parTrans" cxnId="{3A1002AD-09B1-D649-9D0A-37DFFDEA0DC1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DBCB88F-BBD2-5A44-9446-3A4CBC3CE634}" type="sibTrans" cxnId="{3A1002AD-09B1-D649-9D0A-37DFFDEA0DC1}">
      <dgm:prSet/>
      <dgm:spPr/>
      <dgm:t>
        <a:bodyPr/>
        <a:lstStyle/>
        <a:p>
          <a:endParaRPr lang="zh-CN" altLang="en-US"/>
        </a:p>
      </dgm:t>
    </dgm:pt>
    <dgm:pt modelId="{863986A3-A037-8E4E-9560-B142CA446AEE}">
      <dgm:prSet/>
      <dgm:spPr/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内外因</a:t>
          </a:r>
        </a:p>
      </dgm:t>
    </dgm:pt>
    <dgm:pt modelId="{1DD99DBD-E61D-154B-95A1-3DB5A73940C1}" type="parTrans" cxnId="{60695E00-6F6B-F344-A071-F442E97E8A96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8E3250B-BFFB-D340-9363-CEDF57C330FC}" type="sibTrans" cxnId="{60695E00-6F6B-F344-A071-F442E97E8A96}">
      <dgm:prSet/>
      <dgm:spPr/>
      <dgm:t>
        <a:bodyPr/>
        <a:lstStyle/>
        <a:p>
          <a:endParaRPr lang="zh-CN" altLang="en-US"/>
        </a:p>
      </dgm:t>
    </dgm:pt>
    <dgm:pt modelId="{B40F3744-115D-6849-9A5A-3674E0489DD7}">
      <dgm:prSet/>
      <dgm:spPr/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普遍性与特殊性</a:t>
          </a:r>
        </a:p>
      </dgm:t>
    </dgm:pt>
    <dgm:pt modelId="{4AC39364-D655-584A-A17C-25EE340B63E9}" type="parTrans" cxnId="{0D1CF802-803C-4C40-835E-87FCB16DA51E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73B5F04-26DD-9A40-BD7D-C3EA6684B035}" type="sibTrans" cxnId="{0D1CF802-803C-4C40-835E-87FCB16DA51E}">
      <dgm:prSet/>
      <dgm:spPr/>
      <dgm:t>
        <a:bodyPr/>
        <a:lstStyle/>
        <a:p>
          <a:endParaRPr lang="zh-CN" altLang="en-US"/>
        </a:p>
      </dgm:t>
    </dgm:pt>
    <dgm:pt modelId="{2FA5C719-5882-0549-A262-1C61448B12DF}">
      <dgm:prSet/>
      <dgm:spPr/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地位</a:t>
          </a:r>
        </a:p>
      </dgm:t>
    </dgm:pt>
    <dgm:pt modelId="{34242824-FDD2-9947-9248-EE00638CE51A}" type="parTrans" cxnId="{013911D5-303B-684D-91C5-46B88F84936C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1E5CE2A-DC4C-DA42-A722-0B7AD9C4E851}" type="sibTrans" cxnId="{013911D5-303B-684D-91C5-46B88F84936C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C9A7F44-830E-E84F-8960-8F91E343E1F8}" type="pres">
      <dgm:prSet presAssocID="{2ED72FB7-CD1D-2140-8884-0BAC834B3A95}" presName="hierRoot1" presStyleCnt="0">
        <dgm:presLayoutVars>
          <dgm:hierBranch val="init"/>
        </dgm:presLayoutVars>
      </dgm:prSet>
      <dgm:spPr/>
    </dgm:pt>
    <dgm:pt modelId="{A592CA79-AF5F-A64A-8872-4D16DED4FFBA}" type="pres">
      <dgm:prSet presAssocID="{2ED72FB7-CD1D-2140-8884-0BAC834B3A95}" presName="rootComposite1" presStyleCnt="0"/>
      <dgm:spPr/>
    </dgm:pt>
    <dgm:pt modelId="{B42025EE-A47D-144E-A51D-BADF996C9D2E}" type="pres">
      <dgm:prSet presAssocID="{2ED72FB7-CD1D-2140-8884-0BAC834B3A95}" presName="rootText1" presStyleLbl="node0" presStyleIdx="0" presStyleCnt="1">
        <dgm:presLayoutVars>
          <dgm:chPref val="3"/>
        </dgm:presLayoutVars>
      </dgm:prSet>
      <dgm:spPr/>
    </dgm:pt>
    <dgm:pt modelId="{863725C7-4061-A740-9ED5-9182D4328A83}" type="pres">
      <dgm:prSet presAssocID="{2ED72FB7-CD1D-2140-8884-0BAC834B3A95}" presName="rootConnector1" presStyleLbl="node1" presStyleIdx="0" presStyleCnt="0"/>
      <dgm:spPr/>
    </dgm:pt>
    <dgm:pt modelId="{7DD21E91-9045-1147-A04E-1A4AA23A3E41}" type="pres">
      <dgm:prSet presAssocID="{2ED72FB7-CD1D-2140-8884-0BAC834B3A95}" presName="hierChild2" presStyleCnt="0"/>
      <dgm:spPr/>
    </dgm:pt>
    <dgm:pt modelId="{817614AC-13F4-AE40-9BD3-5A010075C298}" type="pres">
      <dgm:prSet presAssocID="{709D81C4-F3BB-0942-976F-626C0AB73113}" presName="Name64" presStyleLbl="parChTrans1D2" presStyleIdx="0" presStyleCnt="2"/>
      <dgm:spPr/>
    </dgm:pt>
    <dgm:pt modelId="{21A8B392-D71E-DA45-B533-A360D710288F}" type="pres">
      <dgm:prSet presAssocID="{037220A4-F5C1-5648-9469-5BB5E7218F14}" presName="hierRoot2" presStyleCnt="0">
        <dgm:presLayoutVars>
          <dgm:hierBranch val="init"/>
        </dgm:presLayoutVars>
      </dgm:prSet>
      <dgm:spPr/>
    </dgm:pt>
    <dgm:pt modelId="{95726C0F-C3DD-6745-887E-5C4E832A4360}" type="pres">
      <dgm:prSet presAssocID="{037220A4-F5C1-5648-9469-5BB5E7218F14}" presName="rootComposite" presStyleCnt="0"/>
      <dgm:spPr/>
    </dgm:pt>
    <dgm:pt modelId="{B5ADED03-983F-C440-A97C-6506BE0202D9}" type="pres">
      <dgm:prSet presAssocID="{037220A4-F5C1-5648-9469-5BB5E7218F14}" presName="rootText" presStyleLbl="node2" presStyleIdx="0" presStyleCnt="2">
        <dgm:presLayoutVars>
          <dgm:chPref val="3"/>
        </dgm:presLayoutVars>
      </dgm:prSet>
      <dgm:spPr/>
    </dgm:pt>
    <dgm:pt modelId="{AD9BED53-2B4D-DB4A-B788-61F42D40B080}" type="pres">
      <dgm:prSet presAssocID="{037220A4-F5C1-5648-9469-5BB5E7218F14}" presName="rootConnector" presStyleLbl="node2" presStyleIdx="0" presStyleCnt="2"/>
      <dgm:spPr/>
    </dgm:pt>
    <dgm:pt modelId="{94E0273F-01C0-C641-AD31-AF334C460BC1}" type="pres">
      <dgm:prSet presAssocID="{037220A4-F5C1-5648-9469-5BB5E7218F14}" presName="hierChild4" presStyleCnt="0"/>
      <dgm:spPr/>
    </dgm:pt>
    <dgm:pt modelId="{591443D6-1FD8-8345-86D8-0207DF2421D5}" type="pres">
      <dgm:prSet presAssocID="{9DCC3A6C-BD3B-2542-893B-65788457BF79}" presName="Name64" presStyleLbl="parChTrans1D3" presStyleIdx="0" presStyleCnt="4"/>
      <dgm:spPr/>
    </dgm:pt>
    <dgm:pt modelId="{CB088FB6-3156-5744-9F39-8BD63F1932D6}" type="pres">
      <dgm:prSet presAssocID="{D9726D57-E039-C340-8D3E-9F67262ABE5D}" presName="hierRoot2" presStyleCnt="0">
        <dgm:presLayoutVars>
          <dgm:hierBranch val="init"/>
        </dgm:presLayoutVars>
      </dgm:prSet>
      <dgm:spPr/>
    </dgm:pt>
    <dgm:pt modelId="{7CD6EB38-4906-9A48-BEC4-EBFD0133980A}" type="pres">
      <dgm:prSet presAssocID="{D9726D57-E039-C340-8D3E-9F67262ABE5D}" presName="rootComposite" presStyleCnt="0"/>
      <dgm:spPr/>
    </dgm:pt>
    <dgm:pt modelId="{43C66485-8588-5746-B2A0-622E6FF09A5E}" type="pres">
      <dgm:prSet presAssocID="{D9726D57-E039-C340-8D3E-9F67262ABE5D}" presName="rootText" presStyleLbl="node3" presStyleIdx="0" presStyleCnt="4">
        <dgm:presLayoutVars>
          <dgm:chPref val="3"/>
        </dgm:presLayoutVars>
      </dgm:prSet>
      <dgm:spPr/>
    </dgm:pt>
    <dgm:pt modelId="{1075EC1A-D913-4D42-9158-D75D6FE6D9F8}" type="pres">
      <dgm:prSet presAssocID="{D9726D57-E039-C340-8D3E-9F67262ABE5D}" presName="rootConnector" presStyleLbl="node3" presStyleIdx="0" presStyleCnt="4"/>
      <dgm:spPr/>
    </dgm:pt>
    <dgm:pt modelId="{C0B92875-C3E6-0A4C-A2CE-439F91ED015F}" type="pres">
      <dgm:prSet presAssocID="{D9726D57-E039-C340-8D3E-9F67262ABE5D}" presName="hierChild4" presStyleCnt="0"/>
      <dgm:spPr/>
    </dgm:pt>
    <dgm:pt modelId="{461E279A-B3A4-EA40-877C-FAD6A0CA9494}" type="pres">
      <dgm:prSet presAssocID="{D9726D57-E039-C340-8D3E-9F67262ABE5D}" presName="hierChild5" presStyleCnt="0"/>
      <dgm:spPr/>
    </dgm:pt>
    <dgm:pt modelId="{6CD26E7C-7E10-224E-80B9-3730C586E9EF}" type="pres">
      <dgm:prSet presAssocID="{1DD99DBD-E61D-154B-95A1-3DB5A73940C1}" presName="Name64" presStyleLbl="parChTrans1D3" presStyleIdx="1" presStyleCnt="4"/>
      <dgm:spPr/>
    </dgm:pt>
    <dgm:pt modelId="{5474A3BF-B15E-0141-A82D-7B28D1C704A9}" type="pres">
      <dgm:prSet presAssocID="{863986A3-A037-8E4E-9560-B142CA446AEE}" presName="hierRoot2" presStyleCnt="0">
        <dgm:presLayoutVars>
          <dgm:hierBranch val="init"/>
        </dgm:presLayoutVars>
      </dgm:prSet>
      <dgm:spPr/>
    </dgm:pt>
    <dgm:pt modelId="{1D0B5537-344C-E547-B155-C6B3F7A673E1}" type="pres">
      <dgm:prSet presAssocID="{863986A3-A037-8E4E-9560-B142CA446AEE}" presName="rootComposite" presStyleCnt="0"/>
      <dgm:spPr/>
    </dgm:pt>
    <dgm:pt modelId="{F1869B29-FD66-BA45-89E4-3385665239ED}" type="pres">
      <dgm:prSet presAssocID="{863986A3-A037-8E4E-9560-B142CA446AEE}" presName="rootText" presStyleLbl="node3" presStyleIdx="1" presStyleCnt="4">
        <dgm:presLayoutVars>
          <dgm:chPref val="3"/>
        </dgm:presLayoutVars>
      </dgm:prSet>
      <dgm:spPr/>
    </dgm:pt>
    <dgm:pt modelId="{4283DB86-9663-4C4B-82E0-7A4BC9132711}" type="pres">
      <dgm:prSet presAssocID="{863986A3-A037-8E4E-9560-B142CA446AEE}" presName="rootConnector" presStyleLbl="node3" presStyleIdx="1" presStyleCnt="4"/>
      <dgm:spPr/>
    </dgm:pt>
    <dgm:pt modelId="{7B04B785-94C8-DF44-8B3B-6A4322BEDC71}" type="pres">
      <dgm:prSet presAssocID="{863986A3-A037-8E4E-9560-B142CA446AEE}" presName="hierChild4" presStyleCnt="0"/>
      <dgm:spPr/>
    </dgm:pt>
    <dgm:pt modelId="{82BE0EBA-B007-4043-AFB5-843AE19D0E4D}" type="pres">
      <dgm:prSet presAssocID="{863986A3-A037-8E4E-9560-B142CA446AEE}" presName="hierChild5" presStyleCnt="0"/>
      <dgm:spPr/>
    </dgm:pt>
    <dgm:pt modelId="{A9B8BA08-A4DB-F84E-BFEA-24FD7CD21446}" type="pres">
      <dgm:prSet presAssocID="{4AC39364-D655-584A-A17C-25EE340B63E9}" presName="Name64" presStyleLbl="parChTrans1D3" presStyleIdx="2" presStyleCnt="4"/>
      <dgm:spPr/>
    </dgm:pt>
    <dgm:pt modelId="{A9D4B8E9-D563-F443-99A4-5D542B6DF457}" type="pres">
      <dgm:prSet presAssocID="{B40F3744-115D-6849-9A5A-3674E0489DD7}" presName="hierRoot2" presStyleCnt="0">
        <dgm:presLayoutVars>
          <dgm:hierBranch val="init"/>
        </dgm:presLayoutVars>
      </dgm:prSet>
      <dgm:spPr/>
    </dgm:pt>
    <dgm:pt modelId="{047832C7-DE9F-F747-89D0-C70539E27409}" type="pres">
      <dgm:prSet presAssocID="{B40F3744-115D-6849-9A5A-3674E0489DD7}" presName="rootComposite" presStyleCnt="0"/>
      <dgm:spPr/>
    </dgm:pt>
    <dgm:pt modelId="{D3D03A26-174D-3A4F-B16C-84E0173CE231}" type="pres">
      <dgm:prSet presAssocID="{B40F3744-115D-6849-9A5A-3674E0489DD7}" presName="rootText" presStyleLbl="node3" presStyleIdx="2" presStyleCnt="4">
        <dgm:presLayoutVars>
          <dgm:chPref val="3"/>
        </dgm:presLayoutVars>
      </dgm:prSet>
      <dgm:spPr/>
    </dgm:pt>
    <dgm:pt modelId="{0CBEA997-BE64-7942-9509-495B806AAC67}" type="pres">
      <dgm:prSet presAssocID="{B40F3744-115D-6849-9A5A-3674E0489DD7}" presName="rootConnector" presStyleLbl="node3" presStyleIdx="2" presStyleCnt="4"/>
      <dgm:spPr/>
    </dgm:pt>
    <dgm:pt modelId="{CFD161ED-6527-3143-82E2-1F3691CED345}" type="pres">
      <dgm:prSet presAssocID="{B40F3744-115D-6849-9A5A-3674E0489DD7}" presName="hierChild4" presStyleCnt="0"/>
      <dgm:spPr/>
    </dgm:pt>
    <dgm:pt modelId="{B665CDED-32A9-C24A-A507-074E15C6F8C1}" type="pres">
      <dgm:prSet presAssocID="{B40F3744-115D-6849-9A5A-3674E0489DD7}" presName="hierChild5" presStyleCnt="0"/>
      <dgm:spPr/>
    </dgm:pt>
    <dgm:pt modelId="{CE905EDE-EEB8-624A-8531-5F3FD0835D1E}" type="pres">
      <dgm:prSet presAssocID="{578E4938-C90B-A043-9470-79559B46753E}" presName="Name64" presStyleLbl="parChTrans1D3" presStyleIdx="3" presStyleCnt="4"/>
      <dgm:spPr/>
    </dgm:pt>
    <dgm:pt modelId="{3182EDC0-0B4D-7045-B110-6203FD6292E5}" type="pres">
      <dgm:prSet presAssocID="{EBF57F5E-5CB5-9240-87A2-89E74BBF9B17}" presName="hierRoot2" presStyleCnt="0">
        <dgm:presLayoutVars>
          <dgm:hierBranch val="init"/>
        </dgm:presLayoutVars>
      </dgm:prSet>
      <dgm:spPr/>
    </dgm:pt>
    <dgm:pt modelId="{EE522805-BC6B-FD47-991F-2314C1AF0D53}" type="pres">
      <dgm:prSet presAssocID="{EBF57F5E-5CB5-9240-87A2-89E74BBF9B17}" presName="rootComposite" presStyleCnt="0"/>
      <dgm:spPr/>
    </dgm:pt>
    <dgm:pt modelId="{D60323CC-D001-064E-B062-9FFB6B4EFADD}" type="pres">
      <dgm:prSet presAssocID="{EBF57F5E-5CB5-9240-87A2-89E74BBF9B17}" presName="rootText" presStyleLbl="node3" presStyleIdx="3" presStyleCnt="4">
        <dgm:presLayoutVars>
          <dgm:chPref val="3"/>
        </dgm:presLayoutVars>
      </dgm:prSet>
      <dgm:spPr/>
    </dgm:pt>
    <dgm:pt modelId="{4F44EF02-68D8-884F-8597-A867462462CA}" type="pres">
      <dgm:prSet presAssocID="{EBF57F5E-5CB5-9240-87A2-89E74BBF9B17}" presName="rootConnector" presStyleLbl="node3" presStyleIdx="3" presStyleCnt="4"/>
      <dgm:spPr/>
    </dgm:pt>
    <dgm:pt modelId="{8CCA7BEF-2E45-3740-9466-DD9A4925A90E}" type="pres">
      <dgm:prSet presAssocID="{EBF57F5E-5CB5-9240-87A2-89E74BBF9B17}" presName="hierChild4" presStyleCnt="0"/>
      <dgm:spPr/>
    </dgm:pt>
    <dgm:pt modelId="{00A1AE28-E6D2-D44B-89CF-E8B71FAC1784}" type="pres">
      <dgm:prSet presAssocID="{EBF57F5E-5CB5-9240-87A2-89E74BBF9B17}" presName="hierChild5" presStyleCnt="0"/>
      <dgm:spPr/>
    </dgm:pt>
    <dgm:pt modelId="{664B6721-7363-B54F-842D-9C7976144ABB}" type="pres">
      <dgm:prSet presAssocID="{037220A4-F5C1-5648-9469-5BB5E7218F14}" presName="hierChild5" presStyleCnt="0"/>
      <dgm:spPr/>
    </dgm:pt>
    <dgm:pt modelId="{2CB70861-1DA0-B54F-8144-BF31B4BA9E78}" type="pres">
      <dgm:prSet presAssocID="{34242824-FDD2-9947-9248-EE00638CE51A}" presName="Name64" presStyleLbl="parChTrans1D2" presStyleIdx="1" presStyleCnt="2"/>
      <dgm:spPr/>
    </dgm:pt>
    <dgm:pt modelId="{70A05119-8036-0B45-910C-9960CFB2A47A}" type="pres">
      <dgm:prSet presAssocID="{2FA5C719-5882-0549-A262-1C61448B12DF}" presName="hierRoot2" presStyleCnt="0">
        <dgm:presLayoutVars>
          <dgm:hierBranch val="init"/>
        </dgm:presLayoutVars>
      </dgm:prSet>
      <dgm:spPr/>
    </dgm:pt>
    <dgm:pt modelId="{95F09F6D-D76D-664A-9064-C1247D3B34FF}" type="pres">
      <dgm:prSet presAssocID="{2FA5C719-5882-0549-A262-1C61448B12DF}" presName="rootComposite" presStyleCnt="0"/>
      <dgm:spPr/>
    </dgm:pt>
    <dgm:pt modelId="{73AC88D7-9C05-3541-9188-2FB0EAF9A7B0}" type="pres">
      <dgm:prSet presAssocID="{2FA5C719-5882-0549-A262-1C61448B12DF}" presName="rootText" presStyleLbl="node2" presStyleIdx="1" presStyleCnt="2">
        <dgm:presLayoutVars>
          <dgm:chPref val="3"/>
        </dgm:presLayoutVars>
      </dgm:prSet>
      <dgm:spPr/>
    </dgm:pt>
    <dgm:pt modelId="{07D1EAED-CB24-414D-A5A3-163613907B82}" type="pres">
      <dgm:prSet presAssocID="{2FA5C719-5882-0549-A262-1C61448B12DF}" presName="rootConnector" presStyleLbl="node2" presStyleIdx="1" presStyleCnt="2"/>
      <dgm:spPr/>
    </dgm:pt>
    <dgm:pt modelId="{41C88898-F96E-484D-BABE-B1E2BD325D84}" type="pres">
      <dgm:prSet presAssocID="{2FA5C719-5882-0549-A262-1C61448B12DF}" presName="hierChild4" presStyleCnt="0"/>
      <dgm:spPr/>
    </dgm:pt>
    <dgm:pt modelId="{700C1013-A850-4D43-A275-7411D222239B}" type="pres">
      <dgm:prSet presAssocID="{2FA5C719-5882-0549-A262-1C61448B12DF}" presName="hierChild5" presStyleCnt="0"/>
      <dgm:spPr/>
    </dgm:pt>
    <dgm:pt modelId="{91C3AE67-5EBE-E54F-BBBC-611E2B2A500F}" type="pres">
      <dgm:prSet presAssocID="{2ED72FB7-CD1D-2140-8884-0BAC834B3A95}" presName="hierChild3" presStyleCnt="0"/>
      <dgm:spPr/>
    </dgm:pt>
  </dgm:ptLst>
  <dgm:cxnLst>
    <dgm:cxn modelId="{60695E00-6F6B-F344-A071-F442E97E8A96}" srcId="{037220A4-F5C1-5648-9469-5BB5E7218F14}" destId="{863986A3-A037-8E4E-9560-B142CA446AEE}" srcOrd="1" destOrd="0" parTransId="{1DD99DBD-E61D-154B-95A1-3DB5A73940C1}" sibTransId="{28E3250B-BFFB-D340-9363-CEDF57C330FC}"/>
    <dgm:cxn modelId="{0D1CF802-803C-4C40-835E-87FCB16DA51E}" srcId="{037220A4-F5C1-5648-9469-5BB5E7218F14}" destId="{B40F3744-115D-6849-9A5A-3674E0489DD7}" srcOrd="2" destOrd="0" parTransId="{4AC39364-D655-584A-A17C-25EE340B63E9}" sibTransId="{473B5F04-26DD-9A40-BD7D-C3EA6684B035}"/>
    <dgm:cxn modelId="{5DE03811-3222-004A-828A-DFEF351513E5}" type="presOf" srcId="{2ED72FB7-CD1D-2140-8884-0BAC834B3A95}" destId="{B42025EE-A47D-144E-A51D-BADF996C9D2E}" srcOrd="0" destOrd="0" presId="urn:microsoft.com/office/officeart/2009/3/layout/HorizontalOrganizationChart"/>
    <dgm:cxn modelId="{BB7DC914-E038-E244-884E-E17BF2D04FCF}" type="presOf" srcId="{863986A3-A037-8E4E-9560-B142CA446AEE}" destId="{F1869B29-FD66-BA45-89E4-3385665239ED}" srcOrd="0" destOrd="0" presId="urn:microsoft.com/office/officeart/2009/3/layout/HorizontalOrganizationChart"/>
    <dgm:cxn modelId="{5FE6A41D-3B35-8F48-BE41-6B1CB123C93A}" type="presOf" srcId="{D9726D57-E039-C340-8D3E-9F67262ABE5D}" destId="{43C66485-8588-5746-B2A0-622E6FF09A5E}" srcOrd="0" destOrd="0" presId="urn:microsoft.com/office/officeart/2009/3/layout/HorizontalOrganizationChart"/>
    <dgm:cxn modelId="{7EBC2222-05FA-A34E-B9A8-241B6A6EFA9F}" type="presOf" srcId="{578E4938-C90B-A043-9470-79559B46753E}" destId="{CE905EDE-EEB8-624A-8531-5F3FD0835D1E}" srcOrd="0" destOrd="0" presId="urn:microsoft.com/office/officeart/2009/3/layout/HorizontalOrganizationChart"/>
    <dgm:cxn modelId="{6AFC8923-42A1-2A40-B9B9-CEB780E9738A}" type="presOf" srcId="{2FA5C719-5882-0549-A262-1C61448B12DF}" destId="{73AC88D7-9C05-3541-9188-2FB0EAF9A7B0}" srcOrd="0" destOrd="0" presId="urn:microsoft.com/office/officeart/2009/3/layout/HorizontalOrganizationChart"/>
    <dgm:cxn modelId="{D7219A2A-11CA-0A42-BCBF-2A0798760F92}" type="presOf" srcId="{4AC39364-D655-584A-A17C-25EE340B63E9}" destId="{A9B8BA08-A4DB-F84E-BFEA-24FD7CD21446}" srcOrd="0" destOrd="0" presId="urn:microsoft.com/office/officeart/2009/3/layout/HorizontalOrganizationChart"/>
    <dgm:cxn modelId="{A390732D-8153-4340-B62E-4B61902F0B48}" srcId="{2ED72FB7-CD1D-2140-8884-0BAC834B3A95}" destId="{037220A4-F5C1-5648-9469-5BB5E7218F14}" srcOrd="0" destOrd="0" parTransId="{709D81C4-F3BB-0942-976F-626C0AB73113}" sibTransId="{839C04EC-8E4E-E84F-9C5C-92816EA015BE}"/>
    <dgm:cxn modelId="{C1DE4136-46A0-1D44-AFA3-47FF19858B2B}" type="presOf" srcId="{863986A3-A037-8E4E-9560-B142CA446AEE}" destId="{4283DB86-9663-4C4B-82E0-7A4BC9132711}" srcOrd="1" destOrd="0" presId="urn:microsoft.com/office/officeart/2009/3/layout/HorizontalOrganizationChart"/>
    <dgm:cxn modelId="{CF990B3B-B61F-3E49-8F33-5AB4BE87FBDB}" type="presOf" srcId="{2ED72FB7-CD1D-2140-8884-0BAC834B3A95}" destId="{863725C7-4061-A740-9ED5-9182D4328A83}" srcOrd="1" destOrd="0" presId="urn:microsoft.com/office/officeart/2009/3/layout/HorizontalOrganizationChart"/>
    <dgm:cxn modelId="{B97AEB4C-5F7F-D349-890C-5BA3B9D833CF}" type="presOf" srcId="{D9726D57-E039-C340-8D3E-9F67262ABE5D}" destId="{1075EC1A-D913-4D42-9158-D75D6FE6D9F8}" srcOrd="1" destOrd="0" presId="urn:microsoft.com/office/officeart/2009/3/layout/HorizontalOrganizationChart"/>
    <dgm:cxn modelId="{F545205E-1E48-9245-9D8A-24ED293F7A5B}" type="presOf" srcId="{B40F3744-115D-6849-9A5A-3674E0489DD7}" destId="{0CBEA997-BE64-7942-9509-495B806AAC67}" srcOrd="1" destOrd="0" presId="urn:microsoft.com/office/officeart/2009/3/layout/HorizontalOrganizationChart"/>
    <dgm:cxn modelId="{6D006665-CDEB-3A41-BB89-D9E3B1BBF0AC}" type="presOf" srcId="{B40F3744-115D-6849-9A5A-3674E0489DD7}" destId="{D3D03A26-174D-3A4F-B16C-84E0173CE231}" srcOrd="0" destOrd="0" presId="urn:microsoft.com/office/officeart/2009/3/layout/HorizontalOrganizationChart"/>
    <dgm:cxn modelId="{ADC2C86A-4AB3-504F-A8AE-CE66C083A2B7}" type="presOf" srcId="{037220A4-F5C1-5648-9469-5BB5E7218F14}" destId="{B5ADED03-983F-C440-A97C-6506BE0202D9}" srcOrd="0" destOrd="0" presId="urn:microsoft.com/office/officeart/2009/3/layout/HorizontalOrganizationChart"/>
    <dgm:cxn modelId="{6757B372-7B8E-1143-8BCD-002246309851}" srcId="{E0E81B47-8AC3-1B43-AEBE-9D84A0F26F6C}" destId="{2ED72FB7-CD1D-2140-8884-0BAC834B3A95}" srcOrd="0" destOrd="0" parTransId="{6F2C054C-ED5A-7F42-B266-42BEE316214F}" sibTransId="{847531A4-3F6E-9F42-986E-C755A873B9D7}"/>
    <dgm:cxn modelId="{5949527C-61AA-CF44-B2DF-D18241972EE3}" type="presOf" srcId="{EBF57F5E-5CB5-9240-87A2-89E74BBF9B17}" destId="{4F44EF02-68D8-884F-8597-A867462462CA}" srcOrd="1" destOrd="0" presId="urn:microsoft.com/office/officeart/2009/3/layout/HorizontalOrganizationChart"/>
    <dgm:cxn modelId="{384FF08E-AE53-164E-ACFC-D2B95913D9BC}" srcId="{037220A4-F5C1-5648-9469-5BB5E7218F14}" destId="{D9726D57-E039-C340-8D3E-9F67262ABE5D}" srcOrd="0" destOrd="0" parTransId="{9DCC3A6C-BD3B-2542-893B-65788457BF79}" sibTransId="{A303E6A0-C852-6943-AD87-4629CBD2FF5E}"/>
    <dgm:cxn modelId="{9E11F29A-3A54-E049-9B9A-7E7A65E31190}" type="presOf" srcId="{E0E81B47-8AC3-1B43-AEBE-9D84A0F26F6C}" destId="{2906BD38-56B2-4A4D-9862-AB9EFA6E6823}" srcOrd="0" destOrd="0" presId="urn:microsoft.com/office/officeart/2009/3/layout/HorizontalOrganizationChart"/>
    <dgm:cxn modelId="{FAB720A7-02C9-7240-8722-FD8B70BCB513}" type="presOf" srcId="{1DD99DBD-E61D-154B-95A1-3DB5A73940C1}" destId="{6CD26E7C-7E10-224E-80B9-3730C586E9EF}" srcOrd="0" destOrd="0" presId="urn:microsoft.com/office/officeart/2009/3/layout/HorizontalOrganizationChart"/>
    <dgm:cxn modelId="{990FDCAC-923A-0843-86E3-2E2B690A19EA}" type="presOf" srcId="{9DCC3A6C-BD3B-2542-893B-65788457BF79}" destId="{591443D6-1FD8-8345-86D8-0207DF2421D5}" srcOrd="0" destOrd="0" presId="urn:microsoft.com/office/officeart/2009/3/layout/HorizontalOrganizationChart"/>
    <dgm:cxn modelId="{3A1002AD-09B1-D649-9D0A-37DFFDEA0DC1}" srcId="{037220A4-F5C1-5648-9469-5BB5E7218F14}" destId="{EBF57F5E-5CB5-9240-87A2-89E74BBF9B17}" srcOrd="3" destOrd="0" parTransId="{578E4938-C90B-A043-9470-79559B46753E}" sibTransId="{9DBCB88F-BBD2-5A44-9446-3A4CBC3CE634}"/>
    <dgm:cxn modelId="{036953BC-B7B7-3E40-A44D-E1EE6820C288}" type="presOf" srcId="{037220A4-F5C1-5648-9469-5BB5E7218F14}" destId="{AD9BED53-2B4D-DB4A-B788-61F42D40B080}" srcOrd="1" destOrd="0" presId="urn:microsoft.com/office/officeart/2009/3/layout/HorizontalOrganizationChart"/>
    <dgm:cxn modelId="{1DA6FCC3-5825-D04A-AB26-BC593F9CD2E5}" type="presOf" srcId="{EBF57F5E-5CB5-9240-87A2-89E74BBF9B17}" destId="{D60323CC-D001-064E-B062-9FFB6B4EFADD}" srcOrd="0" destOrd="0" presId="urn:microsoft.com/office/officeart/2009/3/layout/HorizontalOrganizationChart"/>
    <dgm:cxn modelId="{A47371C7-96BD-CB4C-A59C-71C3749E643B}" type="presOf" srcId="{34242824-FDD2-9947-9248-EE00638CE51A}" destId="{2CB70861-1DA0-B54F-8144-BF31B4BA9E78}" srcOrd="0" destOrd="0" presId="urn:microsoft.com/office/officeart/2009/3/layout/HorizontalOrganizationChart"/>
    <dgm:cxn modelId="{013911D5-303B-684D-91C5-46B88F84936C}" srcId="{2ED72FB7-CD1D-2140-8884-0BAC834B3A95}" destId="{2FA5C719-5882-0549-A262-1C61448B12DF}" srcOrd="1" destOrd="0" parTransId="{34242824-FDD2-9947-9248-EE00638CE51A}" sibTransId="{51E5CE2A-DC4C-DA42-A722-0B7AD9C4E851}"/>
    <dgm:cxn modelId="{B1210ADA-CC0F-8D41-9665-7C3684FEAE40}" type="presOf" srcId="{709D81C4-F3BB-0942-976F-626C0AB73113}" destId="{817614AC-13F4-AE40-9BD3-5A010075C298}" srcOrd="0" destOrd="0" presId="urn:microsoft.com/office/officeart/2009/3/layout/HorizontalOrganizationChart"/>
    <dgm:cxn modelId="{E07533E8-BFD0-5C42-9D10-89C603A495E5}" type="presOf" srcId="{2FA5C719-5882-0549-A262-1C61448B12DF}" destId="{07D1EAED-CB24-414D-A5A3-163613907B82}" srcOrd="1" destOrd="0" presId="urn:microsoft.com/office/officeart/2009/3/layout/HorizontalOrganizationChart"/>
    <dgm:cxn modelId="{ED5AC141-D263-6C45-B7D2-CC281696088D}" type="presParOf" srcId="{2906BD38-56B2-4A4D-9862-AB9EFA6E6823}" destId="{FC9A7F44-830E-E84F-8960-8F91E343E1F8}" srcOrd="0" destOrd="0" presId="urn:microsoft.com/office/officeart/2009/3/layout/HorizontalOrganizationChart"/>
    <dgm:cxn modelId="{74BD9C79-2929-1E4D-8E3D-A3F7477BE153}" type="presParOf" srcId="{FC9A7F44-830E-E84F-8960-8F91E343E1F8}" destId="{A592CA79-AF5F-A64A-8872-4D16DED4FFBA}" srcOrd="0" destOrd="0" presId="urn:microsoft.com/office/officeart/2009/3/layout/HorizontalOrganizationChart"/>
    <dgm:cxn modelId="{9816A893-50E6-5D46-ADD5-CBD41DE76B86}" type="presParOf" srcId="{A592CA79-AF5F-A64A-8872-4D16DED4FFBA}" destId="{B42025EE-A47D-144E-A51D-BADF996C9D2E}" srcOrd="0" destOrd="0" presId="urn:microsoft.com/office/officeart/2009/3/layout/HorizontalOrganizationChart"/>
    <dgm:cxn modelId="{F1C0763F-A846-1840-86F2-B4C367874D51}" type="presParOf" srcId="{A592CA79-AF5F-A64A-8872-4D16DED4FFBA}" destId="{863725C7-4061-A740-9ED5-9182D4328A83}" srcOrd="1" destOrd="0" presId="urn:microsoft.com/office/officeart/2009/3/layout/HorizontalOrganizationChart"/>
    <dgm:cxn modelId="{488B2E21-D3E5-1B44-833F-517969626448}" type="presParOf" srcId="{FC9A7F44-830E-E84F-8960-8F91E343E1F8}" destId="{7DD21E91-9045-1147-A04E-1A4AA23A3E41}" srcOrd="1" destOrd="0" presId="urn:microsoft.com/office/officeart/2009/3/layout/HorizontalOrganizationChart"/>
    <dgm:cxn modelId="{53FD133D-BA33-0A40-A88A-157E3E7606BF}" type="presParOf" srcId="{7DD21E91-9045-1147-A04E-1A4AA23A3E41}" destId="{817614AC-13F4-AE40-9BD3-5A010075C298}" srcOrd="0" destOrd="0" presId="urn:microsoft.com/office/officeart/2009/3/layout/HorizontalOrganizationChart"/>
    <dgm:cxn modelId="{188CF4B6-0D99-AB48-9322-A6B69C2F7F88}" type="presParOf" srcId="{7DD21E91-9045-1147-A04E-1A4AA23A3E41}" destId="{21A8B392-D71E-DA45-B533-A360D710288F}" srcOrd="1" destOrd="0" presId="urn:microsoft.com/office/officeart/2009/3/layout/HorizontalOrganizationChart"/>
    <dgm:cxn modelId="{5E466AD2-D8F2-F24A-9254-EC85BF667E37}" type="presParOf" srcId="{21A8B392-D71E-DA45-B533-A360D710288F}" destId="{95726C0F-C3DD-6745-887E-5C4E832A4360}" srcOrd="0" destOrd="0" presId="urn:microsoft.com/office/officeart/2009/3/layout/HorizontalOrganizationChart"/>
    <dgm:cxn modelId="{28D6E37A-575A-6449-BFDB-CA2E3AECCFE2}" type="presParOf" srcId="{95726C0F-C3DD-6745-887E-5C4E832A4360}" destId="{B5ADED03-983F-C440-A97C-6506BE0202D9}" srcOrd="0" destOrd="0" presId="urn:microsoft.com/office/officeart/2009/3/layout/HorizontalOrganizationChart"/>
    <dgm:cxn modelId="{AF1B345B-6FF1-B841-AEA4-FCE7828BED73}" type="presParOf" srcId="{95726C0F-C3DD-6745-887E-5C4E832A4360}" destId="{AD9BED53-2B4D-DB4A-B788-61F42D40B080}" srcOrd="1" destOrd="0" presId="urn:microsoft.com/office/officeart/2009/3/layout/HorizontalOrganizationChart"/>
    <dgm:cxn modelId="{5619A65D-15F2-4A4C-B942-21AA219DCA45}" type="presParOf" srcId="{21A8B392-D71E-DA45-B533-A360D710288F}" destId="{94E0273F-01C0-C641-AD31-AF334C460BC1}" srcOrd="1" destOrd="0" presId="urn:microsoft.com/office/officeart/2009/3/layout/HorizontalOrganizationChart"/>
    <dgm:cxn modelId="{6FBF5730-CF6D-AA41-B2ED-492BC74849BF}" type="presParOf" srcId="{94E0273F-01C0-C641-AD31-AF334C460BC1}" destId="{591443D6-1FD8-8345-86D8-0207DF2421D5}" srcOrd="0" destOrd="0" presId="urn:microsoft.com/office/officeart/2009/3/layout/HorizontalOrganizationChart"/>
    <dgm:cxn modelId="{41A2A0EA-E74E-7B4F-AC46-CA5418AD83CA}" type="presParOf" srcId="{94E0273F-01C0-C641-AD31-AF334C460BC1}" destId="{CB088FB6-3156-5744-9F39-8BD63F1932D6}" srcOrd="1" destOrd="0" presId="urn:microsoft.com/office/officeart/2009/3/layout/HorizontalOrganizationChart"/>
    <dgm:cxn modelId="{C0886D0F-C598-5049-B8C1-080603BB0631}" type="presParOf" srcId="{CB088FB6-3156-5744-9F39-8BD63F1932D6}" destId="{7CD6EB38-4906-9A48-BEC4-EBFD0133980A}" srcOrd="0" destOrd="0" presId="urn:microsoft.com/office/officeart/2009/3/layout/HorizontalOrganizationChart"/>
    <dgm:cxn modelId="{9F6DE726-5F05-6F4D-901B-6709DE3E098C}" type="presParOf" srcId="{7CD6EB38-4906-9A48-BEC4-EBFD0133980A}" destId="{43C66485-8588-5746-B2A0-622E6FF09A5E}" srcOrd="0" destOrd="0" presId="urn:microsoft.com/office/officeart/2009/3/layout/HorizontalOrganizationChart"/>
    <dgm:cxn modelId="{89CCBFD5-8396-114F-9C47-8B7EE250A7FE}" type="presParOf" srcId="{7CD6EB38-4906-9A48-BEC4-EBFD0133980A}" destId="{1075EC1A-D913-4D42-9158-D75D6FE6D9F8}" srcOrd="1" destOrd="0" presId="urn:microsoft.com/office/officeart/2009/3/layout/HorizontalOrganizationChart"/>
    <dgm:cxn modelId="{6D638005-46DD-4041-8EEA-1A7B617E59EE}" type="presParOf" srcId="{CB088FB6-3156-5744-9F39-8BD63F1932D6}" destId="{C0B92875-C3E6-0A4C-A2CE-439F91ED015F}" srcOrd="1" destOrd="0" presId="urn:microsoft.com/office/officeart/2009/3/layout/HorizontalOrganizationChart"/>
    <dgm:cxn modelId="{9CF6C1BC-AFEA-D749-A14C-CB53FAD07962}" type="presParOf" srcId="{CB088FB6-3156-5744-9F39-8BD63F1932D6}" destId="{461E279A-B3A4-EA40-877C-FAD6A0CA9494}" srcOrd="2" destOrd="0" presId="urn:microsoft.com/office/officeart/2009/3/layout/HorizontalOrganizationChart"/>
    <dgm:cxn modelId="{CBF32BBC-D8D7-A544-980A-9884E73E058C}" type="presParOf" srcId="{94E0273F-01C0-C641-AD31-AF334C460BC1}" destId="{6CD26E7C-7E10-224E-80B9-3730C586E9EF}" srcOrd="2" destOrd="0" presId="urn:microsoft.com/office/officeart/2009/3/layout/HorizontalOrganizationChart"/>
    <dgm:cxn modelId="{736AC0DA-DEDF-9A40-82F8-A13015908A41}" type="presParOf" srcId="{94E0273F-01C0-C641-AD31-AF334C460BC1}" destId="{5474A3BF-B15E-0141-A82D-7B28D1C704A9}" srcOrd="3" destOrd="0" presId="urn:microsoft.com/office/officeart/2009/3/layout/HorizontalOrganizationChart"/>
    <dgm:cxn modelId="{D244A3A4-98FC-974A-977B-A343FB82019F}" type="presParOf" srcId="{5474A3BF-B15E-0141-A82D-7B28D1C704A9}" destId="{1D0B5537-344C-E547-B155-C6B3F7A673E1}" srcOrd="0" destOrd="0" presId="urn:microsoft.com/office/officeart/2009/3/layout/HorizontalOrganizationChart"/>
    <dgm:cxn modelId="{40767BC6-FF67-3244-B528-BFED22517B64}" type="presParOf" srcId="{1D0B5537-344C-E547-B155-C6B3F7A673E1}" destId="{F1869B29-FD66-BA45-89E4-3385665239ED}" srcOrd="0" destOrd="0" presId="urn:microsoft.com/office/officeart/2009/3/layout/HorizontalOrganizationChart"/>
    <dgm:cxn modelId="{B7C48AA9-487A-6247-B97B-CE693069A425}" type="presParOf" srcId="{1D0B5537-344C-E547-B155-C6B3F7A673E1}" destId="{4283DB86-9663-4C4B-82E0-7A4BC9132711}" srcOrd="1" destOrd="0" presId="urn:microsoft.com/office/officeart/2009/3/layout/HorizontalOrganizationChart"/>
    <dgm:cxn modelId="{A6B52523-06B9-BA41-B45C-8E86685DD559}" type="presParOf" srcId="{5474A3BF-B15E-0141-A82D-7B28D1C704A9}" destId="{7B04B785-94C8-DF44-8B3B-6A4322BEDC71}" srcOrd="1" destOrd="0" presId="urn:microsoft.com/office/officeart/2009/3/layout/HorizontalOrganizationChart"/>
    <dgm:cxn modelId="{4483559D-E5F9-BB47-82BE-FE673574E7AC}" type="presParOf" srcId="{5474A3BF-B15E-0141-A82D-7B28D1C704A9}" destId="{82BE0EBA-B007-4043-AFB5-843AE19D0E4D}" srcOrd="2" destOrd="0" presId="urn:microsoft.com/office/officeart/2009/3/layout/HorizontalOrganizationChart"/>
    <dgm:cxn modelId="{6B5738D7-3CEB-8B46-B847-6C15814F6B07}" type="presParOf" srcId="{94E0273F-01C0-C641-AD31-AF334C460BC1}" destId="{A9B8BA08-A4DB-F84E-BFEA-24FD7CD21446}" srcOrd="4" destOrd="0" presId="urn:microsoft.com/office/officeart/2009/3/layout/HorizontalOrganizationChart"/>
    <dgm:cxn modelId="{6F1DC87E-AD4F-8643-A991-2A94ABB6172B}" type="presParOf" srcId="{94E0273F-01C0-C641-AD31-AF334C460BC1}" destId="{A9D4B8E9-D563-F443-99A4-5D542B6DF457}" srcOrd="5" destOrd="0" presId="urn:microsoft.com/office/officeart/2009/3/layout/HorizontalOrganizationChart"/>
    <dgm:cxn modelId="{E5D88590-1EBB-CE47-AB36-D6463AB8291A}" type="presParOf" srcId="{A9D4B8E9-D563-F443-99A4-5D542B6DF457}" destId="{047832C7-DE9F-F747-89D0-C70539E27409}" srcOrd="0" destOrd="0" presId="urn:microsoft.com/office/officeart/2009/3/layout/HorizontalOrganizationChart"/>
    <dgm:cxn modelId="{C4816921-ACA0-6D4E-A5B8-A01D85B22038}" type="presParOf" srcId="{047832C7-DE9F-F747-89D0-C70539E27409}" destId="{D3D03A26-174D-3A4F-B16C-84E0173CE231}" srcOrd="0" destOrd="0" presId="urn:microsoft.com/office/officeart/2009/3/layout/HorizontalOrganizationChart"/>
    <dgm:cxn modelId="{614B6B18-6E4F-1545-BEFF-A9ECFF419D7B}" type="presParOf" srcId="{047832C7-DE9F-F747-89D0-C70539E27409}" destId="{0CBEA997-BE64-7942-9509-495B806AAC67}" srcOrd="1" destOrd="0" presId="urn:microsoft.com/office/officeart/2009/3/layout/HorizontalOrganizationChart"/>
    <dgm:cxn modelId="{7A3DEBF6-3CD8-EE41-AC2F-869888249119}" type="presParOf" srcId="{A9D4B8E9-D563-F443-99A4-5D542B6DF457}" destId="{CFD161ED-6527-3143-82E2-1F3691CED345}" srcOrd="1" destOrd="0" presId="urn:microsoft.com/office/officeart/2009/3/layout/HorizontalOrganizationChart"/>
    <dgm:cxn modelId="{81BD5367-D9C9-D442-A1CA-132B59566396}" type="presParOf" srcId="{A9D4B8E9-D563-F443-99A4-5D542B6DF457}" destId="{B665CDED-32A9-C24A-A507-074E15C6F8C1}" srcOrd="2" destOrd="0" presId="urn:microsoft.com/office/officeart/2009/3/layout/HorizontalOrganizationChart"/>
    <dgm:cxn modelId="{74732BE6-B94B-0149-8978-3792642B495F}" type="presParOf" srcId="{94E0273F-01C0-C641-AD31-AF334C460BC1}" destId="{CE905EDE-EEB8-624A-8531-5F3FD0835D1E}" srcOrd="6" destOrd="0" presId="urn:microsoft.com/office/officeart/2009/3/layout/HorizontalOrganizationChart"/>
    <dgm:cxn modelId="{1FCA202D-43F9-1041-A352-047311BEDD9B}" type="presParOf" srcId="{94E0273F-01C0-C641-AD31-AF334C460BC1}" destId="{3182EDC0-0B4D-7045-B110-6203FD6292E5}" srcOrd="7" destOrd="0" presId="urn:microsoft.com/office/officeart/2009/3/layout/HorizontalOrganizationChart"/>
    <dgm:cxn modelId="{90A69FA8-0C36-8B49-AF35-A5DB07CA7823}" type="presParOf" srcId="{3182EDC0-0B4D-7045-B110-6203FD6292E5}" destId="{EE522805-BC6B-FD47-991F-2314C1AF0D53}" srcOrd="0" destOrd="0" presId="urn:microsoft.com/office/officeart/2009/3/layout/HorizontalOrganizationChart"/>
    <dgm:cxn modelId="{D38970F3-4324-144F-9A7E-1E7354347147}" type="presParOf" srcId="{EE522805-BC6B-FD47-991F-2314C1AF0D53}" destId="{D60323CC-D001-064E-B062-9FFB6B4EFADD}" srcOrd="0" destOrd="0" presId="urn:microsoft.com/office/officeart/2009/3/layout/HorizontalOrganizationChart"/>
    <dgm:cxn modelId="{5121235C-6C16-5B46-90CA-53AD34DAD047}" type="presParOf" srcId="{EE522805-BC6B-FD47-991F-2314C1AF0D53}" destId="{4F44EF02-68D8-884F-8597-A867462462CA}" srcOrd="1" destOrd="0" presId="urn:microsoft.com/office/officeart/2009/3/layout/HorizontalOrganizationChart"/>
    <dgm:cxn modelId="{C39F0DBD-528B-8C47-B62D-3BF44EB0CDA4}" type="presParOf" srcId="{3182EDC0-0B4D-7045-B110-6203FD6292E5}" destId="{8CCA7BEF-2E45-3740-9466-DD9A4925A90E}" srcOrd="1" destOrd="0" presId="urn:microsoft.com/office/officeart/2009/3/layout/HorizontalOrganizationChart"/>
    <dgm:cxn modelId="{811EE2FF-CCAB-C947-9429-DFE3F4A379E3}" type="presParOf" srcId="{3182EDC0-0B4D-7045-B110-6203FD6292E5}" destId="{00A1AE28-E6D2-D44B-89CF-E8B71FAC1784}" srcOrd="2" destOrd="0" presId="urn:microsoft.com/office/officeart/2009/3/layout/HorizontalOrganizationChart"/>
    <dgm:cxn modelId="{D5C73A92-F471-5F48-95BF-84371AD10E86}" type="presParOf" srcId="{21A8B392-D71E-DA45-B533-A360D710288F}" destId="{664B6721-7363-B54F-842D-9C7976144ABB}" srcOrd="2" destOrd="0" presId="urn:microsoft.com/office/officeart/2009/3/layout/HorizontalOrganizationChart"/>
    <dgm:cxn modelId="{4FA5F602-DF80-9C4C-AB45-98DF1E65B90D}" type="presParOf" srcId="{7DD21E91-9045-1147-A04E-1A4AA23A3E41}" destId="{2CB70861-1DA0-B54F-8144-BF31B4BA9E78}" srcOrd="2" destOrd="0" presId="urn:microsoft.com/office/officeart/2009/3/layout/HorizontalOrganizationChart"/>
    <dgm:cxn modelId="{D6AC1C3B-C7BB-FE4D-9D7E-69F7E38C4AD6}" type="presParOf" srcId="{7DD21E91-9045-1147-A04E-1A4AA23A3E41}" destId="{70A05119-8036-0B45-910C-9960CFB2A47A}" srcOrd="3" destOrd="0" presId="urn:microsoft.com/office/officeart/2009/3/layout/HorizontalOrganizationChart"/>
    <dgm:cxn modelId="{16DBD4D6-1BF8-B448-A061-D4B14712C66C}" type="presParOf" srcId="{70A05119-8036-0B45-910C-9960CFB2A47A}" destId="{95F09F6D-D76D-664A-9064-C1247D3B34FF}" srcOrd="0" destOrd="0" presId="urn:microsoft.com/office/officeart/2009/3/layout/HorizontalOrganizationChart"/>
    <dgm:cxn modelId="{4ACB7405-D113-174B-8133-23257907F654}" type="presParOf" srcId="{95F09F6D-D76D-664A-9064-C1247D3B34FF}" destId="{73AC88D7-9C05-3541-9188-2FB0EAF9A7B0}" srcOrd="0" destOrd="0" presId="urn:microsoft.com/office/officeart/2009/3/layout/HorizontalOrganizationChart"/>
    <dgm:cxn modelId="{DBF76401-3FA9-B04E-BC50-DDE5C1B3F744}" type="presParOf" srcId="{95F09F6D-D76D-664A-9064-C1247D3B34FF}" destId="{07D1EAED-CB24-414D-A5A3-163613907B82}" srcOrd="1" destOrd="0" presId="urn:microsoft.com/office/officeart/2009/3/layout/HorizontalOrganizationChart"/>
    <dgm:cxn modelId="{565EFDD3-D8D3-D040-9F79-45524CA2AD4D}" type="presParOf" srcId="{70A05119-8036-0B45-910C-9960CFB2A47A}" destId="{41C88898-F96E-484D-BABE-B1E2BD325D84}" srcOrd="1" destOrd="0" presId="urn:microsoft.com/office/officeart/2009/3/layout/HorizontalOrganizationChart"/>
    <dgm:cxn modelId="{BAD12581-B291-D048-8720-CAD5C0A97242}" type="presParOf" srcId="{70A05119-8036-0B45-910C-9960CFB2A47A}" destId="{700C1013-A850-4D43-A275-7411D222239B}" srcOrd="2" destOrd="0" presId="urn:microsoft.com/office/officeart/2009/3/layout/HorizontalOrganizationChart"/>
    <dgm:cxn modelId="{6B9091A3-220C-EF46-BA6E-7CDCF028B55C}" type="presParOf" srcId="{FC9A7F44-830E-E84F-8960-8F91E343E1F8}" destId="{91C3AE67-5EBE-E54F-BBBC-611E2B2A500F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2ED72FB7-CD1D-2140-8884-0BAC834B3A95}">
      <dgm:prSet custT="1"/>
      <dgm:spPr/>
      <dgm:t>
        <a:bodyPr/>
        <a:lstStyle/>
        <a:p>
          <a:r>
            <a:rPr lang="zh-CN" altLang="en-US" sz="2400" dirty="0"/>
            <a:t>对立统一规律</a:t>
          </a:r>
        </a:p>
      </dgm:t>
    </dgm:pt>
    <dgm:pt modelId="{6F2C054C-ED5A-7F42-B266-42BEE316214F}" type="par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847531A4-3F6E-9F42-986E-C755A873B9D7}" type="sib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037220A4-F5C1-5648-9469-5BB5E7218F1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含义</a:t>
          </a:r>
        </a:p>
      </dgm:t>
    </dgm:pt>
    <dgm:pt modelId="{709D81C4-F3BB-0942-976F-626C0AB73113}" type="parTrans" cxnId="{A390732D-8153-4340-B62E-4B61902F0B48}">
      <dgm:prSet/>
      <dgm:spPr/>
      <dgm:t>
        <a:bodyPr/>
        <a:lstStyle/>
        <a:p>
          <a:endParaRPr lang="zh-CN" altLang="en-US"/>
        </a:p>
      </dgm:t>
    </dgm:pt>
    <dgm:pt modelId="{839C04EC-8E4E-E84F-9C5C-92816EA015BE}" type="sibTrans" cxnId="{A390732D-8153-4340-B62E-4B61902F0B48}">
      <dgm:prSet/>
      <dgm:spPr/>
      <dgm:t>
        <a:bodyPr/>
        <a:lstStyle/>
        <a:p>
          <a:endParaRPr lang="zh-CN" altLang="en-US"/>
        </a:p>
      </dgm:t>
    </dgm:pt>
    <dgm:pt modelId="{D9726D57-E039-C340-8D3E-9F67262ABE5D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基本属性</a:t>
          </a:r>
        </a:p>
      </dgm:t>
    </dgm:pt>
    <dgm:pt modelId="{9DCC3A6C-BD3B-2542-893B-65788457BF79}" type="parTrans" cxnId="{384FF08E-AE53-164E-ACFC-D2B95913D9BC}">
      <dgm:prSet/>
      <dgm:spPr/>
      <dgm:t>
        <a:bodyPr/>
        <a:lstStyle/>
        <a:p>
          <a:endParaRPr lang="zh-CN" altLang="en-US"/>
        </a:p>
      </dgm:t>
    </dgm:pt>
    <dgm:pt modelId="{A303E6A0-C852-6943-AD87-4629CBD2FF5E}" type="sibTrans" cxnId="{384FF08E-AE53-164E-ACFC-D2B95913D9BC}">
      <dgm:prSet/>
      <dgm:spPr/>
      <dgm:t>
        <a:bodyPr/>
        <a:lstStyle/>
        <a:p>
          <a:endParaRPr lang="zh-CN" altLang="en-US"/>
        </a:p>
      </dgm:t>
    </dgm:pt>
    <dgm:pt modelId="{EBF57F5E-5CB5-9240-87A2-89E74BBF9B17}">
      <dgm:prSet custT="1"/>
      <dgm:spPr/>
      <dgm:t>
        <a:bodyPr/>
        <a:lstStyle/>
        <a:p>
          <a:r>
            <a:rPr lang="zh-CN" altLang="en-US" sz="2400" dirty="0"/>
            <a:t>不平衡性</a:t>
          </a:r>
        </a:p>
      </dgm:t>
    </dgm:pt>
    <dgm:pt modelId="{578E4938-C90B-A043-9470-79559B46753E}" type="parTrans" cxnId="{3A1002AD-09B1-D649-9D0A-37DFFDEA0DC1}">
      <dgm:prSet/>
      <dgm:spPr/>
      <dgm:t>
        <a:bodyPr/>
        <a:lstStyle/>
        <a:p>
          <a:endParaRPr lang="zh-CN" altLang="en-US"/>
        </a:p>
      </dgm:t>
    </dgm:pt>
    <dgm:pt modelId="{9DBCB88F-BBD2-5A44-9446-3A4CBC3CE634}" type="sibTrans" cxnId="{3A1002AD-09B1-D649-9D0A-37DFFDEA0DC1}">
      <dgm:prSet/>
      <dgm:spPr/>
      <dgm:t>
        <a:bodyPr/>
        <a:lstStyle/>
        <a:p>
          <a:endParaRPr lang="zh-CN" altLang="en-US"/>
        </a:p>
      </dgm:t>
    </dgm:pt>
    <dgm:pt modelId="{863986A3-A037-8E4E-9560-B142CA446AEE}">
      <dgm:prSet custT="1"/>
      <dgm:spPr/>
      <dgm:t>
        <a:bodyPr/>
        <a:lstStyle/>
        <a:p>
          <a:r>
            <a:rPr lang="zh-CN" altLang="en-US" sz="2400" dirty="0"/>
            <a:t>内外因</a:t>
          </a:r>
        </a:p>
      </dgm:t>
    </dgm:pt>
    <dgm:pt modelId="{1DD99DBD-E61D-154B-95A1-3DB5A73940C1}" type="parTrans" cxnId="{60695E00-6F6B-F344-A071-F442E97E8A96}">
      <dgm:prSet/>
      <dgm:spPr/>
      <dgm:t>
        <a:bodyPr/>
        <a:lstStyle/>
        <a:p>
          <a:endParaRPr lang="zh-CN" altLang="en-US"/>
        </a:p>
      </dgm:t>
    </dgm:pt>
    <dgm:pt modelId="{28E3250B-BFFB-D340-9363-CEDF57C330FC}" type="sibTrans" cxnId="{60695E00-6F6B-F344-A071-F442E97E8A96}">
      <dgm:prSet/>
      <dgm:spPr/>
      <dgm:t>
        <a:bodyPr/>
        <a:lstStyle/>
        <a:p>
          <a:endParaRPr lang="zh-CN" altLang="en-US"/>
        </a:p>
      </dgm:t>
    </dgm:pt>
    <dgm:pt modelId="{B40F3744-115D-6849-9A5A-3674E0489DD7}">
      <dgm:prSet custT="1"/>
      <dgm:spPr/>
      <dgm:t>
        <a:bodyPr/>
        <a:lstStyle/>
        <a:p>
          <a:r>
            <a:rPr lang="zh-CN" altLang="en-US" sz="2400" dirty="0"/>
            <a:t>普遍性与特殊性</a:t>
          </a:r>
        </a:p>
      </dgm:t>
    </dgm:pt>
    <dgm:pt modelId="{4AC39364-D655-584A-A17C-25EE340B63E9}" type="parTrans" cxnId="{0D1CF802-803C-4C40-835E-87FCB16DA51E}">
      <dgm:prSet/>
      <dgm:spPr/>
      <dgm:t>
        <a:bodyPr/>
        <a:lstStyle/>
        <a:p>
          <a:endParaRPr lang="zh-CN" altLang="en-US"/>
        </a:p>
      </dgm:t>
    </dgm:pt>
    <dgm:pt modelId="{473B5F04-26DD-9A40-BD7D-C3EA6684B035}" type="sibTrans" cxnId="{0D1CF802-803C-4C40-835E-87FCB16DA51E}">
      <dgm:prSet/>
      <dgm:spPr/>
      <dgm:t>
        <a:bodyPr/>
        <a:lstStyle/>
        <a:p>
          <a:endParaRPr lang="zh-CN" altLang="en-US"/>
        </a:p>
      </dgm:t>
    </dgm:pt>
    <dgm:pt modelId="{2FA5C719-5882-0549-A262-1C61448B12DF}">
      <dgm:prSet custT="1"/>
      <dgm:spPr/>
      <dgm:t>
        <a:bodyPr/>
        <a:lstStyle/>
        <a:p>
          <a:r>
            <a:rPr lang="zh-CN" altLang="en-US" sz="2400" dirty="0"/>
            <a:t>地位</a:t>
          </a:r>
        </a:p>
      </dgm:t>
    </dgm:pt>
    <dgm:pt modelId="{34242824-FDD2-9947-9248-EE00638CE51A}" type="parTrans" cxnId="{013911D5-303B-684D-91C5-46B88F84936C}">
      <dgm:prSet/>
      <dgm:spPr/>
      <dgm:t>
        <a:bodyPr/>
        <a:lstStyle/>
        <a:p>
          <a:endParaRPr lang="zh-CN" altLang="en-US"/>
        </a:p>
      </dgm:t>
    </dgm:pt>
    <dgm:pt modelId="{51E5CE2A-DC4C-DA42-A722-0B7AD9C4E851}" type="sibTrans" cxnId="{013911D5-303B-684D-91C5-46B88F84936C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8A0B063-B846-BB4B-92BC-06218B407BC7}" type="pres">
      <dgm:prSet presAssocID="{2ED72FB7-CD1D-2140-8884-0BAC834B3A95}" presName="hierRoot1" presStyleCnt="0">
        <dgm:presLayoutVars>
          <dgm:hierBranch val="init"/>
        </dgm:presLayoutVars>
      </dgm:prSet>
      <dgm:spPr/>
    </dgm:pt>
    <dgm:pt modelId="{916059A2-BC8F-6444-8E7A-D596408D4628}" type="pres">
      <dgm:prSet presAssocID="{2ED72FB7-CD1D-2140-8884-0BAC834B3A95}" presName="rootComposite1" presStyleCnt="0"/>
      <dgm:spPr/>
    </dgm:pt>
    <dgm:pt modelId="{13A9C134-DB1A-B840-8F9E-085DAE83A648}" type="pres">
      <dgm:prSet presAssocID="{2ED72FB7-CD1D-2140-8884-0BAC834B3A95}" presName="rootText1" presStyleLbl="node0" presStyleIdx="0" presStyleCnt="1" custScaleX="153116" custScaleY="215145">
        <dgm:presLayoutVars>
          <dgm:chPref val="3"/>
        </dgm:presLayoutVars>
      </dgm:prSet>
      <dgm:spPr/>
    </dgm:pt>
    <dgm:pt modelId="{CD4C7C8F-4FBF-6443-924A-6F7253FE3177}" type="pres">
      <dgm:prSet presAssocID="{2ED72FB7-CD1D-2140-8884-0BAC834B3A95}" presName="rootConnector1" presStyleLbl="node1" presStyleIdx="0" presStyleCnt="0"/>
      <dgm:spPr/>
    </dgm:pt>
    <dgm:pt modelId="{DF67389B-289D-324E-AB4C-001B717AD1A9}" type="pres">
      <dgm:prSet presAssocID="{2ED72FB7-CD1D-2140-8884-0BAC834B3A95}" presName="hierChild2" presStyleCnt="0"/>
      <dgm:spPr/>
    </dgm:pt>
    <dgm:pt modelId="{817614AC-13F4-AE40-9BD3-5A010075C298}" type="pres">
      <dgm:prSet presAssocID="{709D81C4-F3BB-0942-976F-626C0AB73113}" presName="Name64" presStyleLbl="parChTrans1D2" presStyleIdx="0" presStyleCnt="2"/>
      <dgm:spPr/>
    </dgm:pt>
    <dgm:pt modelId="{21A8B392-D71E-DA45-B533-A360D710288F}" type="pres">
      <dgm:prSet presAssocID="{037220A4-F5C1-5648-9469-5BB5E7218F14}" presName="hierRoot2" presStyleCnt="0">
        <dgm:presLayoutVars>
          <dgm:hierBranch val="init"/>
        </dgm:presLayoutVars>
      </dgm:prSet>
      <dgm:spPr/>
    </dgm:pt>
    <dgm:pt modelId="{95726C0F-C3DD-6745-887E-5C4E832A4360}" type="pres">
      <dgm:prSet presAssocID="{037220A4-F5C1-5648-9469-5BB5E7218F14}" presName="rootComposite" presStyleCnt="0"/>
      <dgm:spPr/>
    </dgm:pt>
    <dgm:pt modelId="{B5ADED03-983F-C440-A97C-6506BE0202D9}" type="pres">
      <dgm:prSet presAssocID="{037220A4-F5C1-5648-9469-5BB5E7218F14}" presName="rootText" presStyleLbl="node2" presStyleIdx="0" presStyleCnt="2">
        <dgm:presLayoutVars>
          <dgm:chPref val="3"/>
        </dgm:presLayoutVars>
      </dgm:prSet>
      <dgm:spPr/>
    </dgm:pt>
    <dgm:pt modelId="{AD9BED53-2B4D-DB4A-B788-61F42D40B080}" type="pres">
      <dgm:prSet presAssocID="{037220A4-F5C1-5648-9469-5BB5E7218F14}" presName="rootConnector" presStyleLbl="node2" presStyleIdx="0" presStyleCnt="2"/>
      <dgm:spPr/>
    </dgm:pt>
    <dgm:pt modelId="{94E0273F-01C0-C641-AD31-AF334C460BC1}" type="pres">
      <dgm:prSet presAssocID="{037220A4-F5C1-5648-9469-5BB5E7218F14}" presName="hierChild4" presStyleCnt="0"/>
      <dgm:spPr/>
    </dgm:pt>
    <dgm:pt modelId="{591443D6-1FD8-8345-86D8-0207DF2421D5}" type="pres">
      <dgm:prSet presAssocID="{9DCC3A6C-BD3B-2542-893B-65788457BF79}" presName="Name64" presStyleLbl="parChTrans1D3" presStyleIdx="0" presStyleCnt="4"/>
      <dgm:spPr/>
    </dgm:pt>
    <dgm:pt modelId="{CB088FB6-3156-5744-9F39-8BD63F1932D6}" type="pres">
      <dgm:prSet presAssocID="{D9726D57-E039-C340-8D3E-9F67262ABE5D}" presName="hierRoot2" presStyleCnt="0">
        <dgm:presLayoutVars>
          <dgm:hierBranch val="init"/>
        </dgm:presLayoutVars>
      </dgm:prSet>
      <dgm:spPr/>
    </dgm:pt>
    <dgm:pt modelId="{7CD6EB38-4906-9A48-BEC4-EBFD0133980A}" type="pres">
      <dgm:prSet presAssocID="{D9726D57-E039-C340-8D3E-9F67262ABE5D}" presName="rootComposite" presStyleCnt="0"/>
      <dgm:spPr/>
    </dgm:pt>
    <dgm:pt modelId="{43C66485-8588-5746-B2A0-622E6FF09A5E}" type="pres">
      <dgm:prSet presAssocID="{D9726D57-E039-C340-8D3E-9F67262ABE5D}" presName="rootText" presStyleLbl="node3" presStyleIdx="0" presStyleCnt="4">
        <dgm:presLayoutVars>
          <dgm:chPref val="3"/>
        </dgm:presLayoutVars>
      </dgm:prSet>
      <dgm:spPr/>
    </dgm:pt>
    <dgm:pt modelId="{1075EC1A-D913-4D42-9158-D75D6FE6D9F8}" type="pres">
      <dgm:prSet presAssocID="{D9726D57-E039-C340-8D3E-9F67262ABE5D}" presName="rootConnector" presStyleLbl="node3" presStyleIdx="0" presStyleCnt="4"/>
      <dgm:spPr/>
    </dgm:pt>
    <dgm:pt modelId="{C0B92875-C3E6-0A4C-A2CE-439F91ED015F}" type="pres">
      <dgm:prSet presAssocID="{D9726D57-E039-C340-8D3E-9F67262ABE5D}" presName="hierChild4" presStyleCnt="0"/>
      <dgm:spPr/>
    </dgm:pt>
    <dgm:pt modelId="{461E279A-B3A4-EA40-877C-FAD6A0CA9494}" type="pres">
      <dgm:prSet presAssocID="{D9726D57-E039-C340-8D3E-9F67262ABE5D}" presName="hierChild5" presStyleCnt="0"/>
      <dgm:spPr/>
    </dgm:pt>
    <dgm:pt modelId="{6CD26E7C-7E10-224E-80B9-3730C586E9EF}" type="pres">
      <dgm:prSet presAssocID="{1DD99DBD-E61D-154B-95A1-3DB5A73940C1}" presName="Name64" presStyleLbl="parChTrans1D3" presStyleIdx="1" presStyleCnt="4"/>
      <dgm:spPr/>
    </dgm:pt>
    <dgm:pt modelId="{5474A3BF-B15E-0141-A82D-7B28D1C704A9}" type="pres">
      <dgm:prSet presAssocID="{863986A3-A037-8E4E-9560-B142CA446AEE}" presName="hierRoot2" presStyleCnt="0">
        <dgm:presLayoutVars>
          <dgm:hierBranch val="init"/>
        </dgm:presLayoutVars>
      </dgm:prSet>
      <dgm:spPr/>
    </dgm:pt>
    <dgm:pt modelId="{1D0B5537-344C-E547-B155-C6B3F7A673E1}" type="pres">
      <dgm:prSet presAssocID="{863986A3-A037-8E4E-9560-B142CA446AEE}" presName="rootComposite" presStyleCnt="0"/>
      <dgm:spPr/>
    </dgm:pt>
    <dgm:pt modelId="{F1869B29-FD66-BA45-89E4-3385665239ED}" type="pres">
      <dgm:prSet presAssocID="{863986A3-A037-8E4E-9560-B142CA446AEE}" presName="rootText" presStyleLbl="node3" presStyleIdx="1" presStyleCnt="4">
        <dgm:presLayoutVars>
          <dgm:chPref val="3"/>
        </dgm:presLayoutVars>
      </dgm:prSet>
      <dgm:spPr/>
    </dgm:pt>
    <dgm:pt modelId="{4283DB86-9663-4C4B-82E0-7A4BC9132711}" type="pres">
      <dgm:prSet presAssocID="{863986A3-A037-8E4E-9560-B142CA446AEE}" presName="rootConnector" presStyleLbl="node3" presStyleIdx="1" presStyleCnt="4"/>
      <dgm:spPr/>
    </dgm:pt>
    <dgm:pt modelId="{7B04B785-94C8-DF44-8B3B-6A4322BEDC71}" type="pres">
      <dgm:prSet presAssocID="{863986A3-A037-8E4E-9560-B142CA446AEE}" presName="hierChild4" presStyleCnt="0"/>
      <dgm:spPr/>
    </dgm:pt>
    <dgm:pt modelId="{82BE0EBA-B007-4043-AFB5-843AE19D0E4D}" type="pres">
      <dgm:prSet presAssocID="{863986A3-A037-8E4E-9560-B142CA446AEE}" presName="hierChild5" presStyleCnt="0"/>
      <dgm:spPr/>
    </dgm:pt>
    <dgm:pt modelId="{A9B8BA08-A4DB-F84E-BFEA-24FD7CD21446}" type="pres">
      <dgm:prSet presAssocID="{4AC39364-D655-584A-A17C-25EE340B63E9}" presName="Name64" presStyleLbl="parChTrans1D3" presStyleIdx="2" presStyleCnt="4"/>
      <dgm:spPr/>
    </dgm:pt>
    <dgm:pt modelId="{A9D4B8E9-D563-F443-99A4-5D542B6DF457}" type="pres">
      <dgm:prSet presAssocID="{B40F3744-115D-6849-9A5A-3674E0489DD7}" presName="hierRoot2" presStyleCnt="0">
        <dgm:presLayoutVars>
          <dgm:hierBranch val="init"/>
        </dgm:presLayoutVars>
      </dgm:prSet>
      <dgm:spPr/>
    </dgm:pt>
    <dgm:pt modelId="{047832C7-DE9F-F747-89D0-C70539E27409}" type="pres">
      <dgm:prSet presAssocID="{B40F3744-115D-6849-9A5A-3674E0489DD7}" presName="rootComposite" presStyleCnt="0"/>
      <dgm:spPr/>
    </dgm:pt>
    <dgm:pt modelId="{D3D03A26-174D-3A4F-B16C-84E0173CE231}" type="pres">
      <dgm:prSet presAssocID="{B40F3744-115D-6849-9A5A-3674E0489DD7}" presName="rootText" presStyleLbl="node3" presStyleIdx="2" presStyleCnt="4" custScaleX="191767" custScaleY="159446">
        <dgm:presLayoutVars>
          <dgm:chPref val="3"/>
        </dgm:presLayoutVars>
      </dgm:prSet>
      <dgm:spPr/>
    </dgm:pt>
    <dgm:pt modelId="{0CBEA997-BE64-7942-9509-495B806AAC67}" type="pres">
      <dgm:prSet presAssocID="{B40F3744-115D-6849-9A5A-3674E0489DD7}" presName="rootConnector" presStyleLbl="node3" presStyleIdx="2" presStyleCnt="4"/>
      <dgm:spPr/>
    </dgm:pt>
    <dgm:pt modelId="{CFD161ED-6527-3143-82E2-1F3691CED345}" type="pres">
      <dgm:prSet presAssocID="{B40F3744-115D-6849-9A5A-3674E0489DD7}" presName="hierChild4" presStyleCnt="0"/>
      <dgm:spPr/>
    </dgm:pt>
    <dgm:pt modelId="{B665CDED-32A9-C24A-A507-074E15C6F8C1}" type="pres">
      <dgm:prSet presAssocID="{B40F3744-115D-6849-9A5A-3674E0489DD7}" presName="hierChild5" presStyleCnt="0"/>
      <dgm:spPr/>
    </dgm:pt>
    <dgm:pt modelId="{CE905EDE-EEB8-624A-8531-5F3FD0835D1E}" type="pres">
      <dgm:prSet presAssocID="{578E4938-C90B-A043-9470-79559B46753E}" presName="Name64" presStyleLbl="parChTrans1D3" presStyleIdx="3" presStyleCnt="4"/>
      <dgm:spPr/>
    </dgm:pt>
    <dgm:pt modelId="{3182EDC0-0B4D-7045-B110-6203FD6292E5}" type="pres">
      <dgm:prSet presAssocID="{EBF57F5E-5CB5-9240-87A2-89E74BBF9B17}" presName="hierRoot2" presStyleCnt="0">
        <dgm:presLayoutVars>
          <dgm:hierBranch val="init"/>
        </dgm:presLayoutVars>
      </dgm:prSet>
      <dgm:spPr/>
    </dgm:pt>
    <dgm:pt modelId="{EE522805-BC6B-FD47-991F-2314C1AF0D53}" type="pres">
      <dgm:prSet presAssocID="{EBF57F5E-5CB5-9240-87A2-89E74BBF9B17}" presName="rootComposite" presStyleCnt="0"/>
      <dgm:spPr/>
    </dgm:pt>
    <dgm:pt modelId="{D60323CC-D001-064E-B062-9FFB6B4EFADD}" type="pres">
      <dgm:prSet presAssocID="{EBF57F5E-5CB5-9240-87A2-89E74BBF9B17}" presName="rootText" presStyleLbl="node3" presStyleIdx="3" presStyleCnt="4">
        <dgm:presLayoutVars>
          <dgm:chPref val="3"/>
        </dgm:presLayoutVars>
      </dgm:prSet>
      <dgm:spPr/>
    </dgm:pt>
    <dgm:pt modelId="{4F44EF02-68D8-884F-8597-A867462462CA}" type="pres">
      <dgm:prSet presAssocID="{EBF57F5E-5CB5-9240-87A2-89E74BBF9B17}" presName="rootConnector" presStyleLbl="node3" presStyleIdx="3" presStyleCnt="4"/>
      <dgm:spPr/>
    </dgm:pt>
    <dgm:pt modelId="{8CCA7BEF-2E45-3740-9466-DD9A4925A90E}" type="pres">
      <dgm:prSet presAssocID="{EBF57F5E-5CB5-9240-87A2-89E74BBF9B17}" presName="hierChild4" presStyleCnt="0"/>
      <dgm:spPr/>
    </dgm:pt>
    <dgm:pt modelId="{00A1AE28-E6D2-D44B-89CF-E8B71FAC1784}" type="pres">
      <dgm:prSet presAssocID="{EBF57F5E-5CB5-9240-87A2-89E74BBF9B17}" presName="hierChild5" presStyleCnt="0"/>
      <dgm:spPr/>
    </dgm:pt>
    <dgm:pt modelId="{664B6721-7363-B54F-842D-9C7976144ABB}" type="pres">
      <dgm:prSet presAssocID="{037220A4-F5C1-5648-9469-5BB5E7218F14}" presName="hierChild5" presStyleCnt="0"/>
      <dgm:spPr/>
    </dgm:pt>
    <dgm:pt modelId="{2CB70861-1DA0-B54F-8144-BF31B4BA9E78}" type="pres">
      <dgm:prSet presAssocID="{34242824-FDD2-9947-9248-EE00638CE51A}" presName="Name64" presStyleLbl="parChTrans1D2" presStyleIdx="1" presStyleCnt="2"/>
      <dgm:spPr/>
    </dgm:pt>
    <dgm:pt modelId="{70A05119-8036-0B45-910C-9960CFB2A47A}" type="pres">
      <dgm:prSet presAssocID="{2FA5C719-5882-0549-A262-1C61448B12DF}" presName="hierRoot2" presStyleCnt="0">
        <dgm:presLayoutVars>
          <dgm:hierBranch val="init"/>
        </dgm:presLayoutVars>
      </dgm:prSet>
      <dgm:spPr/>
    </dgm:pt>
    <dgm:pt modelId="{95F09F6D-D76D-664A-9064-C1247D3B34FF}" type="pres">
      <dgm:prSet presAssocID="{2FA5C719-5882-0549-A262-1C61448B12DF}" presName="rootComposite" presStyleCnt="0"/>
      <dgm:spPr/>
    </dgm:pt>
    <dgm:pt modelId="{73AC88D7-9C05-3541-9188-2FB0EAF9A7B0}" type="pres">
      <dgm:prSet presAssocID="{2FA5C719-5882-0549-A262-1C61448B12DF}" presName="rootText" presStyleLbl="node2" presStyleIdx="1" presStyleCnt="2">
        <dgm:presLayoutVars>
          <dgm:chPref val="3"/>
        </dgm:presLayoutVars>
      </dgm:prSet>
      <dgm:spPr/>
    </dgm:pt>
    <dgm:pt modelId="{07D1EAED-CB24-414D-A5A3-163613907B82}" type="pres">
      <dgm:prSet presAssocID="{2FA5C719-5882-0549-A262-1C61448B12DF}" presName="rootConnector" presStyleLbl="node2" presStyleIdx="1" presStyleCnt="2"/>
      <dgm:spPr/>
    </dgm:pt>
    <dgm:pt modelId="{41C88898-F96E-484D-BABE-B1E2BD325D84}" type="pres">
      <dgm:prSet presAssocID="{2FA5C719-5882-0549-A262-1C61448B12DF}" presName="hierChild4" presStyleCnt="0"/>
      <dgm:spPr/>
    </dgm:pt>
    <dgm:pt modelId="{700C1013-A850-4D43-A275-7411D222239B}" type="pres">
      <dgm:prSet presAssocID="{2FA5C719-5882-0549-A262-1C61448B12DF}" presName="hierChild5" presStyleCnt="0"/>
      <dgm:spPr/>
    </dgm:pt>
    <dgm:pt modelId="{BC725CB7-327D-704E-8519-C600837EE690}" type="pres">
      <dgm:prSet presAssocID="{2ED72FB7-CD1D-2140-8884-0BAC834B3A95}" presName="hierChild3" presStyleCnt="0"/>
      <dgm:spPr/>
    </dgm:pt>
  </dgm:ptLst>
  <dgm:cxnLst>
    <dgm:cxn modelId="{60695E00-6F6B-F344-A071-F442E97E8A96}" srcId="{037220A4-F5C1-5648-9469-5BB5E7218F14}" destId="{863986A3-A037-8E4E-9560-B142CA446AEE}" srcOrd="1" destOrd="0" parTransId="{1DD99DBD-E61D-154B-95A1-3DB5A73940C1}" sibTransId="{28E3250B-BFFB-D340-9363-CEDF57C330FC}"/>
    <dgm:cxn modelId="{0D1CF802-803C-4C40-835E-87FCB16DA51E}" srcId="{037220A4-F5C1-5648-9469-5BB5E7218F14}" destId="{B40F3744-115D-6849-9A5A-3674E0489DD7}" srcOrd="2" destOrd="0" parTransId="{4AC39364-D655-584A-A17C-25EE340B63E9}" sibTransId="{473B5F04-26DD-9A40-BD7D-C3EA6684B035}"/>
    <dgm:cxn modelId="{EDF8802A-C4D7-5B47-9B4B-8DD75B8E16E6}" type="presOf" srcId="{4AC39364-D655-584A-A17C-25EE340B63E9}" destId="{A9B8BA08-A4DB-F84E-BFEA-24FD7CD21446}" srcOrd="0" destOrd="0" presId="urn:microsoft.com/office/officeart/2009/3/layout/HorizontalOrganizationChart"/>
    <dgm:cxn modelId="{A390732D-8153-4340-B62E-4B61902F0B48}" srcId="{2ED72FB7-CD1D-2140-8884-0BAC834B3A95}" destId="{037220A4-F5C1-5648-9469-5BB5E7218F14}" srcOrd="0" destOrd="0" parTransId="{709D81C4-F3BB-0942-976F-626C0AB73113}" sibTransId="{839C04EC-8E4E-E84F-9C5C-92816EA015BE}"/>
    <dgm:cxn modelId="{6F7CF343-83F2-6B4A-B82F-E970BCC66A7C}" type="presOf" srcId="{E0E81B47-8AC3-1B43-AEBE-9D84A0F26F6C}" destId="{2906BD38-56B2-4A4D-9862-AB9EFA6E6823}" srcOrd="0" destOrd="0" presId="urn:microsoft.com/office/officeart/2009/3/layout/HorizontalOrganizationChart"/>
    <dgm:cxn modelId="{41B3C75D-BEB9-4344-828C-803ED4954AA8}" type="presOf" srcId="{EBF57F5E-5CB5-9240-87A2-89E74BBF9B17}" destId="{D60323CC-D001-064E-B062-9FFB6B4EFADD}" srcOrd="0" destOrd="0" presId="urn:microsoft.com/office/officeart/2009/3/layout/HorizontalOrganizationChart"/>
    <dgm:cxn modelId="{90C0935F-52D6-A744-A6ED-B5927E0F8D88}" type="presOf" srcId="{D9726D57-E039-C340-8D3E-9F67262ABE5D}" destId="{1075EC1A-D913-4D42-9158-D75D6FE6D9F8}" srcOrd="1" destOrd="0" presId="urn:microsoft.com/office/officeart/2009/3/layout/HorizontalOrganizationChart"/>
    <dgm:cxn modelId="{DB9EA360-107C-B947-B831-A080128F2533}" type="presOf" srcId="{B40F3744-115D-6849-9A5A-3674E0489DD7}" destId="{D3D03A26-174D-3A4F-B16C-84E0173CE231}" srcOrd="0" destOrd="0" presId="urn:microsoft.com/office/officeart/2009/3/layout/HorizontalOrganizationChart"/>
    <dgm:cxn modelId="{6E48B867-A406-BC4A-82EA-1AC7A335B774}" type="presOf" srcId="{2ED72FB7-CD1D-2140-8884-0BAC834B3A95}" destId="{13A9C134-DB1A-B840-8F9E-085DAE83A648}" srcOrd="0" destOrd="0" presId="urn:microsoft.com/office/officeart/2009/3/layout/HorizontalOrganizationChart"/>
    <dgm:cxn modelId="{B15BF467-58E4-D945-89DA-36AE2B3CE158}" type="presOf" srcId="{863986A3-A037-8E4E-9560-B142CA446AEE}" destId="{4283DB86-9663-4C4B-82E0-7A4BC9132711}" srcOrd="1" destOrd="0" presId="urn:microsoft.com/office/officeart/2009/3/layout/HorizontalOrganizationChart"/>
    <dgm:cxn modelId="{8DED3769-CA85-A245-8856-A86B5A7D4810}" type="presOf" srcId="{EBF57F5E-5CB5-9240-87A2-89E74BBF9B17}" destId="{4F44EF02-68D8-884F-8597-A867462462CA}" srcOrd="1" destOrd="0" presId="urn:microsoft.com/office/officeart/2009/3/layout/HorizontalOrganizationChart"/>
    <dgm:cxn modelId="{6757B372-7B8E-1143-8BCD-002246309851}" srcId="{E0E81B47-8AC3-1B43-AEBE-9D84A0F26F6C}" destId="{2ED72FB7-CD1D-2140-8884-0BAC834B3A95}" srcOrd="0" destOrd="0" parTransId="{6F2C054C-ED5A-7F42-B266-42BEE316214F}" sibTransId="{847531A4-3F6E-9F42-986E-C755A873B9D7}"/>
    <dgm:cxn modelId="{D5FAFF73-B7F9-9D4F-9D35-0397CAAEC592}" type="presOf" srcId="{037220A4-F5C1-5648-9469-5BB5E7218F14}" destId="{AD9BED53-2B4D-DB4A-B788-61F42D40B080}" srcOrd="1" destOrd="0" presId="urn:microsoft.com/office/officeart/2009/3/layout/HorizontalOrganizationChart"/>
    <dgm:cxn modelId="{FB350674-09B8-6E4E-84C5-9127D8811877}" type="presOf" srcId="{863986A3-A037-8E4E-9560-B142CA446AEE}" destId="{F1869B29-FD66-BA45-89E4-3385665239ED}" srcOrd="0" destOrd="0" presId="urn:microsoft.com/office/officeart/2009/3/layout/HorizontalOrganizationChart"/>
    <dgm:cxn modelId="{106A6F75-1087-5B41-A8D4-866C936B5874}" type="presOf" srcId="{578E4938-C90B-A043-9470-79559B46753E}" destId="{CE905EDE-EEB8-624A-8531-5F3FD0835D1E}" srcOrd="0" destOrd="0" presId="urn:microsoft.com/office/officeart/2009/3/layout/HorizontalOrganizationChart"/>
    <dgm:cxn modelId="{73FA6A85-58E5-A946-B1CE-F8A0D60B8056}" type="presOf" srcId="{D9726D57-E039-C340-8D3E-9F67262ABE5D}" destId="{43C66485-8588-5746-B2A0-622E6FF09A5E}" srcOrd="0" destOrd="0" presId="urn:microsoft.com/office/officeart/2009/3/layout/HorizontalOrganizationChart"/>
    <dgm:cxn modelId="{39E32886-6B58-D449-85E7-5D3F972725E6}" type="presOf" srcId="{B40F3744-115D-6849-9A5A-3674E0489DD7}" destId="{0CBEA997-BE64-7942-9509-495B806AAC67}" srcOrd="1" destOrd="0" presId="urn:microsoft.com/office/officeart/2009/3/layout/HorizontalOrganizationChart"/>
    <dgm:cxn modelId="{384FF08E-AE53-164E-ACFC-D2B95913D9BC}" srcId="{037220A4-F5C1-5648-9469-5BB5E7218F14}" destId="{D9726D57-E039-C340-8D3E-9F67262ABE5D}" srcOrd="0" destOrd="0" parTransId="{9DCC3A6C-BD3B-2542-893B-65788457BF79}" sibTransId="{A303E6A0-C852-6943-AD87-4629CBD2FF5E}"/>
    <dgm:cxn modelId="{1AD2A3A3-14A8-1B4F-AEF0-B7E2D0A0580B}" type="presOf" srcId="{34242824-FDD2-9947-9248-EE00638CE51A}" destId="{2CB70861-1DA0-B54F-8144-BF31B4BA9E78}" srcOrd="0" destOrd="0" presId="urn:microsoft.com/office/officeart/2009/3/layout/HorizontalOrganizationChart"/>
    <dgm:cxn modelId="{1E3155A8-4639-F14B-B4D0-9C1472648FA4}" type="presOf" srcId="{2FA5C719-5882-0549-A262-1C61448B12DF}" destId="{07D1EAED-CB24-414D-A5A3-163613907B82}" srcOrd="1" destOrd="0" presId="urn:microsoft.com/office/officeart/2009/3/layout/HorizontalOrganizationChart"/>
    <dgm:cxn modelId="{0F5A60AA-B193-F049-A9BC-D512122AA188}" type="presOf" srcId="{709D81C4-F3BB-0942-976F-626C0AB73113}" destId="{817614AC-13F4-AE40-9BD3-5A010075C298}" srcOrd="0" destOrd="0" presId="urn:microsoft.com/office/officeart/2009/3/layout/HorizontalOrganizationChart"/>
    <dgm:cxn modelId="{3A1002AD-09B1-D649-9D0A-37DFFDEA0DC1}" srcId="{037220A4-F5C1-5648-9469-5BB5E7218F14}" destId="{EBF57F5E-5CB5-9240-87A2-89E74BBF9B17}" srcOrd="3" destOrd="0" parTransId="{578E4938-C90B-A043-9470-79559B46753E}" sibTransId="{9DBCB88F-BBD2-5A44-9446-3A4CBC3CE634}"/>
    <dgm:cxn modelId="{786999AE-EDA6-F64F-B957-50E5995BED4B}" type="presOf" srcId="{2ED72FB7-CD1D-2140-8884-0BAC834B3A95}" destId="{CD4C7C8F-4FBF-6443-924A-6F7253FE3177}" srcOrd="1" destOrd="0" presId="urn:microsoft.com/office/officeart/2009/3/layout/HorizontalOrganizationChart"/>
    <dgm:cxn modelId="{013911D5-303B-684D-91C5-46B88F84936C}" srcId="{2ED72FB7-CD1D-2140-8884-0BAC834B3A95}" destId="{2FA5C719-5882-0549-A262-1C61448B12DF}" srcOrd="1" destOrd="0" parTransId="{34242824-FDD2-9947-9248-EE00638CE51A}" sibTransId="{51E5CE2A-DC4C-DA42-A722-0B7AD9C4E851}"/>
    <dgm:cxn modelId="{078C57DA-5C49-CE4C-89D7-DE95D8379B8B}" type="presOf" srcId="{1DD99DBD-E61D-154B-95A1-3DB5A73940C1}" destId="{6CD26E7C-7E10-224E-80B9-3730C586E9EF}" srcOrd="0" destOrd="0" presId="urn:microsoft.com/office/officeart/2009/3/layout/HorizontalOrganizationChart"/>
    <dgm:cxn modelId="{2E8192DC-A5DC-C34D-9DBD-E61C651317FF}" type="presOf" srcId="{2FA5C719-5882-0549-A262-1C61448B12DF}" destId="{73AC88D7-9C05-3541-9188-2FB0EAF9A7B0}" srcOrd="0" destOrd="0" presId="urn:microsoft.com/office/officeart/2009/3/layout/HorizontalOrganizationChart"/>
    <dgm:cxn modelId="{158D7EEA-C47A-D647-B745-B42CD3A2CB70}" type="presOf" srcId="{9DCC3A6C-BD3B-2542-893B-65788457BF79}" destId="{591443D6-1FD8-8345-86D8-0207DF2421D5}" srcOrd="0" destOrd="0" presId="urn:microsoft.com/office/officeart/2009/3/layout/HorizontalOrganizationChart"/>
    <dgm:cxn modelId="{7F3732FB-9879-354F-8197-C702C7DAB9A0}" type="presOf" srcId="{037220A4-F5C1-5648-9469-5BB5E7218F14}" destId="{B5ADED03-983F-C440-A97C-6506BE0202D9}" srcOrd="0" destOrd="0" presId="urn:microsoft.com/office/officeart/2009/3/layout/HorizontalOrganizationChart"/>
    <dgm:cxn modelId="{D2CECE80-CEAA-F946-ABA0-962A9718EBFD}" type="presParOf" srcId="{2906BD38-56B2-4A4D-9862-AB9EFA6E6823}" destId="{68A0B063-B846-BB4B-92BC-06218B407BC7}" srcOrd="0" destOrd="0" presId="urn:microsoft.com/office/officeart/2009/3/layout/HorizontalOrganizationChart"/>
    <dgm:cxn modelId="{49AC46FC-F861-3944-A4EA-422976318C19}" type="presParOf" srcId="{68A0B063-B846-BB4B-92BC-06218B407BC7}" destId="{916059A2-BC8F-6444-8E7A-D596408D4628}" srcOrd="0" destOrd="0" presId="urn:microsoft.com/office/officeart/2009/3/layout/HorizontalOrganizationChart"/>
    <dgm:cxn modelId="{9877EEB7-7303-8F42-8705-4EF730655AC7}" type="presParOf" srcId="{916059A2-BC8F-6444-8E7A-D596408D4628}" destId="{13A9C134-DB1A-B840-8F9E-085DAE83A648}" srcOrd="0" destOrd="0" presId="urn:microsoft.com/office/officeart/2009/3/layout/HorizontalOrganizationChart"/>
    <dgm:cxn modelId="{134B48DB-EF37-5F42-B4C8-E68C2A462CB0}" type="presParOf" srcId="{916059A2-BC8F-6444-8E7A-D596408D4628}" destId="{CD4C7C8F-4FBF-6443-924A-6F7253FE3177}" srcOrd="1" destOrd="0" presId="urn:microsoft.com/office/officeart/2009/3/layout/HorizontalOrganizationChart"/>
    <dgm:cxn modelId="{24E2D0C7-7259-4248-B57A-68A9A1F934F2}" type="presParOf" srcId="{68A0B063-B846-BB4B-92BC-06218B407BC7}" destId="{DF67389B-289D-324E-AB4C-001B717AD1A9}" srcOrd="1" destOrd="0" presId="urn:microsoft.com/office/officeart/2009/3/layout/HorizontalOrganizationChart"/>
    <dgm:cxn modelId="{2FF17E94-63AE-D947-BBED-04475E50FE7D}" type="presParOf" srcId="{DF67389B-289D-324E-AB4C-001B717AD1A9}" destId="{817614AC-13F4-AE40-9BD3-5A010075C298}" srcOrd="0" destOrd="0" presId="urn:microsoft.com/office/officeart/2009/3/layout/HorizontalOrganizationChart"/>
    <dgm:cxn modelId="{739A9994-4B7F-0249-9CA1-404337EF3907}" type="presParOf" srcId="{DF67389B-289D-324E-AB4C-001B717AD1A9}" destId="{21A8B392-D71E-DA45-B533-A360D710288F}" srcOrd="1" destOrd="0" presId="urn:microsoft.com/office/officeart/2009/3/layout/HorizontalOrganizationChart"/>
    <dgm:cxn modelId="{0DBDEEED-93B6-8E48-94EE-8690DE3F5B07}" type="presParOf" srcId="{21A8B392-D71E-DA45-B533-A360D710288F}" destId="{95726C0F-C3DD-6745-887E-5C4E832A4360}" srcOrd="0" destOrd="0" presId="urn:microsoft.com/office/officeart/2009/3/layout/HorizontalOrganizationChart"/>
    <dgm:cxn modelId="{275A3182-EF05-1E4B-B257-25FA62FF989D}" type="presParOf" srcId="{95726C0F-C3DD-6745-887E-5C4E832A4360}" destId="{B5ADED03-983F-C440-A97C-6506BE0202D9}" srcOrd="0" destOrd="0" presId="urn:microsoft.com/office/officeart/2009/3/layout/HorizontalOrganizationChart"/>
    <dgm:cxn modelId="{8A097771-87AB-634D-B425-6AB05FFB5062}" type="presParOf" srcId="{95726C0F-C3DD-6745-887E-5C4E832A4360}" destId="{AD9BED53-2B4D-DB4A-B788-61F42D40B080}" srcOrd="1" destOrd="0" presId="urn:microsoft.com/office/officeart/2009/3/layout/HorizontalOrganizationChart"/>
    <dgm:cxn modelId="{876C21D8-FBEA-BD4A-8B7F-1700DB380579}" type="presParOf" srcId="{21A8B392-D71E-DA45-B533-A360D710288F}" destId="{94E0273F-01C0-C641-AD31-AF334C460BC1}" srcOrd="1" destOrd="0" presId="urn:microsoft.com/office/officeart/2009/3/layout/HorizontalOrganizationChart"/>
    <dgm:cxn modelId="{95A3C142-5ACE-9D43-AC26-B6267027B37C}" type="presParOf" srcId="{94E0273F-01C0-C641-AD31-AF334C460BC1}" destId="{591443D6-1FD8-8345-86D8-0207DF2421D5}" srcOrd="0" destOrd="0" presId="urn:microsoft.com/office/officeart/2009/3/layout/HorizontalOrganizationChart"/>
    <dgm:cxn modelId="{B8677D25-C69B-8147-A183-784BC04C186C}" type="presParOf" srcId="{94E0273F-01C0-C641-AD31-AF334C460BC1}" destId="{CB088FB6-3156-5744-9F39-8BD63F1932D6}" srcOrd="1" destOrd="0" presId="urn:microsoft.com/office/officeart/2009/3/layout/HorizontalOrganizationChart"/>
    <dgm:cxn modelId="{5BF44A6A-2B8D-D343-897D-659AEDC4476C}" type="presParOf" srcId="{CB088FB6-3156-5744-9F39-8BD63F1932D6}" destId="{7CD6EB38-4906-9A48-BEC4-EBFD0133980A}" srcOrd="0" destOrd="0" presId="urn:microsoft.com/office/officeart/2009/3/layout/HorizontalOrganizationChart"/>
    <dgm:cxn modelId="{9487DBC0-3442-D04C-8A34-724D12FD192E}" type="presParOf" srcId="{7CD6EB38-4906-9A48-BEC4-EBFD0133980A}" destId="{43C66485-8588-5746-B2A0-622E6FF09A5E}" srcOrd="0" destOrd="0" presId="urn:microsoft.com/office/officeart/2009/3/layout/HorizontalOrganizationChart"/>
    <dgm:cxn modelId="{2EC3E09E-AE9B-9B47-B9A8-79EA1C14F18E}" type="presParOf" srcId="{7CD6EB38-4906-9A48-BEC4-EBFD0133980A}" destId="{1075EC1A-D913-4D42-9158-D75D6FE6D9F8}" srcOrd="1" destOrd="0" presId="urn:microsoft.com/office/officeart/2009/3/layout/HorizontalOrganizationChart"/>
    <dgm:cxn modelId="{9D286171-A790-A94D-90B4-CE007E948DF3}" type="presParOf" srcId="{CB088FB6-3156-5744-9F39-8BD63F1932D6}" destId="{C0B92875-C3E6-0A4C-A2CE-439F91ED015F}" srcOrd="1" destOrd="0" presId="urn:microsoft.com/office/officeart/2009/3/layout/HorizontalOrganizationChart"/>
    <dgm:cxn modelId="{1819BDED-4992-CC49-BC54-FD76474D8EB5}" type="presParOf" srcId="{CB088FB6-3156-5744-9F39-8BD63F1932D6}" destId="{461E279A-B3A4-EA40-877C-FAD6A0CA9494}" srcOrd="2" destOrd="0" presId="urn:microsoft.com/office/officeart/2009/3/layout/HorizontalOrganizationChart"/>
    <dgm:cxn modelId="{E05A88E2-D66F-5C4F-B66C-59CA98B306CF}" type="presParOf" srcId="{94E0273F-01C0-C641-AD31-AF334C460BC1}" destId="{6CD26E7C-7E10-224E-80B9-3730C586E9EF}" srcOrd="2" destOrd="0" presId="urn:microsoft.com/office/officeart/2009/3/layout/HorizontalOrganizationChart"/>
    <dgm:cxn modelId="{CCD52F30-E9C5-9840-926E-CECA216373E1}" type="presParOf" srcId="{94E0273F-01C0-C641-AD31-AF334C460BC1}" destId="{5474A3BF-B15E-0141-A82D-7B28D1C704A9}" srcOrd="3" destOrd="0" presId="urn:microsoft.com/office/officeart/2009/3/layout/HorizontalOrganizationChart"/>
    <dgm:cxn modelId="{110B175A-9225-1D41-8C80-01ADD5E126B8}" type="presParOf" srcId="{5474A3BF-B15E-0141-A82D-7B28D1C704A9}" destId="{1D0B5537-344C-E547-B155-C6B3F7A673E1}" srcOrd="0" destOrd="0" presId="urn:microsoft.com/office/officeart/2009/3/layout/HorizontalOrganizationChart"/>
    <dgm:cxn modelId="{C845EF5F-733E-2046-9FF3-46B217FE5059}" type="presParOf" srcId="{1D0B5537-344C-E547-B155-C6B3F7A673E1}" destId="{F1869B29-FD66-BA45-89E4-3385665239ED}" srcOrd="0" destOrd="0" presId="urn:microsoft.com/office/officeart/2009/3/layout/HorizontalOrganizationChart"/>
    <dgm:cxn modelId="{60B1A823-2A56-314D-83F0-68C8466F8AEF}" type="presParOf" srcId="{1D0B5537-344C-E547-B155-C6B3F7A673E1}" destId="{4283DB86-9663-4C4B-82E0-7A4BC9132711}" srcOrd="1" destOrd="0" presId="urn:microsoft.com/office/officeart/2009/3/layout/HorizontalOrganizationChart"/>
    <dgm:cxn modelId="{F6D64886-275A-2A40-89B2-05A845E63652}" type="presParOf" srcId="{5474A3BF-B15E-0141-A82D-7B28D1C704A9}" destId="{7B04B785-94C8-DF44-8B3B-6A4322BEDC71}" srcOrd="1" destOrd="0" presId="urn:microsoft.com/office/officeart/2009/3/layout/HorizontalOrganizationChart"/>
    <dgm:cxn modelId="{06A9932A-A8C7-DA46-B0B4-BC81C920BDFD}" type="presParOf" srcId="{5474A3BF-B15E-0141-A82D-7B28D1C704A9}" destId="{82BE0EBA-B007-4043-AFB5-843AE19D0E4D}" srcOrd="2" destOrd="0" presId="urn:microsoft.com/office/officeart/2009/3/layout/HorizontalOrganizationChart"/>
    <dgm:cxn modelId="{BF997759-17ED-754B-BC56-7BF4F712E0B4}" type="presParOf" srcId="{94E0273F-01C0-C641-AD31-AF334C460BC1}" destId="{A9B8BA08-A4DB-F84E-BFEA-24FD7CD21446}" srcOrd="4" destOrd="0" presId="urn:microsoft.com/office/officeart/2009/3/layout/HorizontalOrganizationChart"/>
    <dgm:cxn modelId="{8A26987C-6D2E-244C-BBCA-8C343FC02BA6}" type="presParOf" srcId="{94E0273F-01C0-C641-AD31-AF334C460BC1}" destId="{A9D4B8E9-D563-F443-99A4-5D542B6DF457}" srcOrd="5" destOrd="0" presId="urn:microsoft.com/office/officeart/2009/3/layout/HorizontalOrganizationChart"/>
    <dgm:cxn modelId="{A98B4296-3D6C-5140-BBCF-7F875FCF24A3}" type="presParOf" srcId="{A9D4B8E9-D563-F443-99A4-5D542B6DF457}" destId="{047832C7-DE9F-F747-89D0-C70539E27409}" srcOrd="0" destOrd="0" presId="urn:microsoft.com/office/officeart/2009/3/layout/HorizontalOrganizationChart"/>
    <dgm:cxn modelId="{CD181DCE-04AB-EC44-B81C-C618E982AB09}" type="presParOf" srcId="{047832C7-DE9F-F747-89D0-C70539E27409}" destId="{D3D03A26-174D-3A4F-B16C-84E0173CE231}" srcOrd="0" destOrd="0" presId="urn:microsoft.com/office/officeart/2009/3/layout/HorizontalOrganizationChart"/>
    <dgm:cxn modelId="{FE0136F8-2044-CB41-9727-E6A0E2FF0CF6}" type="presParOf" srcId="{047832C7-DE9F-F747-89D0-C70539E27409}" destId="{0CBEA997-BE64-7942-9509-495B806AAC67}" srcOrd="1" destOrd="0" presId="urn:microsoft.com/office/officeart/2009/3/layout/HorizontalOrganizationChart"/>
    <dgm:cxn modelId="{90F8E095-37F7-F343-A53C-D2426B19AC05}" type="presParOf" srcId="{A9D4B8E9-D563-F443-99A4-5D542B6DF457}" destId="{CFD161ED-6527-3143-82E2-1F3691CED345}" srcOrd="1" destOrd="0" presId="urn:microsoft.com/office/officeart/2009/3/layout/HorizontalOrganizationChart"/>
    <dgm:cxn modelId="{FA1BB561-CD32-4E4A-8089-19906FEC2AD7}" type="presParOf" srcId="{A9D4B8E9-D563-F443-99A4-5D542B6DF457}" destId="{B665CDED-32A9-C24A-A507-074E15C6F8C1}" srcOrd="2" destOrd="0" presId="urn:microsoft.com/office/officeart/2009/3/layout/HorizontalOrganizationChart"/>
    <dgm:cxn modelId="{DD0CB59C-FC87-0242-80FE-9CCAB8EDDB44}" type="presParOf" srcId="{94E0273F-01C0-C641-AD31-AF334C460BC1}" destId="{CE905EDE-EEB8-624A-8531-5F3FD0835D1E}" srcOrd="6" destOrd="0" presId="urn:microsoft.com/office/officeart/2009/3/layout/HorizontalOrganizationChart"/>
    <dgm:cxn modelId="{52C1C527-99A4-2946-9F1B-6EBC46FAFD69}" type="presParOf" srcId="{94E0273F-01C0-C641-AD31-AF334C460BC1}" destId="{3182EDC0-0B4D-7045-B110-6203FD6292E5}" srcOrd="7" destOrd="0" presId="urn:microsoft.com/office/officeart/2009/3/layout/HorizontalOrganizationChart"/>
    <dgm:cxn modelId="{C4CD9658-7D35-904C-BF97-EE2DAB39E2C0}" type="presParOf" srcId="{3182EDC0-0B4D-7045-B110-6203FD6292E5}" destId="{EE522805-BC6B-FD47-991F-2314C1AF0D53}" srcOrd="0" destOrd="0" presId="urn:microsoft.com/office/officeart/2009/3/layout/HorizontalOrganizationChart"/>
    <dgm:cxn modelId="{1FCFCA1D-7033-914B-A4AC-30BA4E2A15B8}" type="presParOf" srcId="{EE522805-BC6B-FD47-991F-2314C1AF0D53}" destId="{D60323CC-D001-064E-B062-9FFB6B4EFADD}" srcOrd="0" destOrd="0" presId="urn:microsoft.com/office/officeart/2009/3/layout/HorizontalOrganizationChart"/>
    <dgm:cxn modelId="{C04A00EE-FB59-F84E-B85C-C074BE0746D6}" type="presParOf" srcId="{EE522805-BC6B-FD47-991F-2314C1AF0D53}" destId="{4F44EF02-68D8-884F-8597-A867462462CA}" srcOrd="1" destOrd="0" presId="urn:microsoft.com/office/officeart/2009/3/layout/HorizontalOrganizationChart"/>
    <dgm:cxn modelId="{B71AA3FB-C49B-E141-8A3C-7C835447BEAB}" type="presParOf" srcId="{3182EDC0-0B4D-7045-B110-6203FD6292E5}" destId="{8CCA7BEF-2E45-3740-9466-DD9A4925A90E}" srcOrd="1" destOrd="0" presId="urn:microsoft.com/office/officeart/2009/3/layout/HorizontalOrganizationChart"/>
    <dgm:cxn modelId="{FD6C5598-91A2-4C48-BF29-D1708908DE91}" type="presParOf" srcId="{3182EDC0-0B4D-7045-B110-6203FD6292E5}" destId="{00A1AE28-E6D2-D44B-89CF-E8B71FAC1784}" srcOrd="2" destOrd="0" presId="urn:microsoft.com/office/officeart/2009/3/layout/HorizontalOrganizationChart"/>
    <dgm:cxn modelId="{9A8DAC9D-739C-3F44-B7CA-1155FD84CE3A}" type="presParOf" srcId="{21A8B392-D71E-DA45-B533-A360D710288F}" destId="{664B6721-7363-B54F-842D-9C7976144ABB}" srcOrd="2" destOrd="0" presId="urn:microsoft.com/office/officeart/2009/3/layout/HorizontalOrganizationChart"/>
    <dgm:cxn modelId="{450A4BAF-B2AE-EF4C-A9AE-73D7C7822196}" type="presParOf" srcId="{DF67389B-289D-324E-AB4C-001B717AD1A9}" destId="{2CB70861-1DA0-B54F-8144-BF31B4BA9E78}" srcOrd="2" destOrd="0" presId="urn:microsoft.com/office/officeart/2009/3/layout/HorizontalOrganizationChart"/>
    <dgm:cxn modelId="{D57CFBE0-6FCD-F34E-8511-2D4DC1528303}" type="presParOf" srcId="{DF67389B-289D-324E-AB4C-001B717AD1A9}" destId="{70A05119-8036-0B45-910C-9960CFB2A47A}" srcOrd="3" destOrd="0" presId="urn:microsoft.com/office/officeart/2009/3/layout/HorizontalOrganizationChart"/>
    <dgm:cxn modelId="{0B2AFC2C-8506-0A40-991A-AD9D0438CC6A}" type="presParOf" srcId="{70A05119-8036-0B45-910C-9960CFB2A47A}" destId="{95F09F6D-D76D-664A-9064-C1247D3B34FF}" srcOrd="0" destOrd="0" presId="urn:microsoft.com/office/officeart/2009/3/layout/HorizontalOrganizationChart"/>
    <dgm:cxn modelId="{075B97C7-64AE-6745-A24D-D8F686D7074C}" type="presParOf" srcId="{95F09F6D-D76D-664A-9064-C1247D3B34FF}" destId="{73AC88D7-9C05-3541-9188-2FB0EAF9A7B0}" srcOrd="0" destOrd="0" presId="urn:microsoft.com/office/officeart/2009/3/layout/HorizontalOrganizationChart"/>
    <dgm:cxn modelId="{34E1A0A7-93E9-1A44-B222-2271C68CF199}" type="presParOf" srcId="{95F09F6D-D76D-664A-9064-C1247D3B34FF}" destId="{07D1EAED-CB24-414D-A5A3-163613907B82}" srcOrd="1" destOrd="0" presId="urn:microsoft.com/office/officeart/2009/3/layout/HorizontalOrganizationChart"/>
    <dgm:cxn modelId="{23FDA7F2-EE3A-434E-A91B-33C398538A15}" type="presParOf" srcId="{70A05119-8036-0B45-910C-9960CFB2A47A}" destId="{41C88898-F96E-484D-BABE-B1E2BD325D84}" srcOrd="1" destOrd="0" presId="urn:microsoft.com/office/officeart/2009/3/layout/HorizontalOrganizationChart"/>
    <dgm:cxn modelId="{4EC9DD8C-5C7D-D14E-B3E4-1556B6D2594A}" type="presParOf" srcId="{70A05119-8036-0B45-910C-9960CFB2A47A}" destId="{700C1013-A850-4D43-A275-7411D222239B}" srcOrd="2" destOrd="0" presId="urn:microsoft.com/office/officeart/2009/3/layout/HorizontalOrganizationChart"/>
    <dgm:cxn modelId="{559EF7C4-A44B-4E47-85CF-6449EC812403}" type="presParOf" srcId="{68A0B063-B846-BB4B-92BC-06218B407BC7}" destId="{BC725CB7-327D-704E-8519-C600837EE690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2ED72FB7-CD1D-2140-8884-0BAC834B3A95}">
      <dgm:prSet custT="1"/>
      <dgm:spPr/>
      <dgm:t>
        <a:bodyPr/>
        <a:lstStyle/>
        <a:p>
          <a:r>
            <a:rPr lang="zh-CN" altLang="en-US" sz="1800" dirty="0"/>
            <a:t>对立统一规律</a:t>
          </a:r>
        </a:p>
      </dgm:t>
    </dgm:pt>
    <dgm:pt modelId="{6F2C054C-ED5A-7F42-B266-42BEE316214F}" type="par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847531A4-3F6E-9F42-986E-C755A873B9D7}" type="sib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037220A4-F5C1-5648-9469-5BB5E7218F1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800" dirty="0">
              <a:solidFill>
                <a:schemeClr val="bg1"/>
              </a:solidFill>
            </a:rPr>
            <a:t>含义</a:t>
          </a:r>
        </a:p>
      </dgm:t>
    </dgm:pt>
    <dgm:pt modelId="{709D81C4-F3BB-0942-976F-626C0AB73113}" type="parTrans" cxnId="{A390732D-8153-4340-B62E-4B61902F0B48}">
      <dgm:prSet/>
      <dgm:spPr/>
      <dgm:t>
        <a:bodyPr/>
        <a:lstStyle/>
        <a:p>
          <a:endParaRPr lang="zh-CN" altLang="en-US"/>
        </a:p>
      </dgm:t>
    </dgm:pt>
    <dgm:pt modelId="{839C04EC-8E4E-E84F-9C5C-92816EA015BE}" type="sibTrans" cxnId="{A390732D-8153-4340-B62E-4B61902F0B48}">
      <dgm:prSet/>
      <dgm:spPr/>
      <dgm:t>
        <a:bodyPr/>
        <a:lstStyle/>
        <a:p>
          <a:endParaRPr lang="zh-CN" altLang="en-US"/>
        </a:p>
      </dgm:t>
    </dgm:pt>
    <dgm:pt modelId="{D9726D57-E039-C340-8D3E-9F67262ABE5D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800" dirty="0">
              <a:solidFill>
                <a:schemeClr val="bg1"/>
              </a:solidFill>
            </a:rPr>
            <a:t>基本属性</a:t>
          </a:r>
        </a:p>
      </dgm:t>
    </dgm:pt>
    <dgm:pt modelId="{9DCC3A6C-BD3B-2542-893B-65788457BF79}" type="parTrans" cxnId="{384FF08E-AE53-164E-ACFC-D2B95913D9BC}">
      <dgm:prSet/>
      <dgm:spPr/>
      <dgm:t>
        <a:bodyPr/>
        <a:lstStyle/>
        <a:p>
          <a:endParaRPr lang="zh-CN" altLang="en-US"/>
        </a:p>
      </dgm:t>
    </dgm:pt>
    <dgm:pt modelId="{A303E6A0-C852-6943-AD87-4629CBD2FF5E}" type="sibTrans" cxnId="{384FF08E-AE53-164E-ACFC-D2B95913D9BC}">
      <dgm:prSet/>
      <dgm:spPr/>
      <dgm:t>
        <a:bodyPr/>
        <a:lstStyle/>
        <a:p>
          <a:endParaRPr lang="zh-CN" altLang="en-US"/>
        </a:p>
      </dgm:t>
    </dgm:pt>
    <dgm:pt modelId="{EBF57F5E-5CB5-9240-87A2-89E74BBF9B17}">
      <dgm:prSet custT="1"/>
      <dgm:spPr/>
      <dgm:t>
        <a:bodyPr/>
        <a:lstStyle/>
        <a:p>
          <a:r>
            <a:rPr lang="zh-CN" altLang="en-US" sz="1800" dirty="0"/>
            <a:t>不平衡性</a:t>
          </a:r>
        </a:p>
      </dgm:t>
    </dgm:pt>
    <dgm:pt modelId="{578E4938-C90B-A043-9470-79559B46753E}" type="parTrans" cxnId="{3A1002AD-09B1-D649-9D0A-37DFFDEA0DC1}">
      <dgm:prSet/>
      <dgm:spPr/>
      <dgm:t>
        <a:bodyPr/>
        <a:lstStyle/>
        <a:p>
          <a:endParaRPr lang="zh-CN" altLang="en-US"/>
        </a:p>
      </dgm:t>
    </dgm:pt>
    <dgm:pt modelId="{9DBCB88F-BBD2-5A44-9446-3A4CBC3CE634}" type="sibTrans" cxnId="{3A1002AD-09B1-D649-9D0A-37DFFDEA0DC1}">
      <dgm:prSet/>
      <dgm:spPr/>
      <dgm:t>
        <a:bodyPr/>
        <a:lstStyle/>
        <a:p>
          <a:endParaRPr lang="zh-CN" altLang="en-US"/>
        </a:p>
      </dgm:t>
    </dgm:pt>
    <dgm:pt modelId="{863986A3-A037-8E4E-9560-B142CA446AEE}">
      <dgm:prSet custT="1"/>
      <dgm:spPr/>
      <dgm:t>
        <a:bodyPr/>
        <a:lstStyle/>
        <a:p>
          <a:r>
            <a:rPr lang="zh-CN" altLang="en-US" sz="1800" dirty="0"/>
            <a:t>内外因</a:t>
          </a:r>
        </a:p>
      </dgm:t>
    </dgm:pt>
    <dgm:pt modelId="{1DD99DBD-E61D-154B-95A1-3DB5A73940C1}" type="parTrans" cxnId="{60695E00-6F6B-F344-A071-F442E97E8A96}">
      <dgm:prSet/>
      <dgm:spPr/>
      <dgm:t>
        <a:bodyPr/>
        <a:lstStyle/>
        <a:p>
          <a:endParaRPr lang="zh-CN" altLang="en-US"/>
        </a:p>
      </dgm:t>
    </dgm:pt>
    <dgm:pt modelId="{28E3250B-BFFB-D340-9363-CEDF57C330FC}" type="sibTrans" cxnId="{60695E00-6F6B-F344-A071-F442E97E8A96}">
      <dgm:prSet/>
      <dgm:spPr/>
      <dgm:t>
        <a:bodyPr/>
        <a:lstStyle/>
        <a:p>
          <a:endParaRPr lang="zh-CN" altLang="en-US"/>
        </a:p>
      </dgm:t>
    </dgm:pt>
    <dgm:pt modelId="{B40F3744-115D-6849-9A5A-3674E0489DD7}">
      <dgm:prSet custT="1"/>
      <dgm:spPr/>
      <dgm:t>
        <a:bodyPr/>
        <a:lstStyle/>
        <a:p>
          <a:r>
            <a:rPr lang="zh-CN" altLang="en-US" sz="1800" dirty="0"/>
            <a:t>普遍性与特殊性</a:t>
          </a:r>
        </a:p>
      </dgm:t>
    </dgm:pt>
    <dgm:pt modelId="{4AC39364-D655-584A-A17C-25EE340B63E9}" type="parTrans" cxnId="{0D1CF802-803C-4C40-835E-87FCB16DA51E}">
      <dgm:prSet/>
      <dgm:spPr/>
      <dgm:t>
        <a:bodyPr/>
        <a:lstStyle/>
        <a:p>
          <a:endParaRPr lang="zh-CN" altLang="en-US"/>
        </a:p>
      </dgm:t>
    </dgm:pt>
    <dgm:pt modelId="{473B5F04-26DD-9A40-BD7D-C3EA6684B035}" type="sibTrans" cxnId="{0D1CF802-803C-4C40-835E-87FCB16DA51E}">
      <dgm:prSet/>
      <dgm:spPr/>
      <dgm:t>
        <a:bodyPr/>
        <a:lstStyle/>
        <a:p>
          <a:endParaRPr lang="zh-CN" altLang="en-US"/>
        </a:p>
      </dgm:t>
    </dgm:pt>
    <dgm:pt modelId="{2FA5C719-5882-0549-A262-1C61448B12DF}">
      <dgm:prSet custT="1"/>
      <dgm:spPr/>
      <dgm:t>
        <a:bodyPr/>
        <a:lstStyle/>
        <a:p>
          <a:r>
            <a:rPr lang="zh-CN" altLang="en-US" sz="1800" dirty="0"/>
            <a:t>地位</a:t>
          </a:r>
        </a:p>
      </dgm:t>
    </dgm:pt>
    <dgm:pt modelId="{34242824-FDD2-9947-9248-EE00638CE51A}" type="parTrans" cxnId="{013911D5-303B-684D-91C5-46B88F84936C}">
      <dgm:prSet/>
      <dgm:spPr/>
      <dgm:t>
        <a:bodyPr/>
        <a:lstStyle/>
        <a:p>
          <a:endParaRPr lang="zh-CN" altLang="en-US"/>
        </a:p>
      </dgm:t>
    </dgm:pt>
    <dgm:pt modelId="{51E5CE2A-DC4C-DA42-A722-0B7AD9C4E851}" type="sibTrans" cxnId="{013911D5-303B-684D-91C5-46B88F84936C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8A0B063-B846-BB4B-92BC-06218B407BC7}" type="pres">
      <dgm:prSet presAssocID="{2ED72FB7-CD1D-2140-8884-0BAC834B3A95}" presName="hierRoot1" presStyleCnt="0">
        <dgm:presLayoutVars>
          <dgm:hierBranch val="init"/>
        </dgm:presLayoutVars>
      </dgm:prSet>
      <dgm:spPr/>
    </dgm:pt>
    <dgm:pt modelId="{916059A2-BC8F-6444-8E7A-D596408D4628}" type="pres">
      <dgm:prSet presAssocID="{2ED72FB7-CD1D-2140-8884-0BAC834B3A95}" presName="rootComposite1" presStyleCnt="0"/>
      <dgm:spPr/>
    </dgm:pt>
    <dgm:pt modelId="{13A9C134-DB1A-B840-8F9E-085DAE83A648}" type="pres">
      <dgm:prSet presAssocID="{2ED72FB7-CD1D-2140-8884-0BAC834B3A95}" presName="rootText1" presStyleLbl="node0" presStyleIdx="0" presStyleCnt="1" custScaleX="153116" custScaleY="215145">
        <dgm:presLayoutVars>
          <dgm:chPref val="3"/>
        </dgm:presLayoutVars>
      </dgm:prSet>
      <dgm:spPr/>
    </dgm:pt>
    <dgm:pt modelId="{CD4C7C8F-4FBF-6443-924A-6F7253FE3177}" type="pres">
      <dgm:prSet presAssocID="{2ED72FB7-CD1D-2140-8884-0BAC834B3A95}" presName="rootConnector1" presStyleLbl="node1" presStyleIdx="0" presStyleCnt="0"/>
      <dgm:spPr/>
    </dgm:pt>
    <dgm:pt modelId="{DF67389B-289D-324E-AB4C-001B717AD1A9}" type="pres">
      <dgm:prSet presAssocID="{2ED72FB7-CD1D-2140-8884-0BAC834B3A95}" presName="hierChild2" presStyleCnt="0"/>
      <dgm:spPr/>
    </dgm:pt>
    <dgm:pt modelId="{817614AC-13F4-AE40-9BD3-5A010075C298}" type="pres">
      <dgm:prSet presAssocID="{709D81C4-F3BB-0942-976F-626C0AB73113}" presName="Name64" presStyleLbl="parChTrans1D2" presStyleIdx="0" presStyleCnt="2"/>
      <dgm:spPr/>
    </dgm:pt>
    <dgm:pt modelId="{21A8B392-D71E-DA45-B533-A360D710288F}" type="pres">
      <dgm:prSet presAssocID="{037220A4-F5C1-5648-9469-5BB5E7218F14}" presName="hierRoot2" presStyleCnt="0">
        <dgm:presLayoutVars>
          <dgm:hierBranch val="init"/>
        </dgm:presLayoutVars>
      </dgm:prSet>
      <dgm:spPr/>
    </dgm:pt>
    <dgm:pt modelId="{95726C0F-C3DD-6745-887E-5C4E832A4360}" type="pres">
      <dgm:prSet presAssocID="{037220A4-F5C1-5648-9469-5BB5E7218F14}" presName="rootComposite" presStyleCnt="0"/>
      <dgm:spPr/>
    </dgm:pt>
    <dgm:pt modelId="{B5ADED03-983F-C440-A97C-6506BE0202D9}" type="pres">
      <dgm:prSet presAssocID="{037220A4-F5C1-5648-9469-5BB5E7218F14}" presName="rootText" presStyleLbl="node2" presStyleIdx="0" presStyleCnt="2">
        <dgm:presLayoutVars>
          <dgm:chPref val="3"/>
        </dgm:presLayoutVars>
      </dgm:prSet>
      <dgm:spPr/>
    </dgm:pt>
    <dgm:pt modelId="{AD9BED53-2B4D-DB4A-B788-61F42D40B080}" type="pres">
      <dgm:prSet presAssocID="{037220A4-F5C1-5648-9469-5BB5E7218F14}" presName="rootConnector" presStyleLbl="node2" presStyleIdx="0" presStyleCnt="2"/>
      <dgm:spPr/>
    </dgm:pt>
    <dgm:pt modelId="{94E0273F-01C0-C641-AD31-AF334C460BC1}" type="pres">
      <dgm:prSet presAssocID="{037220A4-F5C1-5648-9469-5BB5E7218F14}" presName="hierChild4" presStyleCnt="0"/>
      <dgm:spPr/>
    </dgm:pt>
    <dgm:pt modelId="{591443D6-1FD8-8345-86D8-0207DF2421D5}" type="pres">
      <dgm:prSet presAssocID="{9DCC3A6C-BD3B-2542-893B-65788457BF79}" presName="Name64" presStyleLbl="parChTrans1D3" presStyleIdx="0" presStyleCnt="4"/>
      <dgm:spPr/>
    </dgm:pt>
    <dgm:pt modelId="{CB088FB6-3156-5744-9F39-8BD63F1932D6}" type="pres">
      <dgm:prSet presAssocID="{D9726D57-E039-C340-8D3E-9F67262ABE5D}" presName="hierRoot2" presStyleCnt="0">
        <dgm:presLayoutVars>
          <dgm:hierBranch val="init"/>
        </dgm:presLayoutVars>
      </dgm:prSet>
      <dgm:spPr/>
    </dgm:pt>
    <dgm:pt modelId="{7CD6EB38-4906-9A48-BEC4-EBFD0133980A}" type="pres">
      <dgm:prSet presAssocID="{D9726D57-E039-C340-8D3E-9F67262ABE5D}" presName="rootComposite" presStyleCnt="0"/>
      <dgm:spPr/>
    </dgm:pt>
    <dgm:pt modelId="{43C66485-8588-5746-B2A0-622E6FF09A5E}" type="pres">
      <dgm:prSet presAssocID="{D9726D57-E039-C340-8D3E-9F67262ABE5D}" presName="rootText" presStyleLbl="node3" presStyleIdx="0" presStyleCnt="4">
        <dgm:presLayoutVars>
          <dgm:chPref val="3"/>
        </dgm:presLayoutVars>
      </dgm:prSet>
      <dgm:spPr/>
    </dgm:pt>
    <dgm:pt modelId="{1075EC1A-D913-4D42-9158-D75D6FE6D9F8}" type="pres">
      <dgm:prSet presAssocID="{D9726D57-E039-C340-8D3E-9F67262ABE5D}" presName="rootConnector" presStyleLbl="node3" presStyleIdx="0" presStyleCnt="4"/>
      <dgm:spPr/>
    </dgm:pt>
    <dgm:pt modelId="{C0B92875-C3E6-0A4C-A2CE-439F91ED015F}" type="pres">
      <dgm:prSet presAssocID="{D9726D57-E039-C340-8D3E-9F67262ABE5D}" presName="hierChild4" presStyleCnt="0"/>
      <dgm:spPr/>
    </dgm:pt>
    <dgm:pt modelId="{461E279A-B3A4-EA40-877C-FAD6A0CA9494}" type="pres">
      <dgm:prSet presAssocID="{D9726D57-E039-C340-8D3E-9F67262ABE5D}" presName="hierChild5" presStyleCnt="0"/>
      <dgm:spPr/>
    </dgm:pt>
    <dgm:pt modelId="{6CD26E7C-7E10-224E-80B9-3730C586E9EF}" type="pres">
      <dgm:prSet presAssocID="{1DD99DBD-E61D-154B-95A1-3DB5A73940C1}" presName="Name64" presStyleLbl="parChTrans1D3" presStyleIdx="1" presStyleCnt="4"/>
      <dgm:spPr/>
    </dgm:pt>
    <dgm:pt modelId="{5474A3BF-B15E-0141-A82D-7B28D1C704A9}" type="pres">
      <dgm:prSet presAssocID="{863986A3-A037-8E4E-9560-B142CA446AEE}" presName="hierRoot2" presStyleCnt="0">
        <dgm:presLayoutVars>
          <dgm:hierBranch val="init"/>
        </dgm:presLayoutVars>
      </dgm:prSet>
      <dgm:spPr/>
    </dgm:pt>
    <dgm:pt modelId="{1D0B5537-344C-E547-B155-C6B3F7A673E1}" type="pres">
      <dgm:prSet presAssocID="{863986A3-A037-8E4E-9560-B142CA446AEE}" presName="rootComposite" presStyleCnt="0"/>
      <dgm:spPr/>
    </dgm:pt>
    <dgm:pt modelId="{F1869B29-FD66-BA45-89E4-3385665239ED}" type="pres">
      <dgm:prSet presAssocID="{863986A3-A037-8E4E-9560-B142CA446AEE}" presName="rootText" presStyleLbl="node3" presStyleIdx="1" presStyleCnt="4">
        <dgm:presLayoutVars>
          <dgm:chPref val="3"/>
        </dgm:presLayoutVars>
      </dgm:prSet>
      <dgm:spPr/>
    </dgm:pt>
    <dgm:pt modelId="{4283DB86-9663-4C4B-82E0-7A4BC9132711}" type="pres">
      <dgm:prSet presAssocID="{863986A3-A037-8E4E-9560-B142CA446AEE}" presName="rootConnector" presStyleLbl="node3" presStyleIdx="1" presStyleCnt="4"/>
      <dgm:spPr/>
    </dgm:pt>
    <dgm:pt modelId="{7B04B785-94C8-DF44-8B3B-6A4322BEDC71}" type="pres">
      <dgm:prSet presAssocID="{863986A3-A037-8E4E-9560-B142CA446AEE}" presName="hierChild4" presStyleCnt="0"/>
      <dgm:spPr/>
    </dgm:pt>
    <dgm:pt modelId="{82BE0EBA-B007-4043-AFB5-843AE19D0E4D}" type="pres">
      <dgm:prSet presAssocID="{863986A3-A037-8E4E-9560-B142CA446AEE}" presName="hierChild5" presStyleCnt="0"/>
      <dgm:spPr/>
    </dgm:pt>
    <dgm:pt modelId="{A9B8BA08-A4DB-F84E-BFEA-24FD7CD21446}" type="pres">
      <dgm:prSet presAssocID="{4AC39364-D655-584A-A17C-25EE340B63E9}" presName="Name64" presStyleLbl="parChTrans1D3" presStyleIdx="2" presStyleCnt="4"/>
      <dgm:spPr/>
    </dgm:pt>
    <dgm:pt modelId="{A9D4B8E9-D563-F443-99A4-5D542B6DF457}" type="pres">
      <dgm:prSet presAssocID="{B40F3744-115D-6849-9A5A-3674E0489DD7}" presName="hierRoot2" presStyleCnt="0">
        <dgm:presLayoutVars>
          <dgm:hierBranch val="init"/>
        </dgm:presLayoutVars>
      </dgm:prSet>
      <dgm:spPr/>
    </dgm:pt>
    <dgm:pt modelId="{047832C7-DE9F-F747-89D0-C70539E27409}" type="pres">
      <dgm:prSet presAssocID="{B40F3744-115D-6849-9A5A-3674E0489DD7}" presName="rootComposite" presStyleCnt="0"/>
      <dgm:spPr/>
    </dgm:pt>
    <dgm:pt modelId="{D3D03A26-174D-3A4F-B16C-84E0173CE231}" type="pres">
      <dgm:prSet presAssocID="{B40F3744-115D-6849-9A5A-3674E0489DD7}" presName="rootText" presStyleLbl="node3" presStyleIdx="2" presStyleCnt="4" custScaleX="191767" custScaleY="159446">
        <dgm:presLayoutVars>
          <dgm:chPref val="3"/>
        </dgm:presLayoutVars>
      </dgm:prSet>
      <dgm:spPr/>
    </dgm:pt>
    <dgm:pt modelId="{0CBEA997-BE64-7942-9509-495B806AAC67}" type="pres">
      <dgm:prSet presAssocID="{B40F3744-115D-6849-9A5A-3674E0489DD7}" presName="rootConnector" presStyleLbl="node3" presStyleIdx="2" presStyleCnt="4"/>
      <dgm:spPr/>
    </dgm:pt>
    <dgm:pt modelId="{CFD161ED-6527-3143-82E2-1F3691CED345}" type="pres">
      <dgm:prSet presAssocID="{B40F3744-115D-6849-9A5A-3674E0489DD7}" presName="hierChild4" presStyleCnt="0"/>
      <dgm:spPr/>
    </dgm:pt>
    <dgm:pt modelId="{B665CDED-32A9-C24A-A507-074E15C6F8C1}" type="pres">
      <dgm:prSet presAssocID="{B40F3744-115D-6849-9A5A-3674E0489DD7}" presName="hierChild5" presStyleCnt="0"/>
      <dgm:spPr/>
    </dgm:pt>
    <dgm:pt modelId="{CE905EDE-EEB8-624A-8531-5F3FD0835D1E}" type="pres">
      <dgm:prSet presAssocID="{578E4938-C90B-A043-9470-79559B46753E}" presName="Name64" presStyleLbl="parChTrans1D3" presStyleIdx="3" presStyleCnt="4"/>
      <dgm:spPr/>
    </dgm:pt>
    <dgm:pt modelId="{3182EDC0-0B4D-7045-B110-6203FD6292E5}" type="pres">
      <dgm:prSet presAssocID="{EBF57F5E-5CB5-9240-87A2-89E74BBF9B17}" presName="hierRoot2" presStyleCnt="0">
        <dgm:presLayoutVars>
          <dgm:hierBranch val="init"/>
        </dgm:presLayoutVars>
      </dgm:prSet>
      <dgm:spPr/>
    </dgm:pt>
    <dgm:pt modelId="{EE522805-BC6B-FD47-991F-2314C1AF0D53}" type="pres">
      <dgm:prSet presAssocID="{EBF57F5E-5CB5-9240-87A2-89E74BBF9B17}" presName="rootComposite" presStyleCnt="0"/>
      <dgm:spPr/>
    </dgm:pt>
    <dgm:pt modelId="{D60323CC-D001-064E-B062-9FFB6B4EFADD}" type="pres">
      <dgm:prSet presAssocID="{EBF57F5E-5CB5-9240-87A2-89E74BBF9B17}" presName="rootText" presStyleLbl="node3" presStyleIdx="3" presStyleCnt="4">
        <dgm:presLayoutVars>
          <dgm:chPref val="3"/>
        </dgm:presLayoutVars>
      </dgm:prSet>
      <dgm:spPr/>
    </dgm:pt>
    <dgm:pt modelId="{4F44EF02-68D8-884F-8597-A867462462CA}" type="pres">
      <dgm:prSet presAssocID="{EBF57F5E-5CB5-9240-87A2-89E74BBF9B17}" presName="rootConnector" presStyleLbl="node3" presStyleIdx="3" presStyleCnt="4"/>
      <dgm:spPr/>
    </dgm:pt>
    <dgm:pt modelId="{8CCA7BEF-2E45-3740-9466-DD9A4925A90E}" type="pres">
      <dgm:prSet presAssocID="{EBF57F5E-5CB5-9240-87A2-89E74BBF9B17}" presName="hierChild4" presStyleCnt="0"/>
      <dgm:spPr/>
    </dgm:pt>
    <dgm:pt modelId="{00A1AE28-E6D2-D44B-89CF-E8B71FAC1784}" type="pres">
      <dgm:prSet presAssocID="{EBF57F5E-5CB5-9240-87A2-89E74BBF9B17}" presName="hierChild5" presStyleCnt="0"/>
      <dgm:spPr/>
    </dgm:pt>
    <dgm:pt modelId="{664B6721-7363-B54F-842D-9C7976144ABB}" type="pres">
      <dgm:prSet presAssocID="{037220A4-F5C1-5648-9469-5BB5E7218F14}" presName="hierChild5" presStyleCnt="0"/>
      <dgm:spPr/>
    </dgm:pt>
    <dgm:pt modelId="{2CB70861-1DA0-B54F-8144-BF31B4BA9E78}" type="pres">
      <dgm:prSet presAssocID="{34242824-FDD2-9947-9248-EE00638CE51A}" presName="Name64" presStyleLbl="parChTrans1D2" presStyleIdx="1" presStyleCnt="2"/>
      <dgm:spPr/>
    </dgm:pt>
    <dgm:pt modelId="{70A05119-8036-0B45-910C-9960CFB2A47A}" type="pres">
      <dgm:prSet presAssocID="{2FA5C719-5882-0549-A262-1C61448B12DF}" presName="hierRoot2" presStyleCnt="0">
        <dgm:presLayoutVars>
          <dgm:hierBranch val="init"/>
        </dgm:presLayoutVars>
      </dgm:prSet>
      <dgm:spPr/>
    </dgm:pt>
    <dgm:pt modelId="{95F09F6D-D76D-664A-9064-C1247D3B34FF}" type="pres">
      <dgm:prSet presAssocID="{2FA5C719-5882-0549-A262-1C61448B12DF}" presName="rootComposite" presStyleCnt="0"/>
      <dgm:spPr/>
    </dgm:pt>
    <dgm:pt modelId="{73AC88D7-9C05-3541-9188-2FB0EAF9A7B0}" type="pres">
      <dgm:prSet presAssocID="{2FA5C719-5882-0549-A262-1C61448B12DF}" presName="rootText" presStyleLbl="node2" presStyleIdx="1" presStyleCnt="2">
        <dgm:presLayoutVars>
          <dgm:chPref val="3"/>
        </dgm:presLayoutVars>
      </dgm:prSet>
      <dgm:spPr/>
    </dgm:pt>
    <dgm:pt modelId="{07D1EAED-CB24-414D-A5A3-163613907B82}" type="pres">
      <dgm:prSet presAssocID="{2FA5C719-5882-0549-A262-1C61448B12DF}" presName="rootConnector" presStyleLbl="node2" presStyleIdx="1" presStyleCnt="2"/>
      <dgm:spPr/>
    </dgm:pt>
    <dgm:pt modelId="{41C88898-F96E-484D-BABE-B1E2BD325D84}" type="pres">
      <dgm:prSet presAssocID="{2FA5C719-5882-0549-A262-1C61448B12DF}" presName="hierChild4" presStyleCnt="0"/>
      <dgm:spPr/>
    </dgm:pt>
    <dgm:pt modelId="{700C1013-A850-4D43-A275-7411D222239B}" type="pres">
      <dgm:prSet presAssocID="{2FA5C719-5882-0549-A262-1C61448B12DF}" presName="hierChild5" presStyleCnt="0"/>
      <dgm:spPr/>
    </dgm:pt>
    <dgm:pt modelId="{BC725CB7-327D-704E-8519-C600837EE690}" type="pres">
      <dgm:prSet presAssocID="{2ED72FB7-CD1D-2140-8884-0BAC834B3A95}" presName="hierChild3" presStyleCnt="0"/>
      <dgm:spPr/>
    </dgm:pt>
  </dgm:ptLst>
  <dgm:cxnLst>
    <dgm:cxn modelId="{60695E00-6F6B-F344-A071-F442E97E8A96}" srcId="{037220A4-F5C1-5648-9469-5BB5E7218F14}" destId="{863986A3-A037-8E4E-9560-B142CA446AEE}" srcOrd="1" destOrd="0" parTransId="{1DD99DBD-E61D-154B-95A1-3DB5A73940C1}" sibTransId="{28E3250B-BFFB-D340-9363-CEDF57C330FC}"/>
    <dgm:cxn modelId="{0D1CF802-803C-4C40-835E-87FCB16DA51E}" srcId="{037220A4-F5C1-5648-9469-5BB5E7218F14}" destId="{B40F3744-115D-6849-9A5A-3674E0489DD7}" srcOrd="2" destOrd="0" parTransId="{4AC39364-D655-584A-A17C-25EE340B63E9}" sibTransId="{473B5F04-26DD-9A40-BD7D-C3EA6684B035}"/>
    <dgm:cxn modelId="{8CA3F608-9B12-5940-AA42-560F5BD70A84}" type="presOf" srcId="{E0E81B47-8AC3-1B43-AEBE-9D84A0F26F6C}" destId="{2906BD38-56B2-4A4D-9862-AB9EFA6E6823}" srcOrd="0" destOrd="0" presId="urn:microsoft.com/office/officeart/2009/3/layout/HorizontalOrganizationChart"/>
    <dgm:cxn modelId="{A1608621-796F-304E-965F-31CA43941FB9}" type="presOf" srcId="{9DCC3A6C-BD3B-2542-893B-65788457BF79}" destId="{591443D6-1FD8-8345-86D8-0207DF2421D5}" srcOrd="0" destOrd="0" presId="urn:microsoft.com/office/officeart/2009/3/layout/HorizontalOrganizationChart"/>
    <dgm:cxn modelId="{BFFEBD27-5BDF-9344-89EC-1A5B0BB5D366}" type="presOf" srcId="{4AC39364-D655-584A-A17C-25EE340B63E9}" destId="{A9B8BA08-A4DB-F84E-BFEA-24FD7CD21446}" srcOrd="0" destOrd="0" presId="urn:microsoft.com/office/officeart/2009/3/layout/HorizontalOrganizationChart"/>
    <dgm:cxn modelId="{A390732D-8153-4340-B62E-4B61902F0B48}" srcId="{2ED72FB7-CD1D-2140-8884-0BAC834B3A95}" destId="{037220A4-F5C1-5648-9469-5BB5E7218F14}" srcOrd="0" destOrd="0" parTransId="{709D81C4-F3BB-0942-976F-626C0AB73113}" sibTransId="{839C04EC-8E4E-E84F-9C5C-92816EA015BE}"/>
    <dgm:cxn modelId="{9A124B3B-BB09-674B-A421-5128CE8ADCD1}" type="presOf" srcId="{34242824-FDD2-9947-9248-EE00638CE51A}" destId="{2CB70861-1DA0-B54F-8144-BF31B4BA9E78}" srcOrd="0" destOrd="0" presId="urn:microsoft.com/office/officeart/2009/3/layout/HorizontalOrganizationChart"/>
    <dgm:cxn modelId="{5AE81A3D-C526-EE41-A175-12FDC30FBAF6}" type="presOf" srcId="{863986A3-A037-8E4E-9560-B142CA446AEE}" destId="{F1869B29-FD66-BA45-89E4-3385665239ED}" srcOrd="0" destOrd="0" presId="urn:microsoft.com/office/officeart/2009/3/layout/HorizontalOrganizationChart"/>
    <dgm:cxn modelId="{795E7B40-90DF-B74D-A00E-3F264A1A3D22}" type="presOf" srcId="{EBF57F5E-5CB5-9240-87A2-89E74BBF9B17}" destId="{D60323CC-D001-064E-B062-9FFB6B4EFADD}" srcOrd="0" destOrd="0" presId="urn:microsoft.com/office/officeart/2009/3/layout/HorizontalOrganizationChart"/>
    <dgm:cxn modelId="{C2D22868-BCFA-7F43-ABA3-3EB5710B91E5}" type="presOf" srcId="{863986A3-A037-8E4E-9560-B142CA446AEE}" destId="{4283DB86-9663-4C4B-82E0-7A4BC9132711}" srcOrd="1" destOrd="0" presId="urn:microsoft.com/office/officeart/2009/3/layout/HorizontalOrganizationChart"/>
    <dgm:cxn modelId="{54F5326B-9ED1-564B-A708-07E21B397344}" type="presOf" srcId="{D9726D57-E039-C340-8D3E-9F67262ABE5D}" destId="{1075EC1A-D913-4D42-9158-D75D6FE6D9F8}" srcOrd="1" destOrd="0" presId="urn:microsoft.com/office/officeart/2009/3/layout/HorizontalOrganizationChart"/>
    <dgm:cxn modelId="{6757B372-7B8E-1143-8BCD-002246309851}" srcId="{E0E81B47-8AC3-1B43-AEBE-9D84A0F26F6C}" destId="{2ED72FB7-CD1D-2140-8884-0BAC834B3A95}" srcOrd="0" destOrd="0" parTransId="{6F2C054C-ED5A-7F42-B266-42BEE316214F}" sibTransId="{847531A4-3F6E-9F42-986E-C755A873B9D7}"/>
    <dgm:cxn modelId="{ACAB1B86-838E-0649-9AC1-5FD460AB74A6}" type="presOf" srcId="{2ED72FB7-CD1D-2140-8884-0BAC834B3A95}" destId="{CD4C7C8F-4FBF-6443-924A-6F7253FE3177}" srcOrd="1" destOrd="0" presId="urn:microsoft.com/office/officeart/2009/3/layout/HorizontalOrganizationChart"/>
    <dgm:cxn modelId="{0C00E186-1643-5B4C-B272-37DC6F477D4E}" type="presOf" srcId="{2ED72FB7-CD1D-2140-8884-0BAC834B3A95}" destId="{13A9C134-DB1A-B840-8F9E-085DAE83A648}" srcOrd="0" destOrd="0" presId="urn:microsoft.com/office/officeart/2009/3/layout/HorizontalOrganizationChart"/>
    <dgm:cxn modelId="{384FF08E-AE53-164E-ACFC-D2B95913D9BC}" srcId="{037220A4-F5C1-5648-9469-5BB5E7218F14}" destId="{D9726D57-E039-C340-8D3E-9F67262ABE5D}" srcOrd="0" destOrd="0" parTransId="{9DCC3A6C-BD3B-2542-893B-65788457BF79}" sibTransId="{A303E6A0-C852-6943-AD87-4629CBD2FF5E}"/>
    <dgm:cxn modelId="{C8FD47AA-E15F-E54E-A497-616044DC077C}" type="presOf" srcId="{B40F3744-115D-6849-9A5A-3674E0489DD7}" destId="{0CBEA997-BE64-7942-9509-495B806AAC67}" srcOrd="1" destOrd="0" presId="urn:microsoft.com/office/officeart/2009/3/layout/HorizontalOrganizationChart"/>
    <dgm:cxn modelId="{3A1002AD-09B1-D649-9D0A-37DFFDEA0DC1}" srcId="{037220A4-F5C1-5648-9469-5BB5E7218F14}" destId="{EBF57F5E-5CB5-9240-87A2-89E74BBF9B17}" srcOrd="3" destOrd="0" parTransId="{578E4938-C90B-A043-9470-79559B46753E}" sibTransId="{9DBCB88F-BBD2-5A44-9446-3A4CBC3CE634}"/>
    <dgm:cxn modelId="{F3BA7CAE-5482-7143-A64F-82CA84649B00}" type="presOf" srcId="{D9726D57-E039-C340-8D3E-9F67262ABE5D}" destId="{43C66485-8588-5746-B2A0-622E6FF09A5E}" srcOrd="0" destOrd="0" presId="urn:microsoft.com/office/officeart/2009/3/layout/HorizontalOrganizationChart"/>
    <dgm:cxn modelId="{239F02B7-1399-6A47-AD28-FBF35E6EFF5D}" type="presOf" srcId="{B40F3744-115D-6849-9A5A-3674E0489DD7}" destId="{D3D03A26-174D-3A4F-B16C-84E0173CE231}" srcOrd="0" destOrd="0" presId="urn:microsoft.com/office/officeart/2009/3/layout/HorizontalOrganizationChart"/>
    <dgm:cxn modelId="{033238B8-B92D-BE42-94EF-AF85E348E298}" type="presOf" srcId="{2FA5C719-5882-0549-A262-1C61448B12DF}" destId="{73AC88D7-9C05-3541-9188-2FB0EAF9A7B0}" srcOrd="0" destOrd="0" presId="urn:microsoft.com/office/officeart/2009/3/layout/HorizontalOrganizationChart"/>
    <dgm:cxn modelId="{DE433FC1-9FE1-7949-A914-882936A2ABB8}" type="presOf" srcId="{709D81C4-F3BB-0942-976F-626C0AB73113}" destId="{817614AC-13F4-AE40-9BD3-5A010075C298}" srcOrd="0" destOrd="0" presId="urn:microsoft.com/office/officeart/2009/3/layout/HorizontalOrganizationChart"/>
    <dgm:cxn modelId="{1254A3D1-C0DC-0F43-A136-71B49AA2318E}" type="presOf" srcId="{037220A4-F5C1-5648-9469-5BB5E7218F14}" destId="{B5ADED03-983F-C440-A97C-6506BE0202D9}" srcOrd="0" destOrd="0" presId="urn:microsoft.com/office/officeart/2009/3/layout/HorizontalOrganizationChart"/>
    <dgm:cxn modelId="{C1ABC2D1-FA7B-2E4A-82E2-CB134D3EF7BA}" type="presOf" srcId="{1DD99DBD-E61D-154B-95A1-3DB5A73940C1}" destId="{6CD26E7C-7E10-224E-80B9-3730C586E9EF}" srcOrd="0" destOrd="0" presId="urn:microsoft.com/office/officeart/2009/3/layout/HorizontalOrganizationChart"/>
    <dgm:cxn modelId="{013911D5-303B-684D-91C5-46B88F84936C}" srcId="{2ED72FB7-CD1D-2140-8884-0BAC834B3A95}" destId="{2FA5C719-5882-0549-A262-1C61448B12DF}" srcOrd="1" destOrd="0" parTransId="{34242824-FDD2-9947-9248-EE00638CE51A}" sibTransId="{51E5CE2A-DC4C-DA42-A722-0B7AD9C4E851}"/>
    <dgm:cxn modelId="{28331EDF-2451-2448-8699-B3544557FEED}" type="presOf" srcId="{EBF57F5E-5CB5-9240-87A2-89E74BBF9B17}" destId="{4F44EF02-68D8-884F-8597-A867462462CA}" srcOrd="1" destOrd="0" presId="urn:microsoft.com/office/officeart/2009/3/layout/HorizontalOrganizationChart"/>
    <dgm:cxn modelId="{C1A19FEB-F3EB-A244-8381-ADF9114781E1}" type="presOf" srcId="{578E4938-C90B-A043-9470-79559B46753E}" destId="{CE905EDE-EEB8-624A-8531-5F3FD0835D1E}" srcOrd="0" destOrd="0" presId="urn:microsoft.com/office/officeart/2009/3/layout/HorizontalOrganizationChart"/>
    <dgm:cxn modelId="{397DB4EF-867B-CA47-B501-97A7EF9825FB}" type="presOf" srcId="{2FA5C719-5882-0549-A262-1C61448B12DF}" destId="{07D1EAED-CB24-414D-A5A3-163613907B82}" srcOrd="1" destOrd="0" presId="urn:microsoft.com/office/officeart/2009/3/layout/HorizontalOrganizationChart"/>
    <dgm:cxn modelId="{147B50F1-5FC4-F847-9FE6-8530384814E3}" type="presOf" srcId="{037220A4-F5C1-5648-9469-5BB5E7218F14}" destId="{AD9BED53-2B4D-DB4A-B788-61F42D40B080}" srcOrd="1" destOrd="0" presId="urn:microsoft.com/office/officeart/2009/3/layout/HorizontalOrganizationChart"/>
    <dgm:cxn modelId="{7AE9050A-F3F0-1A40-9479-32713B7C98D3}" type="presParOf" srcId="{2906BD38-56B2-4A4D-9862-AB9EFA6E6823}" destId="{68A0B063-B846-BB4B-92BC-06218B407BC7}" srcOrd="0" destOrd="0" presId="urn:microsoft.com/office/officeart/2009/3/layout/HorizontalOrganizationChart"/>
    <dgm:cxn modelId="{71CFBA48-9FE7-AF46-B9C7-ED2F9D4FD79B}" type="presParOf" srcId="{68A0B063-B846-BB4B-92BC-06218B407BC7}" destId="{916059A2-BC8F-6444-8E7A-D596408D4628}" srcOrd="0" destOrd="0" presId="urn:microsoft.com/office/officeart/2009/3/layout/HorizontalOrganizationChart"/>
    <dgm:cxn modelId="{9C69BF86-3260-4042-A1FA-5AF8A22B1D30}" type="presParOf" srcId="{916059A2-BC8F-6444-8E7A-D596408D4628}" destId="{13A9C134-DB1A-B840-8F9E-085DAE83A648}" srcOrd="0" destOrd="0" presId="urn:microsoft.com/office/officeart/2009/3/layout/HorizontalOrganizationChart"/>
    <dgm:cxn modelId="{0F6BA126-3AE8-994A-BE14-EB8F447C5454}" type="presParOf" srcId="{916059A2-BC8F-6444-8E7A-D596408D4628}" destId="{CD4C7C8F-4FBF-6443-924A-6F7253FE3177}" srcOrd="1" destOrd="0" presId="urn:microsoft.com/office/officeart/2009/3/layout/HorizontalOrganizationChart"/>
    <dgm:cxn modelId="{F94807EA-3A5B-7447-8A38-A47E21F332DD}" type="presParOf" srcId="{68A0B063-B846-BB4B-92BC-06218B407BC7}" destId="{DF67389B-289D-324E-AB4C-001B717AD1A9}" srcOrd="1" destOrd="0" presId="urn:microsoft.com/office/officeart/2009/3/layout/HorizontalOrganizationChart"/>
    <dgm:cxn modelId="{66091FB4-A094-E446-A715-C01C39C7CF94}" type="presParOf" srcId="{DF67389B-289D-324E-AB4C-001B717AD1A9}" destId="{817614AC-13F4-AE40-9BD3-5A010075C298}" srcOrd="0" destOrd="0" presId="urn:microsoft.com/office/officeart/2009/3/layout/HorizontalOrganizationChart"/>
    <dgm:cxn modelId="{047A1B4F-FC4F-3146-97C6-A08C5E2F711A}" type="presParOf" srcId="{DF67389B-289D-324E-AB4C-001B717AD1A9}" destId="{21A8B392-D71E-DA45-B533-A360D710288F}" srcOrd="1" destOrd="0" presId="urn:microsoft.com/office/officeart/2009/3/layout/HorizontalOrganizationChart"/>
    <dgm:cxn modelId="{364BA416-E6EA-0747-9F85-5553A08D3B32}" type="presParOf" srcId="{21A8B392-D71E-DA45-B533-A360D710288F}" destId="{95726C0F-C3DD-6745-887E-5C4E832A4360}" srcOrd="0" destOrd="0" presId="urn:microsoft.com/office/officeart/2009/3/layout/HorizontalOrganizationChart"/>
    <dgm:cxn modelId="{34DCE454-DB10-7A40-ADAA-2DC86E087433}" type="presParOf" srcId="{95726C0F-C3DD-6745-887E-5C4E832A4360}" destId="{B5ADED03-983F-C440-A97C-6506BE0202D9}" srcOrd="0" destOrd="0" presId="urn:microsoft.com/office/officeart/2009/3/layout/HorizontalOrganizationChart"/>
    <dgm:cxn modelId="{B1241250-64B1-144C-828A-9D0CE241968F}" type="presParOf" srcId="{95726C0F-C3DD-6745-887E-5C4E832A4360}" destId="{AD9BED53-2B4D-DB4A-B788-61F42D40B080}" srcOrd="1" destOrd="0" presId="urn:microsoft.com/office/officeart/2009/3/layout/HorizontalOrganizationChart"/>
    <dgm:cxn modelId="{0A0D38C9-A69B-D141-BAB8-9242855D4A93}" type="presParOf" srcId="{21A8B392-D71E-DA45-B533-A360D710288F}" destId="{94E0273F-01C0-C641-AD31-AF334C460BC1}" srcOrd="1" destOrd="0" presId="urn:microsoft.com/office/officeart/2009/3/layout/HorizontalOrganizationChart"/>
    <dgm:cxn modelId="{1129E910-658A-C949-B7A7-1EB6382DF499}" type="presParOf" srcId="{94E0273F-01C0-C641-AD31-AF334C460BC1}" destId="{591443D6-1FD8-8345-86D8-0207DF2421D5}" srcOrd="0" destOrd="0" presId="urn:microsoft.com/office/officeart/2009/3/layout/HorizontalOrganizationChart"/>
    <dgm:cxn modelId="{DC5FA89C-0F0B-E74D-96FE-8F285DE726A0}" type="presParOf" srcId="{94E0273F-01C0-C641-AD31-AF334C460BC1}" destId="{CB088FB6-3156-5744-9F39-8BD63F1932D6}" srcOrd="1" destOrd="0" presId="urn:microsoft.com/office/officeart/2009/3/layout/HorizontalOrganizationChart"/>
    <dgm:cxn modelId="{D3493A53-FD4C-8B47-9419-35ABF0FEB0FF}" type="presParOf" srcId="{CB088FB6-3156-5744-9F39-8BD63F1932D6}" destId="{7CD6EB38-4906-9A48-BEC4-EBFD0133980A}" srcOrd="0" destOrd="0" presId="urn:microsoft.com/office/officeart/2009/3/layout/HorizontalOrganizationChart"/>
    <dgm:cxn modelId="{E5D4CF0E-72BF-1A40-AF41-28DAD54933D6}" type="presParOf" srcId="{7CD6EB38-4906-9A48-BEC4-EBFD0133980A}" destId="{43C66485-8588-5746-B2A0-622E6FF09A5E}" srcOrd="0" destOrd="0" presId="urn:microsoft.com/office/officeart/2009/3/layout/HorizontalOrganizationChart"/>
    <dgm:cxn modelId="{C9047E18-7693-9E41-817D-90455C8694CD}" type="presParOf" srcId="{7CD6EB38-4906-9A48-BEC4-EBFD0133980A}" destId="{1075EC1A-D913-4D42-9158-D75D6FE6D9F8}" srcOrd="1" destOrd="0" presId="urn:microsoft.com/office/officeart/2009/3/layout/HorizontalOrganizationChart"/>
    <dgm:cxn modelId="{41E39F53-4EAE-4A4E-8ACE-7B0A838B05D9}" type="presParOf" srcId="{CB088FB6-3156-5744-9F39-8BD63F1932D6}" destId="{C0B92875-C3E6-0A4C-A2CE-439F91ED015F}" srcOrd="1" destOrd="0" presId="urn:microsoft.com/office/officeart/2009/3/layout/HorizontalOrganizationChart"/>
    <dgm:cxn modelId="{53917478-8D29-A84E-B52F-926CB84AA985}" type="presParOf" srcId="{CB088FB6-3156-5744-9F39-8BD63F1932D6}" destId="{461E279A-B3A4-EA40-877C-FAD6A0CA9494}" srcOrd="2" destOrd="0" presId="urn:microsoft.com/office/officeart/2009/3/layout/HorizontalOrganizationChart"/>
    <dgm:cxn modelId="{2A0C305B-0C34-5A44-890C-B1E979AF2AE6}" type="presParOf" srcId="{94E0273F-01C0-C641-AD31-AF334C460BC1}" destId="{6CD26E7C-7E10-224E-80B9-3730C586E9EF}" srcOrd="2" destOrd="0" presId="urn:microsoft.com/office/officeart/2009/3/layout/HorizontalOrganizationChart"/>
    <dgm:cxn modelId="{1188162B-5656-D048-833A-BFF791957121}" type="presParOf" srcId="{94E0273F-01C0-C641-AD31-AF334C460BC1}" destId="{5474A3BF-B15E-0141-A82D-7B28D1C704A9}" srcOrd="3" destOrd="0" presId="urn:microsoft.com/office/officeart/2009/3/layout/HorizontalOrganizationChart"/>
    <dgm:cxn modelId="{2862F061-3A73-6C4F-B1DF-FE057E1E07B7}" type="presParOf" srcId="{5474A3BF-B15E-0141-A82D-7B28D1C704A9}" destId="{1D0B5537-344C-E547-B155-C6B3F7A673E1}" srcOrd="0" destOrd="0" presId="urn:microsoft.com/office/officeart/2009/3/layout/HorizontalOrganizationChart"/>
    <dgm:cxn modelId="{60D4FB4F-1373-2245-AC64-643AC1B63A08}" type="presParOf" srcId="{1D0B5537-344C-E547-B155-C6B3F7A673E1}" destId="{F1869B29-FD66-BA45-89E4-3385665239ED}" srcOrd="0" destOrd="0" presId="urn:microsoft.com/office/officeart/2009/3/layout/HorizontalOrganizationChart"/>
    <dgm:cxn modelId="{62BF8D88-579B-6846-B019-30B3DFBDBAC1}" type="presParOf" srcId="{1D0B5537-344C-E547-B155-C6B3F7A673E1}" destId="{4283DB86-9663-4C4B-82E0-7A4BC9132711}" srcOrd="1" destOrd="0" presId="urn:microsoft.com/office/officeart/2009/3/layout/HorizontalOrganizationChart"/>
    <dgm:cxn modelId="{8F107262-54FE-A945-9718-0AE08CBBB6C4}" type="presParOf" srcId="{5474A3BF-B15E-0141-A82D-7B28D1C704A9}" destId="{7B04B785-94C8-DF44-8B3B-6A4322BEDC71}" srcOrd="1" destOrd="0" presId="urn:microsoft.com/office/officeart/2009/3/layout/HorizontalOrganizationChart"/>
    <dgm:cxn modelId="{5DB28387-A72E-1646-B297-C7DB551558CE}" type="presParOf" srcId="{5474A3BF-B15E-0141-A82D-7B28D1C704A9}" destId="{82BE0EBA-B007-4043-AFB5-843AE19D0E4D}" srcOrd="2" destOrd="0" presId="urn:microsoft.com/office/officeart/2009/3/layout/HorizontalOrganizationChart"/>
    <dgm:cxn modelId="{48275B51-1D83-9B4B-BDAF-3C39884549B0}" type="presParOf" srcId="{94E0273F-01C0-C641-AD31-AF334C460BC1}" destId="{A9B8BA08-A4DB-F84E-BFEA-24FD7CD21446}" srcOrd="4" destOrd="0" presId="urn:microsoft.com/office/officeart/2009/3/layout/HorizontalOrganizationChart"/>
    <dgm:cxn modelId="{40ECEE45-B98D-5B41-9B12-EF065C1A46EC}" type="presParOf" srcId="{94E0273F-01C0-C641-AD31-AF334C460BC1}" destId="{A9D4B8E9-D563-F443-99A4-5D542B6DF457}" srcOrd="5" destOrd="0" presId="urn:microsoft.com/office/officeart/2009/3/layout/HorizontalOrganizationChart"/>
    <dgm:cxn modelId="{B792279E-B44C-AF42-826A-17DED79F92A5}" type="presParOf" srcId="{A9D4B8E9-D563-F443-99A4-5D542B6DF457}" destId="{047832C7-DE9F-F747-89D0-C70539E27409}" srcOrd="0" destOrd="0" presId="urn:microsoft.com/office/officeart/2009/3/layout/HorizontalOrganizationChart"/>
    <dgm:cxn modelId="{D1643B7C-7DC7-E342-A34F-A86AEC71B23E}" type="presParOf" srcId="{047832C7-DE9F-F747-89D0-C70539E27409}" destId="{D3D03A26-174D-3A4F-B16C-84E0173CE231}" srcOrd="0" destOrd="0" presId="urn:microsoft.com/office/officeart/2009/3/layout/HorizontalOrganizationChart"/>
    <dgm:cxn modelId="{F06BB703-A116-C745-B8C6-B6F5E405E29D}" type="presParOf" srcId="{047832C7-DE9F-F747-89D0-C70539E27409}" destId="{0CBEA997-BE64-7942-9509-495B806AAC67}" srcOrd="1" destOrd="0" presId="urn:microsoft.com/office/officeart/2009/3/layout/HorizontalOrganizationChart"/>
    <dgm:cxn modelId="{CD2C78B1-EA64-374F-BDCE-E4EE6F4F32A4}" type="presParOf" srcId="{A9D4B8E9-D563-F443-99A4-5D542B6DF457}" destId="{CFD161ED-6527-3143-82E2-1F3691CED345}" srcOrd="1" destOrd="0" presId="urn:microsoft.com/office/officeart/2009/3/layout/HorizontalOrganizationChart"/>
    <dgm:cxn modelId="{264FE2D2-1B97-A148-96BF-8BA7B92B10D6}" type="presParOf" srcId="{A9D4B8E9-D563-F443-99A4-5D542B6DF457}" destId="{B665CDED-32A9-C24A-A507-074E15C6F8C1}" srcOrd="2" destOrd="0" presId="urn:microsoft.com/office/officeart/2009/3/layout/HorizontalOrganizationChart"/>
    <dgm:cxn modelId="{6D727CD8-D034-9943-8905-9B1417003E22}" type="presParOf" srcId="{94E0273F-01C0-C641-AD31-AF334C460BC1}" destId="{CE905EDE-EEB8-624A-8531-5F3FD0835D1E}" srcOrd="6" destOrd="0" presId="urn:microsoft.com/office/officeart/2009/3/layout/HorizontalOrganizationChart"/>
    <dgm:cxn modelId="{BB4EEDBA-9D1F-7D4C-B096-37D583BB4095}" type="presParOf" srcId="{94E0273F-01C0-C641-AD31-AF334C460BC1}" destId="{3182EDC0-0B4D-7045-B110-6203FD6292E5}" srcOrd="7" destOrd="0" presId="urn:microsoft.com/office/officeart/2009/3/layout/HorizontalOrganizationChart"/>
    <dgm:cxn modelId="{1726CFEE-0B03-7244-A325-F917F5D73859}" type="presParOf" srcId="{3182EDC0-0B4D-7045-B110-6203FD6292E5}" destId="{EE522805-BC6B-FD47-991F-2314C1AF0D53}" srcOrd="0" destOrd="0" presId="urn:microsoft.com/office/officeart/2009/3/layout/HorizontalOrganizationChart"/>
    <dgm:cxn modelId="{E0D223D5-733C-8744-B45F-EDCEFC6C8DED}" type="presParOf" srcId="{EE522805-BC6B-FD47-991F-2314C1AF0D53}" destId="{D60323CC-D001-064E-B062-9FFB6B4EFADD}" srcOrd="0" destOrd="0" presId="urn:microsoft.com/office/officeart/2009/3/layout/HorizontalOrganizationChart"/>
    <dgm:cxn modelId="{11008C19-E395-8246-BA3C-6D027D6DE7C5}" type="presParOf" srcId="{EE522805-BC6B-FD47-991F-2314C1AF0D53}" destId="{4F44EF02-68D8-884F-8597-A867462462CA}" srcOrd="1" destOrd="0" presId="urn:microsoft.com/office/officeart/2009/3/layout/HorizontalOrganizationChart"/>
    <dgm:cxn modelId="{545F5CEF-7F94-B248-92A6-28721992ECCE}" type="presParOf" srcId="{3182EDC0-0B4D-7045-B110-6203FD6292E5}" destId="{8CCA7BEF-2E45-3740-9466-DD9A4925A90E}" srcOrd="1" destOrd="0" presId="urn:microsoft.com/office/officeart/2009/3/layout/HorizontalOrganizationChart"/>
    <dgm:cxn modelId="{586D7BD7-4D91-0846-8175-AE32973253DC}" type="presParOf" srcId="{3182EDC0-0B4D-7045-B110-6203FD6292E5}" destId="{00A1AE28-E6D2-D44B-89CF-E8B71FAC1784}" srcOrd="2" destOrd="0" presId="urn:microsoft.com/office/officeart/2009/3/layout/HorizontalOrganizationChart"/>
    <dgm:cxn modelId="{7B74B5ED-07FD-4C4C-8B19-B0F84A9D41B7}" type="presParOf" srcId="{21A8B392-D71E-DA45-B533-A360D710288F}" destId="{664B6721-7363-B54F-842D-9C7976144ABB}" srcOrd="2" destOrd="0" presId="urn:microsoft.com/office/officeart/2009/3/layout/HorizontalOrganizationChart"/>
    <dgm:cxn modelId="{D322E337-3134-6F45-9C5D-CFFFAAF2EA74}" type="presParOf" srcId="{DF67389B-289D-324E-AB4C-001B717AD1A9}" destId="{2CB70861-1DA0-B54F-8144-BF31B4BA9E78}" srcOrd="2" destOrd="0" presId="urn:microsoft.com/office/officeart/2009/3/layout/HorizontalOrganizationChart"/>
    <dgm:cxn modelId="{9174E0F6-EE74-0446-9D4D-11CC8AE22E05}" type="presParOf" srcId="{DF67389B-289D-324E-AB4C-001B717AD1A9}" destId="{70A05119-8036-0B45-910C-9960CFB2A47A}" srcOrd="3" destOrd="0" presId="urn:microsoft.com/office/officeart/2009/3/layout/HorizontalOrganizationChart"/>
    <dgm:cxn modelId="{2D03EBDE-3CA9-2349-B4F0-7DF8E93D74ED}" type="presParOf" srcId="{70A05119-8036-0B45-910C-9960CFB2A47A}" destId="{95F09F6D-D76D-664A-9064-C1247D3B34FF}" srcOrd="0" destOrd="0" presId="urn:microsoft.com/office/officeart/2009/3/layout/HorizontalOrganizationChart"/>
    <dgm:cxn modelId="{4E02017E-113B-F54D-9B70-8B817C20759C}" type="presParOf" srcId="{95F09F6D-D76D-664A-9064-C1247D3B34FF}" destId="{73AC88D7-9C05-3541-9188-2FB0EAF9A7B0}" srcOrd="0" destOrd="0" presId="urn:microsoft.com/office/officeart/2009/3/layout/HorizontalOrganizationChart"/>
    <dgm:cxn modelId="{A66BCF19-2895-B543-B323-65BCA7A1BA8E}" type="presParOf" srcId="{95F09F6D-D76D-664A-9064-C1247D3B34FF}" destId="{07D1EAED-CB24-414D-A5A3-163613907B82}" srcOrd="1" destOrd="0" presId="urn:microsoft.com/office/officeart/2009/3/layout/HorizontalOrganizationChart"/>
    <dgm:cxn modelId="{F1A13E63-977E-4547-825E-CFC3F9F3573C}" type="presParOf" srcId="{70A05119-8036-0B45-910C-9960CFB2A47A}" destId="{41C88898-F96E-484D-BABE-B1E2BD325D84}" srcOrd="1" destOrd="0" presId="urn:microsoft.com/office/officeart/2009/3/layout/HorizontalOrganizationChart"/>
    <dgm:cxn modelId="{0CFE174D-CDDD-A348-8FFF-B193CCC158E5}" type="presParOf" srcId="{70A05119-8036-0B45-910C-9960CFB2A47A}" destId="{700C1013-A850-4D43-A275-7411D222239B}" srcOrd="2" destOrd="0" presId="urn:microsoft.com/office/officeart/2009/3/layout/HorizontalOrganizationChart"/>
    <dgm:cxn modelId="{C05FF044-A331-7742-B49F-B7764E51FCD5}" type="presParOf" srcId="{68A0B063-B846-BB4B-92BC-06218B407BC7}" destId="{BC725CB7-327D-704E-8519-C600837EE690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2ED72FB7-CD1D-2140-8884-0BAC834B3A95}">
      <dgm:prSet custT="1"/>
      <dgm:spPr/>
      <dgm:t>
        <a:bodyPr/>
        <a:lstStyle/>
        <a:p>
          <a:r>
            <a:rPr lang="zh-CN" altLang="en-US" sz="1800" dirty="0"/>
            <a:t>对立统一规律</a:t>
          </a:r>
        </a:p>
      </dgm:t>
    </dgm:pt>
    <dgm:pt modelId="{6F2C054C-ED5A-7F42-B266-42BEE316214F}" type="par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847531A4-3F6E-9F42-986E-C755A873B9D7}" type="sib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037220A4-F5C1-5648-9469-5BB5E7218F1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800" dirty="0">
              <a:solidFill>
                <a:schemeClr val="bg1"/>
              </a:solidFill>
            </a:rPr>
            <a:t>含义</a:t>
          </a:r>
        </a:p>
      </dgm:t>
    </dgm:pt>
    <dgm:pt modelId="{709D81C4-F3BB-0942-976F-626C0AB73113}" type="parTrans" cxnId="{A390732D-8153-4340-B62E-4B61902F0B48}">
      <dgm:prSet/>
      <dgm:spPr/>
      <dgm:t>
        <a:bodyPr/>
        <a:lstStyle/>
        <a:p>
          <a:endParaRPr lang="zh-CN" altLang="en-US"/>
        </a:p>
      </dgm:t>
    </dgm:pt>
    <dgm:pt modelId="{839C04EC-8E4E-E84F-9C5C-92816EA015BE}" type="sibTrans" cxnId="{A390732D-8153-4340-B62E-4B61902F0B48}">
      <dgm:prSet/>
      <dgm:spPr/>
      <dgm:t>
        <a:bodyPr/>
        <a:lstStyle/>
        <a:p>
          <a:endParaRPr lang="zh-CN" altLang="en-US"/>
        </a:p>
      </dgm:t>
    </dgm:pt>
    <dgm:pt modelId="{D9726D57-E039-C340-8D3E-9F67262ABE5D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800" dirty="0">
              <a:solidFill>
                <a:schemeClr val="bg1"/>
              </a:solidFill>
            </a:rPr>
            <a:t>基本属性</a:t>
          </a:r>
        </a:p>
      </dgm:t>
    </dgm:pt>
    <dgm:pt modelId="{9DCC3A6C-BD3B-2542-893B-65788457BF79}" type="parTrans" cxnId="{384FF08E-AE53-164E-ACFC-D2B95913D9BC}">
      <dgm:prSet/>
      <dgm:spPr/>
      <dgm:t>
        <a:bodyPr/>
        <a:lstStyle/>
        <a:p>
          <a:endParaRPr lang="zh-CN" altLang="en-US"/>
        </a:p>
      </dgm:t>
    </dgm:pt>
    <dgm:pt modelId="{A303E6A0-C852-6943-AD87-4629CBD2FF5E}" type="sibTrans" cxnId="{384FF08E-AE53-164E-ACFC-D2B95913D9BC}">
      <dgm:prSet/>
      <dgm:spPr/>
      <dgm:t>
        <a:bodyPr/>
        <a:lstStyle/>
        <a:p>
          <a:endParaRPr lang="zh-CN" altLang="en-US"/>
        </a:p>
      </dgm:t>
    </dgm:pt>
    <dgm:pt modelId="{EBF57F5E-5CB5-9240-87A2-89E74BBF9B17}">
      <dgm:prSet custT="1"/>
      <dgm:spPr/>
      <dgm:t>
        <a:bodyPr/>
        <a:lstStyle/>
        <a:p>
          <a:r>
            <a:rPr lang="zh-CN" altLang="en-US" sz="1800" dirty="0"/>
            <a:t>不平衡性</a:t>
          </a:r>
        </a:p>
      </dgm:t>
    </dgm:pt>
    <dgm:pt modelId="{578E4938-C90B-A043-9470-79559B46753E}" type="parTrans" cxnId="{3A1002AD-09B1-D649-9D0A-37DFFDEA0DC1}">
      <dgm:prSet/>
      <dgm:spPr/>
      <dgm:t>
        <a:bodyPr/>
        <a:lstStyle/>
        <a:p>
          <a:endParaRPr lang="zh-CN" altLang="en-US"/>
        </a:p>
      </dgm:t>
    </dgm:pt>
    <dgm:pt modelId="{9DBCB88F-BBD2-5A44-9446-3A4CBC3CE634}" type="sibTrans" cxnId="{3A1002AD-09B1-D649-9D0A-37DFFDEA0DC1}">
      <dgm:prSet/>
      <dgm:spPr/>
      <dgm:t>
        <a:bodyPr/>
        <a:lstStyle/>
        <a:p>
          <a:endParaRPr lang="zh-CN" altLang="en-US"/>
        </a:p>
      </dgm:t>
    </dgm:pt>
    <dgm:pt modelId="{863986A3-A037-8E4E-9560-B142CA446AEE}">
      <dgm:prSet custT="1"/>
      <dgm:spPr/>
      <dgm:t>
        <a:bodyPr/>
        <a:lstStyle/>
        <a:p>
          <a:r>
            <a:rPr lang="zh-CN" altLang="en-US" sz="1800" dirty="0"/>
            <a:t>内外因</a:t>
          </a:r>
        </a:p>
      </dgm:t>
    </dgm:pt>
    <dgm:pt modelId="{1DD99DBD-E61D-154B-95A1-3DB5A73940C1}" type="parTrans" cxnId="{60695E00-6F6B-F344-A071-F442E97E8A96}">
      <dgm:prSet/>
      <dgm:spPr/>
      <dgm:t>
        <a:bodyPr/>
        <a:lstStyle/>
        <a:p>
          <a:endParaRPr lang="zh-CN" altLang="en-US"/>
        </a:p>
      </dgm:t>
    </dgm:pt>
    <dgm:pt modelId="{28E3250B-BFFB-D340-9363-CEDF57C330FC}" type="sibTrans" cxnId="{60695E00-6F6B-F344-A071-F442E97E8A96}">
      <dgm:prSet/>
      <dgm:spPr/>
      <dgm:t>
        <a:bodyPr/>
        <a:lstStyle/>
        <a:p>
          <a:endParaRPr lang="zh-CN" altLang="en-US"/>
        </a:p>
      </dgm:t>
    </dgm:pt>
    <dgm:pt modelId="{B40F3744-115D-6849-9A5A-3674E0489DD7}">
      <dgm:prSet custT="1"/>
      <dgm:spPr/>
      <dgm:t>
        <a:bodyPr/>
        <a:lstStyle/>
        <a:p>
          <a:r>
            <a:rPr lang="zh-CN" altLang="en-US" sz="1800" dirty="0"/>
            <a:t>普遍性与特殊性</a:t>
          </a:r>
        </a:p>
      </dgm:t>
    </dgm:pt>
    <dgm:pt modelId="{4AC39364-D655-584A-A17C-25EE340B63E9}" type="parTrans" cxnId="{0D1CF802-803C-4C40-835E-87FCB16DA51E}">
      <dgm:prSet/>
      <dgm:spPr/>
      <dgm:t>
        <a:bodyPr/>
        <a:lstStyle/>
        <a:p>
          <a:endParaRPr lang="zh-CN" altLang="en-US"/>
        </a:p>
      </dgm:t>
    </dgm:pt>
    <dgm:pt modelId="{473B5F04-26DD-9A40-BD7D-C3EA6684B035}" type="sibTrans" cxnId="{0D1CF802-803C-4C40-835E-87FCB16DA51E}">
      <dgm:prSet/>
      <dgm:spPr/>
      <dgm:t>
        <a:bodyPr/>
        <a:lstStyle/>
        <a:p>
          <a:endParaRPr lang="zh-CN" altLang="en-US"/>
        </a:p>
      </dgm:t>
    </dgm:pt>
    <dgm:pt modelId="{2FA5C719-5882-0549-A262-1C61448B12DF}">
      <dgm:prSet custT="1"/>
      <dgm:spPr/>
      <dgm:t>
        <a:bodyPr/>
        <a:lstStyle/>
        <a:p>
          <a:r>
            <a:rPr lang="zh-CN" altLang="en-US" sz="1800" dirty="0"/>
            <a:t>地位</a:t>
          </a:r>
        </a:p>
      </dgm:t>
    </dgm:pt>
    <dgm:pt modelId="{34242824-FDD2-9947-9248-EE00638CE51A}" type="parTrans" cxnId="{013911D5-303B-684D-91C5-46B88F84936C}">
      <dgm:prSet/>
      <dgm:spPr/>
      <dgm:t>
        <a:bodyPr/>
        <a:lstStyle/>
        <a:p>
          <a:endParaRPr lang="zh-CN" altLang="en-US"/>
        </a:p>
      </dgm:t>
    </dgm:pt>
    <dgm:pt modelId="{51E5CE2A-DC4C-DA42-A722-0B7AD9C4E851}" type="sibTrans" cxnId="{013911D5-303B-684D-91C5-46B88F84936C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8A0B063-B846-BB4B-92BC-06218B407BC7}" type="pres">
      <dgm:prSet presAssocID="{2ED72FB7-CD1D-2140-8884-0BAC834B3A95}" presName="hierRoot1" presStyleCnt="0">
        <dgm:presLayoutVars>
          <dgm:hierBranch val="init"/>
        </dgm:presLayoutVars>
      </dgm:prSet>
      <dgm:spPr/>
    </dgm:pt>
    <dgm:pt modelId="{916059A2-BC8F-6444-8E7A-D596408D4628}" type="pres">
      <dgm:prSet presAssocID="{2ED72FB7-CD1D-2140-8884-0BAC834B3A95}" presName="rootComposite1" presStyleCnt="0"/>
      <dgm:spPr/>
    </dgm:pt>
    <dgm:pt modelId="{13A9C134-DB1A-B840-8F9E-085DAE83A648}" type="pres">
      <dgm:prSet presAssocID="{2ED72FB7-CD1D-2140-8884-0BAC834B3A95}" presName="rootText1" presStyleLbl="node0" presStyleIdx="0" presStyleCnt="1" custScaleX="153116" custScaleY="215145">
        <dgm:presLayoutVars>
          <dgm:chPref val="3"/>
        </dgm:presLayoutVars>
      </dgm:prSet>
      <dgm:spPr/>
    </dgm:pt>
    <dgm:pt modelId="{CD4C7C8F-4FBF-6443-924A-6F7253FE3177}" type="pres">
      <dgm:prSet presAssocID="{2ED72FB7-CD1D-2140-8884-0BAC834B3A95}" presName="rootConnector1" presStyleLbl="node1" presStyleIdx="0" presStyleCnt="0"/>
      <dgm:spPr/>
    </dgm:pt>
    <dgm:pt modelId="{DF67389B-289D-324E-AB4C-001B717AD1A9}" type="pres">
      <dgm:prSet presAssocID="{2ED72FB7-CD1D-2140-8884-0BAC834B3A95}" presName="hierChild2" presStyleCnt="0"/>
      <dgm:spPr/>
    </dgm:pt>
    <dgm:pt modelId="{817614AC-13F4-AE40-9BD3-5A010075C298}" type="pres">
      <dgm:prSet presAssocID="{709D81C4-F3BB-0942-976F-626C0AB73113}" presName="Name64" presStyleLbl="parChTrans1D2" presStyleIdx="0" presStyleCnt="2"/>
      <dgm:spPr/>
    </dgm:pt>
    <dgm:pt modelId="{21A8B392-D71E-DA45-B533-A360D710288F}" type="pres">
      <dgm:prSet presAssocID="{037220A4-F5C1-5648-9469-5BB5E7218F14}" presName="hierRoot2" presStyleCnt="0">
        <dgm:presLayoutVars>
          <dgm:hierBranch val="init"/>
        </dgm:presLayoutVars>
      </dgm:prSet>
      <dgm:spPr/>
    </dgm:pt>
    <dgm:pt modelId="{95726C0F-C3DD-6745-887E-5C4E832A4360}" type="pres">
      <dgm:prSet presAssocID="{037220A4-F5C1-5648-9469-5BB5E7218F14}" presName="rootComposite" presStyleCnt="0"/>
      <dgm:spPr/>
    </dgm:pt>
    <dgm:pt modelId="{B5ADED03-983F-C440-A97C-6506BE0202D9}" type="pres">
      <dgm:prSet presAssocID="{037220A4-F5C1-5648-9469-5BB5E7218F14}" presName="rootText" presStyleLbl="node2" presStyleIdx="0" presStyleCnt="2">
        <dgm:presLayoutVars>
          <dgm:chPref val="3"/>
        </dgm:presLayoutVars>
      </dgm:prSet>
      <dgm:spPr/>
    </dgm:pt>
    <dgm:pt modelId="{AD9BED53-2B4D-DB4A-B788-61F42D40B080}" type="pres">
      <dgm:prSet presAssocID="{037220A4-F5C1-5648-9469-5BB5E7218F14}" presName="rootConnector" presStyleLbl="node2" presStyleIdx="0" presStyleCnt="2"/>
      <dgm:spPr/>
    </dgm:pt>
    <dgm:pt modelId="{94E0273F-01C0-C641-AD31-AF334C460BC1}" type="pres">
      <dgm:prSet presAssocID="{037220A4-F5C1-5648-9469-5BB5E7218F14}" presName="hierChild4" presStyleCnt="0"/>
      <dgm:spPr/>
    </dgm:pt>
    <dgm:pt modelId="{591443D6-1FD8-8345-86D8-0207DF2421D5}" type="pres">
      <dgm:prSet presAssocID="{9DCC3A6C-BD3B-2542-893B-65788457BF79}" presName="Name64" presStyleLbl="parChTrans1D3" presStyleIdx="0" presStyleCnt="4"/>
      <dgm:spPr/>
    </dgm:pt>
    <dgm:pt modelId="{CB088FB6-3156-5744-9F39-8BD63F1932D6}" type="pres">
      <dgm:prSet presAssocID="{D9726D57-E039-C340-8D3E-9F67262ABE5D}" presName="hierRoot2" presStyleCnt="0">
        <dgm:presLayoutVars>
          <dgm:hierBranch val="init"/>
        </dgm:presLayoutVars>
      </dgm:prSet>
      <dgm:spPr/>
    </dgm:pt>
    <dgm:pt modelId="{7CD6EB38-4906-9A48-BEC4-EBFD0133980A}" type="pres">
      <dgm:prSet presAssocID="{D9726D57-E039-C340-8D3E-9F67262ABE5D}" presName="rootComposite" presStyleCnt="0"/>
      <dgm:spPr/>
    </dgm:pt>
    <dgm:pt modelId="{43C66485-8588-5746-B2A0-622E6FF09A5E}" type="pres">
      <dgm:prSet presAssocID="{D9726D57-E039-C340-8D3E-9F67262ABE5D}" presName="rootText" presStyleLbl="node3" presStyleIdx="0" presStyleCnt="4">
        <dgm:presLayoutVars>
          <dgm:chPref val="3"/>
        </dgm:presLayoutVars>
      </dgm:prSet>
      <dgm:spPr/>
    </dgm:pt>
    <dgm:pt modelId="{1075EC1A-D913-4D42-9158-D75D6FE6D9F8}" type="pres">
      <dgm:prSet presAssocID="{D9726D57-E039-C340-8D3E-9F67262ABE5D}" presName="rootConnector" presStyleLbl="node3" presStyleIdx="0" presStyleCnt="4"/>
      <dgm:spPr/>
    </dgm:pt>
    <dgm:pt modelId="{C0B92875-C3E6-0A4C-A2CE-439F91ED015F}" type="pres">
      <dgm:prSet presAssocID="{D9726D57-E039-C340-8D3E-9F67262ABE5D}" presName="hierChild4" presStyleCnt="0"/>
      <dgm:spPr/>
    </dgm:pt>
    <dgm:pt modelId="{461E279A-B3A4-EA40-877C-FAD6A0CA9494}" type="pres">
      <dgm:prSet presAssocID="{D9726D57-E039-C340-8D3E-9F67262ABE5D}" presName="hierChild5" presStyleCnt="0"/>
      <dgm:spPr/>
    </dgm:pt>
    <dgm:pt modelId="{6CD26E7C-7E10-224E-80B9-3730C586E9EF}" type="pres">
      <dgm:prSet presAssocID="{1DD99DBD-E61D-154B-95A1-3DB5A73940C1}" presName="Name64" presStyleLbl="parChTrans1D3" presStyleIdx="1" presStyleCnt="4"/>
      <dgm:spPr/>
    </dgm:pt>
    <dgm:pt modelId="{5474A3BF-B15E-0141-A82D-7B28D1C704A9}" type="pres">
      <dgm:prSet presAssocID="{863986A3-A037-8E4E-9560-B142CA446AEE}" presName="hierRoot2" presStyleCnt="0">
        <dgm:presLayoutVars>
          <dgm:hierBranch val="init"/>
        </dgm:presLayoutVars>
      </dgm:prSet>
      <dgm:spPr/>
    </dgm:pt>
    <dgm:pt modelId="{1D0B5537-344C-E547-B155-C6B3F7A673E1}" type="pres">
      <dgm:prSet presAssocID="{863986A3-A037-8E4E-9560-B142CA446AEE}" presName="rootComposite" presStyleCnt="0"/>
      <dgm:spPr/>
    </dgm:pt>
    <dgm:pt modelId="{F1869B29-FD66-BA45-89E4-3385665239ED}" type="pres">
      <dgm:prSet presAssocID="{863986A3-A037-8E4E-9560-B142CA446AEE}" presName="rootText" presStyleLbl="node3" presStyleIdx="1" presStyleCnt="4">
        <dgm:presLayoutVars>
          <dgm:chPref val="3"/>
        </dgm:presLayoutVars>
      </dgm:prSet>
      <dgm:spPr/>
    </dgm:pt>
    <dgm:pt modelId="{4283DB86-9663-4C4B-82E0-7A4BC9132711}" type="pres">
      <dgm:prSet presAssocID="{863986A3-A037-8E4E-9560-B142CA446AEE}" presName="rootConnector" presStyleLbl="node3" presStyleIdx="1" presStyleCnt="4"/>
      <dgm:spPr/>
    </dgm:pt>
    <dgm:pt modelId="{7B04B785-94C8-DF44-8B3B-6A4322BEDC71}" type="pres">
      <dgm:prSet presAssocID="{863986A3-A037-8E4E-9560-B142CA446AEE}" presName="hierChild4" presStyleCnt="0"/>
      <dgm:spPr/>
    </dgm:pt>
    <dgm:pt modelId="{82BE0EBA-B007-4043-AFB5-843AE19D0E4D}" type="pres">
      <dgm:prSet presAssocID="{863986A3-A037-8E4E-9560-B142CA446AEE}" presName="hierChild5" presStyleCnt="0"/>
      <dgm:spPr/>
    </dgm:pt>
    <dgm:pt modelId="{A9B8BA08-A4DB-F84E-BFEA-24FD7CD21446}" type="pres">
      <dgm:prSet presAssocID="{4AC39364-D655-584A-A17C-25EE340B63E9}" presName="Name64" presStyleLbl="parChTrans1D3" presStyleIdx="2" presStyleCnt="4"/>
      <dgm:spPr/>
    </dgm:pt>
    <dgm:pt modelId="{A9D4B8E9-D563-F443-99A4-5D542B6DF457}" type="pres">
      <dgm:prSet presAssocID="{B40F3744-115D-6849-9A5A-3674E0489DD7}" presName="hierRoot2" presStyleCnt="0">
        <dgm:presLayoutVars>
          <dgm:hierBranch val="init"/>
        </dgm:presLayoutVars>
      </dgm:prSet>
      <dgm:spPr/>
    </dgm:pt>
    <dgm:pt modelId="{047832C7-DE9F-F747-89D0-C70539E27409}" type="pres">
      <dgm:prSet presAssocID="{B40F3744-115D-6849-9A5A-3674E0489DD7}" presName="rootComposite" presStyleCnt="0"/>
      <dgm:spPr/>
    </dgm:pt>
    <dgm:pt modelId="{D3D03A26-174D-3A4F-B16C-84E0173CE231}" type="pres">
      <dgm:prSet presAssocID="{B40F3744-115D-6849-9A5A-3674E0489DD7}" presName="rootText" presStyleLbl="node3" presStyleIdx="2" presStyleCnt="4" custScaleX="191767" custScaleY="159446">
        <dgm:presLayoutVars>
          <dgm:chPref val="3"/>
        </dgm:presLayoutVars>
      </dgm:prSet>
      <dgm:spPr/>
    </dgm:pt>
    <dgm:pt modelId="{0CBEA997-BE64-7942-9509-495B806AAC67}" type="pres">
      <dgm:prSet presAssocID="{B40F3744-115D-6849-9A5A-3674E0489DD7}" presName="rootConnector" presStyleLbl="node3" presStyleIdx="2" presStyleCnt="4"/>
      <dgm:spPr/>
    </dgm:pt>
    <dgm:pt modelId="{CFD161ED-6527-3143-82E2-1F3691CED345}" type="pres">
      <dgm:prSet presAssocID="{B40F3744-115D-6849-9A5A-3674E0489DD7}" presName="hierChild4" presStyleCnt="0"/>
      <dgm:spPr/>
    </dgm:pt>
    <dgm:pt modelId="{B665CDED-32A9-C24A-A507-074E15C6F8C1}" type="pres">
      <dgm:prSet presAssocID="{B40F3744-115D-6849-9A5A-3674E0489DD7}" presName="hierChild5" presStyleCnt="0"/>
      <dgm:spPr/>
    </dgm:pt>
    <dgm:pt modelId="{CE905EDE-EEB8-624A-8531-5F3FD0835D1E}" type="pres">
      <dgm:prSet presAssocID="{578E4938-C90B-A043-9470-79559B46753E}" presName="Name64" presStyleLbl="parChTrans1D3" presStyleIdx="3" presStyleCnt="4"/>
      <dgm:spPr/>
    </dgm:pt>
    <dgm:pt modelId="{3182EDC0-0B4D-7045-B110-6203FD6292E5}" type="pres">
      <dgm:prSet presAssocID="{EBF57F5E-5CB5-9240-87A2-89E74BBF9B17}" presName="hierRoot2" presStyleCnt="0">
        <dgm:presLayoutVars>
          <dgm:hierBranch val="init"/>
        </dgm:presLayoutVars>
      </dgm:prSet>
      <dgm:spPr/>
    </dgm:pt>
    <dgm:pt modelId="{EE522805-BC6B-FD47-991F-2314C1AF0D53}" type="pres">
      <dgm:prSet presAssocID="{EBF57F5E-5CB5-9240-87A2-89E74BBF9B17}" presName="rootComposite" presStyleCnt="0"/>
      <dgm:spPr/>
    </dgm:pt>
    <dgm:pt modelId="{D60323CC-D001-064E-B062-9FFB6B4EFADD}" type="pres">
      <dgm:prSet presAssocID="{EBF57F5E-5CB5-9240-87A2-89E74BBF9B17}" presName="rootText" presStyleLbl="node3" presStyleIdx="3" presStyleCnt="4">
        <dgm:presLayoutVars>
          <dgm:chPref val="3"/>
        </dgm:presLayoutVars>
      </dgm:prSet>
      <dgm:spPr/>
    </dgm:pt>
    <dgm:pt modelId="{4F44EF02-68D8-884F-8597-A867462462CA}" type="pres">
      <dgm:prSet presAssocID="{EBF57F5E-5CB5-9240-87A2-89E74BBF9B17}" presName="rootConnector" presStyleLbl="node3" presStyleIdx="3" presStyleCnt="4"/>
      <dgm:spPr/>
    </dgm:pt>
    <dgm:pt modelId="{8CCA7BEF-2E45-3740-9466-DD9A4925A90E}" type="pres">
      <dgm:prSet presAssocID="{EBF57F5E-5CB5-9240-87A2-89E74BBF9B17}" presName="hierChild4" presStyleCnt="0"/>
      <dgm:spPr/>
    </dgm:pt>
    <dgm:pt modelId="{00A1AE28-E6D2-D44B-89CF-E8B71FAC1784}" type="pres">
      <dgm:prSet presAssocID="{EBF57F5E-5CB5-9240-87A2-89E74BBF9B17}" presName="hierChild5" presStyleCnt="0"/>
      <dgm:spPr/>
    </dgm:pt>
    <dgm:pt modelId="{664B6721-7363-B54F-842D-9C7976144ABB}" type="pres">
      <dgm:prSet presAssocID="{037220A4-F5C1-5648-9469-5BB5E7218F14}" presName="hierChild5" presStyleCnt="0"/>
      <dgm:spPr/>
    </dgm:pt>
    <dgm:pt modelId="{2CB70861-1DA0-B54F-8144-BF31B4BA9E78}" type="pres">
      <dgm:prSet presAssocID="{34242824-FDD2-9947-9248-EE00638CE51A}" presName="Name64" presStyleLbl="parChTrans1D2" presStyleIdx="1" presStyleCnt="2"/>
      <dgm:spPr/>
    </dgm:pt>
    <dgm:pt modelId="{70A05119-8036-0B45-910C-9960CFB2A47A}" type="pres">
      <dgm:prSet presAssocID="{2FA5C719-5882-0549-A262-1C61448B12DF}" presName="hierRoot2" presStyleCnt="0">
        <dgm:presLayoutVars>
          <dgm:hierBranch val="init"/>
        </dgm:presLayoutVars>
      </dgm:prSet>
      <dgm:spPr/>
    </dgm:pt>
    <dgm:pt modelId="{95F09F6D-D76D-664A-9064-C1247D3B34FF}" type="pres">
      <dgm:prSet presAssocID="{2FA5C719-5882-0549-A262-1C61448B12DF}" presName="rootComposite" presStyleCnt="0"/>
      <dgm:spPr/>
    </dgm:pt>
    <dgm:pt modelId="{73AC88D7-9C05-3541-9188-2FB0EAF9A7B0}" type="pres">
      <dgm:prSet presAssocID="{2FA5C719-5882-0549-A262-1C61448B12DF}" presName="rootText" presStyleLbl="node2" presStyleIdx="1" presStyleCnt="2">
        <dgm:presLayoutVars>
          <dgm:chPref val="3"/>
        </dgm:presLayoutVars>
      </dgm:prSet>
      <dgm:spPr/>
    </dgm:pt>
    <dgm:pt modelId="{07D1EAED-CB24-414D-A5A3-163613907B82}" type="pres">
      <dgm:prSet presAssocID="{2FA5C719-5882-0549-A262-1C61448B12DF}" presName="rootConnector" presStyleLbl="node2" presStyleIdx="1" presStyleCnt="2"/>
      <dgm:spPr/>
    </dgm:pt>
    <dgm:pt modelId="{41C88898-F96E-484D-BABE-B1E2BD325D84}" type="pres">
      <dgm:prSet presAssocID="{2FA5C719-5882-0549-A262-1C61448B12DF}" presName="hierChild4" presStyleCnt="0"/>
      <dgm:spPr/>
    </dgm:pt>
    <dgm:pt modelId="{700C1013-A850-4D43-A275-7411D222239B}" type="pres">
      <dgm:prSet presAssocID="{2FA5C719-5882-0549-A262-1C61448B12DF}" presName="hierChild5" presStyleCnt="0"/>
      <dgm:spPr/>
    </dgm:pt>
    <dgm:pt modelId="{BC725CB7-327D-704E-8519-C600837EE690}" type="pres">
      <dgm:prSet presAssocID="{2ED72FB7-CD1D-2140-8884-0BAC834B3A95}" presName="hierChild3" presStyleCnt="0"/>
      <dgm:spPr/>
    </dgm:pt>
  </dgm:ptLst>
  <dgm:cxnLst>
    <dgm:cxn modelId="{60695E00-6F6B-F344-A071-F442E97E8A96}" srcId="{037220A4-F5C1-5648-9469-5BB5E7218F14}" destId="{863986A3-A037-8E4E-9560-B142CA446AEE}" srcOrd="1" destOrd="0" parTransId="{1DD99DBD-E61D-154B-95A1-3DB5A73940C1}" sibTransId="{28E3250B-BFFB-D340-9363-CEDF57C330FC}"/>
    <dgm:cxn modelId="{0D1CF802-803C-4C40-835E-87FCB16DA51E}" srcId="{037220A4-F5C1-5648-9469-5BB5E7218F14}" destId="{B40F3744-115D-6849-9A5A-3674E0489DD7}" srcOrd="2" destOrd="0" parTransId="{4AC39364-D655-584A-A17C-25EE340B63E9}" sibTransId="{473B5F04-26DD-9A40-BD7D-C3EA6684B035}"/>
    <dgm:cxn modelId="{F37A3D09-9E1B-494D-9DE3-39307CA8B40C}" type="presOf" srcId="{2FA5C719-5882-0549-A262-1C61448B12DF}" destId="{07D1EAED-CB24-414D-A5A3-163613907B82}" srcOrd="1" destOrd="0" presId="urn:microsoft.com/office/officeart/2009/3/layout/HorizontalOrganizationChart"/>
    <dgm:cxn modelId="{0A02B10B-A9B8-044B-A62F-6264B882F95B}" type="presOf" srcId="{D9726D57-E039-C340-8D3E-9F67262ABE5D}" destId="{43C66485-8588-5746-B2A0-622E6FF09A5E}" srcOrd="0" destOrd="0" presId="urn:microsoft.com/office/officeart/2009/3/layout/HorizontalOrganizationChart"/>
    <dgm:cxn modelId="{BE889D1D-450C-CA4C-95FA-8AED9E10FD5D}" type="presOf" srcId="{578E4938-C90B-A043-9470-79559B46753E}" destId="{CE905EDE-EEB8-624A-8531-5F3FD0835D1E}" srcOrd="0" destOrd="0" presId="urn:microsoft.com/office/officeart/2009/3/layout/HorizontalOrganizationChart"/>
    <dgm:cxn modelId="{A75D3328-04E3-1946-AAB2-5DF1E2E92E26}" type="presOf" srcId="{2FA5C719-5882-0549-A262-1C61448B12DF}" destId="{73AC88D7-9C05-3541-9188-2FB0EAF9A7B0}" srcOrd="0" destOrd="0" presId="urn:microsoft.com/office/officeart/2009/3/layout/HorizontalOrganizationChart"/>
    <dgm:cxn modelId="{A390732D-8153-4340-B62E-4B61902F0B48}" srcId="{2ED72FB7-CD1D-2140-8884-0BAC834B3A95}" destId="{037220A4-F5C1-5648-9469-5BB5E7218F14}" srcOrd="0" destOrd="0" parTransId="{709D81C4-F3BB-0942-976F-626C0AB73113}" sibTransId="{839C04EC-8E4E-E84F-9C5C-92816EA015BE}"/>
    <dgm:cxn modelId="{31FCC13C-3077-E74C-8D43-56909F0093EE}" type="presOf" srcId="{037220A4-F5C1-5648-9469-5BB5E7218F14}" destId="{B5ADED03-983F-C440-A97C-6506BE0202D9}" srcOrd="0" destOrd="0" presId="urn:microsoft.com/office/officeart/2009/3/layout/HorizontalOrganizationChart"/>
    <dgm:cxn modelId="{786ABA3D-27FB-CF4D-8D8A-D6D1085B80EE}" type="presOf" srcId="{863986A3-A037-8E4E-9560-B142CA446AEE}" destId="{F1869B29-FD66-BA45-89E4-3385665239ED}" srcOrd="0" destOrd="0" presId="urn:microsoft.com/office/officeart/2009/3/layout/HorizontalOrganizationChart"/>
    <dgm:cxn modelId="{45D7F64D-FCD7-7B4A-8CD5-09EC7EBB796B}" type="presOf" srcId="{B40F3744-115D-6849-9A5A-3674E0489DD7}" destId="{0CBEA997-BE64-7942-9509-495B806AAC67}" srcOrd="1" destOrd="0" presId="urn:microsoft.com/office/officeart/2009/3/layout/HorizontalOrganizationChart"/>
    <dgm:cxn modelId="{FAD9C050-AD14-2342-A11D-D9D857C444B6}" type="presOf" srcId="{2ED72FB7-CD1D-2140-8884-0BAC834B3A95}" destId="{13A9C134-DB1A-B840-8F9E-085DAE83A648}" srcOrd="0" destOrd="0" presId="urn:microsoft.com/office/officeart/2009/3/layout/HorizontalOrganizationChart"/>
    <dgm:cxn modelId="{24824257-8DFA-5E4A-AAA5-10A6CC8CAC5A}" type="presOf" srcId="{EBF57F5E-5CB5-9240-87A2-89E74BBF9B17}" destId="{D60323CC-D001-064E-B062-9FFB6B4EFADD}" srcOrd="0" destOrd="0" presId="urn:microsoft.com/office/officeart/2009/3/layout/HorizontalOrganizationChart"/>
    <dgm:cxn modelId="{6757B372-7B8E-1143-8BCD-002246309851}" srcId="{E0E81B47-8AC3-1B43-AEBE-9D84A0F26F6C}" destId="{2ED72FB7-CD1D-2140-8884-0BAC834B3A95}" srcOrd="0" destOrd="0" parTransId="{6F2C054C-ED5A-7F42-B266-42BEE316214F}" sibTransId="{847531A4-3F6E-9F42-986E-C755A873B9D7}"/>
    <dgm:cxn modelId="{17D90F7E-4A1F-1D42-A088-9F51FC2C215E}" type="presOf" srcId="{037220A4-F5C1-5648-9469-5BB5E7218F14}" destId="{AD9BED53-2B4D-DB4A-B788-61F42D40B080}" srcOrd="1" destOrd="0" presId="urn:microsoft.com/office/officeart/2009/3/layout/HorizontalOrganizationChart"/>
    <dgm:cxn modelId="{3BEBD883-DEAE-6449-9000-89ACC754DA70}" type="presOf" srcId="{E0E81B47-8AC3-1B43-AEBE-9D84A0F26F6C}" destId="{2906BD38-56B2-4A4D-9862-AB9EFA6E6823}" srcOrd="0" destOrd="0" presId="urn:microsoft.com/office/officeart/2009/3/layout/HorizontalOrganizationChart"/>
    <dgm:cxn modelId="{16317F8C-7521-8D44-8AD8-191A1BF44BFB}" type="presOf" srcId="{D9726D57-E039-C340-8D3E-9F67262ABE5D}" destId="{1075EC1A-D913-4D42-9158-D75D6FE6D9F8}" srcOrd="1" destOrd="0" presId="urn:microsoft.com/office/officeart/2009/3/layout/HorizontalOrganizationChart"/>
    <dgm:cxn modelId="{58FB7A8E-03D8-154A-8BD5-02F9A2B00337}" type="presOf" srcId="{9DCC3A6C-BD3B-2542-893B-65788457BF79}" destId="{591443D6-1FD8-8345-86D8-0207DF2421D5}" srcOrd="0" destOrd="0" presId="urn:microsoft.com/office/officeart/2009/3/layout/HorizontalOrganizationChart"/>
    <dgm:cxn modelId="{384FF08E-AE53-164E-ACFC-D2B95913D9BC}" srcId="{037220A4-F5C1-5648-9469-5BB5E7218F14}" destId="{D9726D57-E039-C340-8D3E-9F67262ABE5D}" srcOrd="0" destOrd="0" parTransId="{9DCC3A6C-BD3B-2542-893B-65788457BF79}" sibTransId="{A303E6A0-C852-6943-AD87-4629CBD2FF5E}"/>
    <dgm:cxn modelId="{5F55EB8F-0B8F-6349-80CE-55DF06AF4A35}" type="presOf" srcId="{4AC39364-D655-584A-A17C-25EE340B63E9}" destId="{A9B8BA08-A4DB-F84E-BFEA-24FD7CD21446}" srcOrd="0" destOrd="0" presId="urn:microsoft.com/office/officeart/2009/3/layout/HorizontalOrganizationChart"/>
    <dgm:cxn modelId="{AAF5F791-43E6-9F40-8E33-E541CAF657CB}" type="presOf" srcId="{863986A3-A037-8E4E-9560-B142CA446AEE}" destId="{4283DB86-9663-4C4B-82E0-7A4BC9132711}" srcOrd="1" destOrd="0" presId="urn:microsoft.com/office/officeart/2009/3/layout/HorizontalOrganizationChart"/>
    <dgm:cxn modelId="{511B0F94-10AB-CA4E-AA62-5A19BCF0CAB4}" type="presOf" srcId="{EBF57F5E-5CB5-9240-87A2-89E74BBF9B17}" destId="{4F44EF02-68D8-884F-8597-A867462462CA}" srcOrd="1" destOrd="0" presId="urn:microsoft.com/office/officeart/2009/3/layout/HorizontalOrganizationChart"/>
    <dgm:cxn modelId="{960F1FA4-21D5-5440-BC62-FE3809C74F1F}" type="presOf" srcId="{2ED72FB7-CD1D-2140-8884-0BAC834B3A95}" destId="{CD4C7C8F-4FBF-6443-924A-6F7253FE3177}" srcOrd="1" destOrd="0" presId="urn:microsoft.com/office/officeart/2009/3/layout/HorizontalOrganizationChart"/>
    <dgm:cxn modelId="{3A1002AD-09B1-D649-9D0A-37DFFDEA0DC1}" srcId="{037220A4-F5C1-5648-9469-5BB5E7218F14}" destId="{EBF57F5E-5CB5-9240-87A2-89E74BBF9B17}" srcOrd="3" destOrd="0" parTransId="{578E4938-C90B-A043-9470-79559B46753E}" sibTransId="{9DBCB88F-BBD2-5A44-9446-3A4CBC3CE634}"/>
    <dgm:cxn modelId="{E82191B7-0913-AD42-B96E-20A07321BE87}" type="presOf" srcId="{34242824-FDD2-9947-9248-EE00638CE51A}" destId="{2CB70861-1DA0-B54F-8144-BF31B4BA9E78}" srcOrd="0" destOrd="0" presId="urn:microsoft.com/office/officeart/2009/3/layout/HorizontalOrganizationChart"/>
    <dgm:cxn modelId="{7AF05AB9-0AD4-034F-BF28-5324F4729EC7}" type="presOf" srcId="{B40F3744-115D-6849-9A5A-3674E0489DD7}" destId="{D3D03A26-174D-3A4F-B16C-84E0173CE231}" srcOrd="0" destOrd="0" presId="urn:microsoft.com/office/officeart/2009/3/layout/HorizontalOrganizationChart"/>
    <dgm:cxn modelId="{EEEC4DC6-F11A-214D-9157-CE305F18EC1D}" type="presOf" srcId="{1DD99DBD-E61D-154B-95A1-3DB5A73940C1}" destId="{6CD26E7C-7E10-224E-80B9-3730C586E9EF}" srcOrd="0" destOrd="0" presId="urn:microsoft.com/office/officeart/2009/3/layout/HorizontalOrganizationChart"/>
    <dgm:cxn modelId="{013911D5-303B-684D-91C5-46B88F84936C}" srcId="{2ED72FB7-CD1D-2140-8884-0BAC834B3A95}" destId="{2FA5C719-5882-0549-A262-1C61448B12DF}" srcOrd="1" destOrd="0" parTransId="{34242824-FDD2-9947-9248-EE00638CE51A}" sibTransId="{51E5CE2A-DC4C-DA42-A722-0B7AD9C4E851}"/>
    <dgm:cxn modelId="{56B6CAF6-954F-0346-9050-8CAFD21A87FB}" type="presOf" srcId="{709D81C4-F3BB-0942-976F-626C0AB73113}" destId="{817614AC-13F4-AE40-9BD3-5A010075C298}" srcOrd="0" destOrd="0" presId="urn:microsoft.com/office/officeart/2009/3/layout/HorizontalOrganizationChart"/>
    <dgm:cxn modelId="{2B0F4236-D7E1-284D-BFB9-ACAAA425BBE3}" type="presParOf" srcId="{2906BD38-56B2-4A4D-9862-AB9EFA6E6823}" destId="{68A0B063-B846-BB4B-92BC-06218B407BC7}" srcOrd="0" destOrd="0" presId="urn:microsoft.com/office/officeart/2009/3/layout/HorizontalOrganizationChart"/>
    <dgm:cxn modelId="{4FFF456D-744D-9C4B-A3C5-CEF226253075}" type="presParOf" srcId="{68A0B063-B846-BB4B-92BC-06218B407BC7}" destId="{916059A2-BC8F-6444-8E7A-D596408D4628}" srcOrd="0" destOrd="0" presId="urn:microsoft.com/office/officeart/2009/3/layout/HorizontalOrganizationChart"/>
    <dgm:cxn modelId="{C8325F30-65EA-5446-BDF0-6FDBDDD73BBD}" type="presParOf" srcId="{916059A2-BC8F-6444-8E7A-D596408D4628}" destId="{13A9C134-DB1A-B840-8F9E-085DAE83A648}" srcOrd="0" destOrd="0" presId="urn:microsoft.com/office/officeart/2009/3/layout/HorizontalOrganizationChart"/>
    <dgm:cxn modelId="{343220CC-DADE-7043-B3EE-1DA76EE1E87C}" type="presParOf" srcId="{916059A2-BC8F-6444-8E7A-D596408D4628}" destId="{CD4C7C8F-4FBF-6443-924A-6F7253FE3177}" srcOrd="1" destOrd="0" presId="urn:microsoft.com/office/officeart/2009/3/layout/HorizontalOrganizationChart"/>
    <dgm:cxn modelId="{2ED38181-EECF-C140-B6C7-4D4A637D2085}" type="presParOf" srcId="{68A0B063-B846-BB4B-92BC-06218B407BC7}" destId="{DF67389B-289D-324E-AB4C-001B717AD1A9}" srcOrd="1" destOrd="0" presId="urn:microsoft.com/office/officeart/2009/3/layout/HorizontalOrganizationChart"/>
    <dgm:cxn modelId="{4E8B7CA5-E7DD-2D42-B2C4-4E3A01064190}" type="presParOf" srcId="{DF67389B-289D-324E-AB4C-001B717AD1A9}" destId="{817614AC-13F4-AE40-9BD3-5A010075C298}" srcOrd="0" destOrd="0" presId="urn:microsoft.com/office/officeart/2009/3/layout/HorizontalOrganizationChart"/>
    <dgm:cxn modelId="{073EF6AE-ABC1-D04A-A435-681737D0392A}" type="presParOf" srcId="{DF67389B-289D-324E-AB4C-001B717AD1A9}" destId="{21A8B392-D71E-DA45-B533-A360D710288F}" srcOrd="1" destOrd="0" presId="urn:microsoft.com/office/officeart/2009/3/layout/HorizontalOrganizationChart"/>
    <dgm:cxn modelId="{B3FC0ACD-0867-3F42-897C-CD3A5E394E10}" type="presParOf" srcId="{21A8B392-D71E-DA45-B533-A360D710288F}" destId="{95726C0F-C3DD-6745-887E-5C4E832A4360}" srcOrd="0" destOrd="0" presId="urn:microsoft.com/office/officeart/2009/3/layout/HorizontalOrganizationChart"/>
    <dgm:cxn modelId="{55FB244D-9E41-5F44-B6A2-B543CECE63FE}" type="presParOf" srcId="{95726C0F-C3DD-6745-887E-5C4E832A4360}" destId="{B5ADED03-983F-C440-A97C-6506BE0202D9}" srcOrd="0" destOrd="0" presId="urn:microsoft.com/office/officeart/2009/3/layout/HorizontalOrganizationChart"/>
    <dgm:cxn modelId="{ECF13687-E616-454C-A5BB-E2205743E243}" type="presParOf" srcId="{95726C0F-C3DD-6745-887E-5C4E832A4360}" destId="{AD9BED53-2B4D-DB4A-B788-61F42D40B080}" srcOrd="1" destOrd="0" presId="urn:microsoft.com/office/officeart/2009/3/layout/HorizontalOrganizationChart"/>
    <dgm:cxn modelId="{3ED558E6-3FB3-3A42-BB14-75973046E0BB}" type="presParOf" srcId="{21A8B392-D71E-DA45-B533-A360D710288F}" destId="{94E0273F-01C0-C641-AD31-AF334C460BC1}" srcOrd="1" destOrd="0" presId="urn:microsoft.com/office/officeart/2009/3/layout/HorizontalOrganizationChart"/>
    <dgm:cxn modelId="{98C97524-2B9C-2444-B729-D0FB13D176F7}" type="presParOf" srcId="{94E0273F-01C0-C641-AD31-AF334C460BC1}" destId="{591443D6-1FD8-8345-86D8-0207DF2421D5}" srcOrd="0" destOrd="0" presId="urn:microsoft.com/office/officeart/2009/3/layout/HorizontalOrganizationChart"/>
    <dgm:cxn modelId="{2AE2BAF4-836C-0C4C-AB1E-69B1128D4856}" type="presParOf" srcId="{94E0273F-01C0-C641-AD31-AF334C460BC1}" destId="{CB088FB6-3156-5744-9F39-8BD63F1932D6}" srcOrd="1" destOrd="0" presId="urn:microsoft.com/office/officeart/2009/3/layout/HorizontalOrganizationChart"/>
    <dgm:cxn modelId="{1A3498CD-F03D-DE49-9F29-0110E565C770}" type="presParOf" srcId="{CB088FB6-3156-5744-9F39-8BD63F1932D6}" destId="{7CD6EB38-4906-9A48-BEC4-EBFD0133980A}" srcOrd="0" destOrd="0" presId="urn:microsoft.com/office/officeart/2009/3/layout/HorizontalOrganizationChart"/>
    <dgm:cxn modelId="{26AA9E65-6F6E-0748-BA57-C5E865D71472}" type="presParOf" srcId="{7CD6EB38-4906-9A48-BEC4-EBFD0133980A}" destId="{43C66485-8588-5746-B2A0-622E6FF09A5E}" srcOrd="0" destOrd="0" presId="urn:microsoft.com/office/officeart/2009/3/layout/HorizontalOrganizationChart"/>
    <dgm:cxn modelId="{8DF90B06-5807-794A-98FE-B7EB2FC68997}" type="presParOf" srcId="{7CD6EB38-4906-9A48-BEC4-EBFD0133980A}" destId="{1075EC1A-D913-4D42-9158-D75D6FE6D9F8}" srcOrd="1" destOrd="0" presId="urn:microsoft.com/office/officeart/2009/3/layout/HorizontalOrganizationChart"/>
    <dgm:cxn modelId="{9D1E980D-235C-5D4F-84A6-E5B130CE3A9D}" type="presParOf" srcId="{CB088FB6-3156-5744-9F39-8BD63F1932D6}" destId="{C0B92875-C3E6-0A4C-A2CE-439F91ED015F}" srcOrd="1" destOrd="0" presId="urn:microsoft.com/office/officeart/2009/3/layout/HorizontalOrganizationChart"/>
    <dgm:cxn modelId="{774919DF-359C-0941-BC64-6479E67F501D}" type="presParOf" srcId="{CB088FB6-3156-5744-9F39-8BD63F1932D6}" destId="{461E279A-B3A4-EA40-877C-FAD6A0CA9494}" srcOrd="2" destOrd="0" presId="urn:microsoft.com/office/officeart/2009/3/layout/HorizontalOrganizationChart"/>
    <dgm:cxn modelId="{0FC687F1-91F4-C04E-894B-9752DD20E4B2}" type="presParOf" srcId="{94E0273F-01C0-C641-AD31-AF334C460BC1}" destId="{6CD26E7C-7E10-224E-80B9-3730C586E9EF}" srcOrd="2" destOrd="0" presId="urn:microsoft.com/office/officeart/2009/3/layout/HorizontalOrganizationChart"/>
    <dgm:cxn modelId="{050B2B20-1493-9E40-B28E-5098460FF45A}" type="presParOf" srcId="{94E0273F-01C0-C641-AD31-AF334C460BC1}" destId="{5474A3BF-B15E-0141-A82D-7B28D1C704A9}" srcOrd="3" destOrd="0" presId="urn:microsoft.com/office/officeart/2009/3/layout/HorizontalOrganizationChart"/>
    <dgm:cxn modelId="{08EC7ADE-6D1C-4D4D-817A-1ECBB572359A}" type="presParOf" srcId="{5474A3BF-B15E-0141-A82D-7B28D1C704A9}" destId="{1D0B5537-344C-E547-B155-C6B3F7A673E1}" srcOrd="0" destOrd="0" presId="urn:microsoft.com/office/officeart/2009/3/layout/HorizontalOrganizationChart"/>
    <dgm:cxn modelId="{D276DF58-DE83-5840-B2AE-1B02407D9FC6}" type="presParOf" srcId="{1D0B5537-344C-E547-B155-C6B3F7A673E1}" destId="{F1869B29-FD66-BA45-89E4-3385665239ED}" srcOrd="0" destOrd="0" presId="urn:microsoft.com/office/officeart/2009/3/layout/HorizontalOrganizationChart"/>
    <dgm:cxn modelId="{8E79A382-A162-8F49-AC73-5C9722C23568}" type="presParOf" srcId="{1D0B5537-344C-E547-B155-C6B3F7A673E1}" destId="{4283DB86-9663-4C4B-82E0-7A4BC9132711}" srcOrd="1" destOrd="0" presId="urn:microsoft.com/office/officeart/2009/3/layout/HorizontalOrganizationChart"/>
    <dgm:cxn modelId="{43B12EDE-0290-AC4D-BEF4-A020F101659E}" type="presParOf" srcId="{5474A3BF-B15E-0141-A82D-7B28D1C704A9}" destId="{7B04B785-94C8-DF44-8B3B-6A4322BEDC71}" srcOrd="1" destOrd="0" presId="urn:microsoft.com/office/officeart/2009/3/layout/HorizontalOrganizationChart"/>
    <dgm:cxn modelId="{C0C1FA99-59F0-5E4B-8E03-24F4DDB24079}" type="presParOf" srcId="{5474A3BF-B15E-0141-A82D-7B28D1C704A9}" destId="{82BE0EBA-B007-4043-AFB5-843AE19D0E4D}" srcOrd="2" destOrd="0" presId="urn:microsoft.com/office/officeart/2009/3/layout/HorizontalOrganizationChart"/>
    <dgm:cxn modelId="{6C94A551-33FC-FA44-888B-B3DEAA54796B}" type="presParOf" srcId="{94E0273F-01C0-C641-AD31-AF334C460BC1}" destId="{A9B8BA08-A4DB-F84E-BFEA-24FD7CD21446}" srcOrd="4" destOrd="0" presId="urn:microsoft.com/office/officeart/2009/3/layout/HorizontalOrganizationChart"/>
    <dgm:cxn modelId="{6E02D025-2B6E-204E-9F8E-DFCBE993C302}" type="presParOf" srcId="{94E0273F-01C0-C641-AD31-AF334C460BC1}" destId="{A9D4B8E9-D563-F443-99A4-5D542B6DF457}" srcOrd="5" destOrd="0" presId="urn:microsoft.com/office/officeart/2009/3/layout/HorizontalOrganizationChart"/>
    <dgm:cxn modelId="{41A1BDF2-6A29-9248-9E8A-1943D6BF1490}" type="presParOf" srcId="{A9D4B8E9-D563-F443-99A4-5D542B6DF457}" destId="{047832C7-DE9F-F747-89D0-C70539E27409}" srcOrd="0" destOrd="0" presId="urn:microsoft.com/office/officeart/2009/3/layout/HorizontalOrganizationChart"/>
    <dgm:cxn modelId="{00BFD078-2890-A247-BD89-F584DC628853}" type="presParOf" srcId="{047832C7-DE9F-F747-89D0-C70539E27409}" destId="{D3D03A26-174D-3A4F-B16C-84E0173CE231}" srcOrd="0" destOrd="0" presId="urn:microsoft.com/office/officeart/2009/3/layout/HorizontalOrganizationChart"/>
    <dgm:cxn modelId="{2E1D1DE6-F826-834D-88A4-176338AE7C41}" type="presParOf" srcId="{047832C7-DE9F-F747-89D0-C70539E27409}" destId="{0CBEA997-BE64-7942-9509-495B806AAC67}" srcOrd="1" destOrd="0" presId="urn:microsoft.com/office/officeart/2009/3/layout/HorizontalOrganizationChart"/>
    <dgm:cxn modelId="{3D4BC607-45E2-E54D-B494-54B4C05DC005}" type="presParOf" srcId="{A9D4B8E9-D563-F443-99A4-5D542B6DF457}" destId="{CFD161ED-6527-3143-82E2-1F3691CED345}" srcOrd="1" destOrd="0" presId="urn:microsoft.com/office/officeart/2009/3/layout/HorizontalOrganizationChart"/>
    <dgm:cxn modelId="{8EC739B0-4F5D-A544-A3B5-1265F084A0A3}" type="presParOf" srcId="{A9D4B8E9-D563-F443-99A4-5D542B6DF457}" destId="{B665CDED-32A9-C24A-A507-074E15C6F8C1}" srcOrd="2" destOrd="0" presId="urn:microsoft.com/office/officeart/2009/3/layout/HorizontalOrganizationChart"/>
    <dgm:cxn modelId="{FBE0475D-178B-D041-B8EC-BF49AF9CA547}" type="presParOf" srcId="{94E0273F-01C0-C641-AD31-AF334C460BC1}" destId="{CE905EDE-EEB8-624A-8531-5F3FD0835D1E}" srcOrd="6" destOrd="0" presId="urn:microsoft.com/office/officeart/2009/3/layout/HorizontalOrganizationChart"/>
    <dgm:cxn modelId="{B8B7CDF5-10EC-C54B-991A-E8C7229CBFAE}" type="presParOf" srcId="{94E0273F-01C0-C641-AD31-AF334C460BC1}" destId="{3182EDC0-0B4D-7045-B110-6203FD6292E5}" srcOrd="7" destOrd="0" presId="urn:microsoft.com/office/officeart/2009/3/layout/HorizontalOrganizationChart"/>
    <dgm:cxn modelId="{152796F5-5AF5-9143-AA34-4C7D8B683326}" type="presParOf" srcId="{3182EDC0-0B4D-7045-B110-6203FD6292E5}" destId="{EE522805-BC6B-FD47-991F-2314C1AF0D53}" srcOrd="0" destOrd="0" presId="urn:microsoft.com/office/officeart/2009/3/layout/HorizontalOrganizationChart"/>
    <dgm:cxn modelId="{FBC9F62F-8934-FE44-AFF8-B8EC03A17AD4}" type="presParOf" srcId="{EE522805-BC6B-FD47-991F-2314C1AF0D53}" destId="{D60323CC-D001-064E-B062-9FFB6B4EFADD}" srcOrd="0" destOrd="0" presId="urn:microsoft.com/office/officeart/2009/3/layout/HorizontalOrganizationChart"/>
    <dgm:cxn modelId="{46791FF7-793E-3D4F-95C4-03157EC6B347}" type="presParOf" srcId="{EE522805-BC6B-FD47-991F-2314C1AF0D53}" destId="{4F44EF02-68D8-884F-8597-A867462462CA}" srcOrd="1" destOrd="0" presId="urn:microsoft.com/office/officeart/2009/3/layout/HorizontalOrganizationChart"/>
    <dgm:cxn modelId="{0CB18651-CF9C-F84C-A097-B411859B5578}" type="presParOf" srcId="{3182EDC0-0B4D-7045-B110-6203FD6292E5}" destId="{8CCA7BEF-2E45-3740-9466-DD9A4925A90E}" srcOrd="1" destOrd="0" presId="urn:microsoft.com/office/officeart/2009/3/layout/HorizontalOrganizationChart"/>
    <dgm:cxn modelId="{31EB1AFD-60C7-7644-80DD-44233CF7F445}" type="presParOf" srcId="{3182EDC0-0B4D-7045-B110-6203FD6292E5}" destId="{00A1AE28-E6D2-D44B-89CF-E8B71FAC1784}" srcOrd="2" destOrd="0" presId="urn:microsoft.com/office/officeart/2009/3/layout/HorizontalOrganizationChart"/>
    <dgm:cxn modelId="{31D4C035-E726-7D41-8ABD-5CBF2446EC37}" type="presParOf" srcId="{21A8B392-D71E-DA45-B533-A360D710288F}" destId="{664B6721-7363-B54F-842D-9C7976144ABB}" srcOrd="2" destOrd="0" presId="urn:microsoft.com/office/officeart/2009/3/layout/HorizontalOrganizationChart"/>
    <dgm:cxn modelId="{97985DBE-431D-9C42-8D9D-DEA38C1D8507}" type="presParOf" srcId="{DF67389B-289D-324E-AB4C-001B717AD1A9}" destId="{2CB70861-1DA0-B54F-8144-BF31B4BA9E78}" srcOrd="2" destOrd="0" presId="urn:microsoft.com/office/officeart/2009/3/layout/HorizontalOrganizationChart"/>
    <dgm:cxn modelId="{34720850-7523-6E4D-A92D-6C59C39A4BF0}" type="presParOf" srcId="{DF67389B-289D-324E-AB4C-001B717AD1A9}" destId="{70A05119-8036-0B45-910C-9960CFB2A47A}" srcOrd="3" destOrd="0" presId="urn:microsoft.com/office/officeart/2009/3/layout/HorizontalOrganizationChart"/>
    <dgm:cxn modelId="{A7954F6C-00DD-6C4A-90B3-4254C9E58B62}" type="presParOf" srcId="{70A05119-8036-0B45-910C-9960CFB2A47A}" destId="{95F09F6D-D76D-664A-9064-C1247D3B34FF}" srcOrd="0" destOrd="0" presId="urn:microsoft.com/office/officeart/2009/3/layout/HorizontalOrganizationChart"/>
    <dgm:cxn modelId="{3E1FDBED-2D09-FD45-9D7C-7F1B9CAFB759}" type="presParOf" srcId="{95F09F6D-D76D-664A-9064-C1247D3B34FF}" destId="{73AC88D7-9C05-3541-9188-2FB0EAF9A7B0}" srcOrd="0" destOrd="0" presId="urn:microsoft.com/office/officeart/2009/3/layout/HorizontalOrganizationChart"/>
    <dgm:cxn modelId="{E940CA5D-29C3-144B-B5C3-119DC89E1455}" type="presParOf" srcId="{95F09F6D-D76D-664A-9064-C1247D3B34FF}" destId="{07D1EAED-CB24-414D-A5A3-163613907B82}" srcOrd="1" destOrd="0" presId="urn:microsoft.com/office/officeart/2009/3/layout/HorizontalOrganizationChart"/>
    <dgm:cxn modelId="{A35205E4-1E30-C049-B83A-E2D899AEDE34}" type="presParOf" srcId="{70A05119-8036-0B45-910C-9960CFB2A47A}" destId="{41C88898-F96E-484D-BABE-B1E2BD325D84}" srcOrd="1" destOrd="0" presId="urn:microsoft.com/office/officeart/2009/3/layout/HorizontalOrganizationChart"/>
    <dgm:cxn modelId="{4E8D8F33-D2D7-0F4A-96FD-032F32C79B8F}" type="presParOf" srcId="{70A05119-8036-0B45-910C-9960CFB2A47A}" destId="{700C1013-A850-4D43-A275-7411D222239B}" srcOrd="2" destOrd="0" presId="urn:microsoft.com/office/officeart/2009/3/layout/HorizontalOrganizationChart"/>
    <dgm:cxn modelId="{EE620EE6-BDBE-2149-BC80-BE65769DD3D9}" type="presParOf" srcId="{68A0B063-B846-BB4B-92BC-06218B407BC7}" destId="{BC725CB7-327D-704E-8519-C600837EE690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2ED72FB7-CD1D-2140-8884-0BAC834B3A95}">
      <dgm:prSet/>
      <dgm:spPr/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对立统一规律</a:t>
          </a:r>
        </a:p>
      </dgm:t>
    </dgm:pt>
    <dgm:pt modelId="{6F2C054C-ED5A-7F42-B266-42BEE316214F}" type="par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847531A4-3F6E-9F42-986E-C755A873B9D7}" type="sib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037220A4-F5C1-5648-9469-5BB5E7218F14}">
      <dgm:prSet/>
      <dgm:spPr/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含义</a:t>
          </a:r>
        </a:p>
      </dgm:t>
    </dgm:pt>
    <dgm:pt modelId="{709D81C4-F3BB-0942-976F-626C0AB73113}" type="parTrans" cxnId="{A390732D-8153-4340-B62E-4B61902F0B48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39C04EC-8E4E-E84F-9C5C-92816EA015BE}" type="sibTrans" cxnId="{A390732D-8153-4340-B62E-4B61902F0B48}">
      <dgm:prSet/>
      <dgm:spPr/>
      <dgm:t>
        <a:bodyPr/>
        <a:lstStyle/>
        <a:p>
          <a:endParaRPr lang="zh-CN" altLang="en-US"/>
        </a:p>
      </dgm:t>
    </dgm:pt>
    <dgm:pt modelId="{D9726D57-E039-C340-8D3E-9F67262ABE5D}">
      <dgm:prSet/>
      <dgm:spPr/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基本属性</a:t>
          </a:r>
        </a:p>
      </dgm:t>
    </dgm:pt>
    <dgm:pt modelId="{9DCC3A6C-BD3B-2542-893B-65788457BF79}" type="parTrans" cxnId="{384FF08E-AE53-164E-ACFC-D2B95913D9BC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303E6A0-C852-6943-AD87-4629CBD2FF5E}" type="sibTrans" cxnId="{384FF08E-AE53-164E-ACFC-D2B95913D9BC}">
      <dgm:prSet/>
      <dgm:spPr/>
      <dgm:t>
        <a:bodyPr/>
        <a:lstStyle/>
        <a:p>
          <a:endParaRPr lang="zh-CN" altLang="en-US"/>
        </a:p>
      </dgm:t>
    </dgm:pt>
    <dgm:pt modelId="{EBF57F5E-5CB5-9240-87A2-89E74BBF9B17}">
      <dgm:prSet/>
      <dgm:spPr/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不平衡性</a:t>
          </a:r>
        </a:p>
      </dgm:t>
    </dgm:pt>
    <dgm:pt modelId="{578E4938-C90B-A043-9470-79559B46753E}" type="parTrans" cxnId="{3A1002AD-09B1-D649-9D0A-37DFFDEA0DC1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DBCB88F-BBD2-5A44-9446-3A4CBC3CE634}" type="sibTrans" cxnId="{3A1002AD-09B1-D649-9D0A-37DFFDEA0DC1}">
      <dgm:prSet/>
      <dgm:spPr/>
      <dgm:t>
        <a:bodyPr/>
        <a:lstStyle/>
        <a:p>
          <a:endParaRPr lang="zh-CN" altLang="en-US"/>
        </a:p>
      </dgm:t>
    </dgm:pt>
    <dgm:pt modelId="{863986A3-A037-8E4E-9560-B142CA446AEE}">
      <dgm:prSet/>
      <dgm:spPr/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内外因</a:t>
          </a:r>
        </a:p>
      </dgm:t>
    </dgm:pt>
    <dgm:pt modelId="{1DD99DBD-E61D-154B-95A1-3DB5A73940C1}" type="parTrans" cxnId="{60695E00-6F6B-F344-A071-F442E97E8A96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8E3250B-BFFB-D340-9363-CEDF57C330FC}" type="sibTrans" cxnId="{60695E00-6F6B-F344-A071-F442E97E8A96}">
      <dgm:prSet/>
      <dgm:spPr/>
      <dgm:t>
        <a:bodyPr/>
        <a:lstStyle/>
        <a:p>
          <a:endParaRPr lang="zh-CN" altLang="en-US"/>
        </a:p>
      </dgm:t>
    </dgm:pt>
    <dgm:pt modelId="{B40F3744-115D-6849-9A5A-3674E0489DD7}">
      <dgm:prSet/>
      <dgm:spPr/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普遍性与特殊性</a:t>
          </a:r>
        </a:p>
      </dgm:t>
    </dgm:pt>
    <dgm:pt modelId="{4AC39364-D655-584A-A17C-25EE340B63E9}" type="parTrans" cxnId="{0D1CF802-803C-4C40-835E-87FCB16DA51E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73B5F04-26DD-9A40-BD7D-C3EA6684B035}" type="sibTrans" cxnId="{0D1CF802-803C-4C40-835E-87FCB16DA51E}">
      <dgm:prSet/>
      <dgm:spPr/>
      <dgm:t>
        <a:bodyPr/>
        <a:lstStyle/>
        <a:p>
          <a:endParaRPr lang="zh-CN" altLang="en-US"/>
        </a:p>
      </dgm:t>
    </dgm:pt>
    <dgm:pt modelId="{2FA5C719-5882-0549-A262-1C61448B12DF}">
      <dgm:prSet/>
      <dgm:spPr/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地位</a:t>
          </a:r>
        </a:p>
      </dgm:t>
    </dgm:pt>
    <dgm:pt modelId="{34242824-FDD2-9947-9248-EE00638CE51A}" type="parTrans" cxnId="{013911D5-303B-684D-91C5-46B88F84936C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1E5CE2A-DC4C-DA42-A722-0B7AD9C4E851}" type="sibTrans" cxnId="{013911D5-303B-684D-91C5-46B88F84936C}">
      <dgm:prSet/>
      <dgm:spPr/>
      <dgm:t>
        <a:bodyPr/>
        <a:lstStyle/>
        <a:p>
          <a:endParaRPr lang="zh-CN" altLang="en-US"/>
        </a:p>
      </dgm:t>
    </dgm:pt>
    <dgm:pt modelId="{0ABCEB54-0CB3-444C-AC9B-033CB5D6220E}">
      <dgm:prSet/>
      <dgm:spPr/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同一性和斗争性</a:t>
          </a:r>
        </a:p>
      </dgm:t>
    </dgm:pt>
    <dgm:pt modelId="{FA9CE420-27F2-B343-B485-64CDC63E8002}" type="parTrans" cxnId="{ADC9E7B2-13B0-964B-8C97-7C1E3F9D6184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138B55C-4A03-FE48-A722-D4F520F372B3}" type="sibTrans" cxnId="{ADC9E7B2-13B0-964B-8C97-7C1E3F9D6184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C9A7F44-830E-E84F-8960-8F91E343E1F8}" type="pres">
      <dgm:prSet presAssocID="{2ED72FB7-CD1D-2140-8884-0BAC834B3A95}" presName="hierRoot1" presStyleCnt="0">
        <dgm:presLayoutVars>
          <dgm:hierBranch val="init"/>
        </dgm:presLayoutVars>
      </dgm:prSet>
      <dgm:spPr/>
    </dgm:pt>
    <dgm:pt modelId="{A592CA79-AF5F-A64A-8872-4D16DED4FFBA}" type="pres">
      <dgm:prSet presAssocID="{2ED72FB7-CD1D-2140-8884-0BAC834B3A95}" presName="rootComposite1" presStyleCnt="0"/>
      <dgm:spPr/>
    </dgm:pt>
    <dgm:pt modelId="{B42025EE-A47D-144E-A51D-BADF996C9D2E}" type="pres">
      <dgm:prSet presAssocID="{2ED72FB7-CD1D-2140-8884-0BAC834B3A95}" presName="rootText1" presStyleLbl="node0" presStyleIdx="0" presStyleCnt="1">
        <dgm:presLayoutVars>
          <dgm:chPref val="3"/>
        </dgm:presLayoutVars>
      </dgm:prSet>
      <dgm:spPr/>
    </dgm:pt>
    <dgm:pt modelId="{863725C7-4061-A740-9ED5-9182D4328A83}" type="pres">
      <dgm:prSet presAssocID="{2ED72FB7-CD1D-2140-8884-0BAC834B3A95}" presName="rootConnector1" presStyleLbl="node1" presStyleIdx="0" presStyleCnt="0"/>
      <dgm:spPr/>
    </dgm:pt>
    <dgm:pt modelId="{7DD21E91-9045-1147-A04E-1A4AA23A3E41}" type="pres">
      <dgm:prSet presAssocID="{2ED72FB7-CD1D-2140-8884-0BAC834B3A95}" presName="hierChild2" presStyleCnt="0"/>
      <dgm:spPr/>
    </dgm:pt>
    <dgm:pt modelId="{817614AC-13F4-AE40-9BD3-5A010075C298}" type="pres">
      <dgm:prSet presAssocID="{709D81C4-F3BB-0942-976F-626C0AB73113}" presName="Name64" presStyleLbl="parChTrans1D2" presStyleIdx="0" presStyleCnt="2"/>
      <dgm:spPr/>
    </dgm:pt>
    <dgm:pt modelId="{21A8B392-D71E-DA45-B533-A360D710288F}" type="pres">
      <dgm:prSet presAssocID="{037220A4-F5C1-5648-9469-5BB5E7218F14}" presName="hierRoot2" presStyleCnt="0">
        <dgm:presLayoutVars>
          <dgm:hierBranch val="init"/>
        </dgm:presLayoutVars>
      </dgm:prSet>
      <dgm:spPr/>
    </dgm:pt>
    <dgm:pt modelId="{95726C0F-C3DD-6745-887E-5C4E832A4360}" type="pres">
      <dgm:prSet presAssocID="{037220A4-F5C1-5648-9469-5BB5E7218F14}" presName="rootComposite" presStyleCnt="0"/>
      <dgm:spPr/>
    </dgm:pt>
    <dgm:pt modelId="{B5ADED03-983F-C440-A97C-6506BE0202D9}" type="pres">
      <dgm:prSet presAssocID="{037220A4-F5C1-5648-9469-5BB5E7218F14}" presName="rootText" presStyleLbl="node2" presStyleIdx="0" presStyleCnt="2">
        <dgm:presLayoutVars>
          <dgm:chPref val="3"/>
        </dgm:presLayoutVars>
      </dgm:prSet>
      <dgm:spPr/>
    </dgm:pt>
    <dgm:pt modelId="{AD9BED53-2B4D-DB4A-B788-61F42D40B080}" type="pres">
      <dgm:prSet presAssocID="{037220A4-F5C1-5648-9469-5BB5E7218F14}" presName="rootConnector" presStyleLbl="node2" presStyleIdx="0" presStyleCnt="2"/>
      <dgm:spPr/>
    </dgm:pt>
    <dgm:pt modelId="{94E0273F-01C0-C641-AD31-AF334C460BC1}" type="pres">
      <dgm:prSet presAssocID="{037220A4-F5C1-5648-9469-5BB5E7218F14}" presName="hierChild4" presStyleCnt="0"/>
      <dgm:spPr/>
    </dgm:pt>
    <dgm:pt modelId="{591443D6-1FD8-8345-86D8-0207DF2421D5}" type="pres">
      <dgm:prSet presAssocID="{9DCC3A6C-BD3B-2542-893B-65788457BF79}" presName="Name64" presStyleLbl="parChTrans1D3" presStyleIdx="0" presStyleCnt="4"/>
      <dgm:spPr/>
    </dgm:pt>
    <dgm:pt modelId="{CB088FB6-3156-5744-9F39-8BD63F1932D6}" type="pres">
      <dgm:prSet presAssocID="{D9726D57-E039-C340-8D3E-9F67262ABE5D}" presName="hierRoot2" presStyleCnt="0">
        <dgm:presLayoutVars>
          <dgm:hierBranch val="init"/>
        </dgm:presLayoutVars>
      </dgm:prSet>
      <dgm:spPr/>
    </dgm:pt>
    <dgm:pt modelId="{7CD6EB38-4906-9A48-BEC4-EBFD0133980A}" type="pres">
      <dgm:prSet presAssocID="{D9726D57-E039-C340-8D3E-9F67262ABE5D}" presName="rootComposite" presStyleCnt="0"/>
      <dgm:spPr/>
    </dgm:pt>
    <dgm:pt modelId="{43C66485-8588-5746-B2A0-622E6FF09A5E}" type="pres">
      <dgm:prSet presAssocID="{D9726D57-E039-C340-8D3E-9F67262ABE5D}" presName="rootText" presStyleLbl="node3" presStyleIdx="0" presStyleCnt="4">
        <dgm:presLayoutVars>
          <dgm:chPref val="3"/>
        </dgm:presLayoutVars>
      </dgm:prSet>
      <dgm:spPr/>
    </dgm:pt>
    <dgm:pt modelId="{1075EC1A-D913-4D42-9158-D75D6FE6D9F8}" type="pres">
      <dgm:prSet presAssocID="{D9726D57-E039-C340-8D3E-9F67262ABE5D}" presName="rootConnector" presStyleLbl="node3" presStyleIdx="0" presStyleCnt="4"/>
      <dgm:spPr/>
    </dgm:pt>
    <dgm:pt modelId="{C0B92875-C3E6-0A4C-A2CE-439F91ED015F}" type="pres">
      <dgm:prSet presAssocID="{D9726D57-E039-C340-8D3E-9F67262ABE5D}" presName="hierChild4" presStyleCnt="0"/>
      <dgm:spPr/>
    </dgm:pt>
    <dgm:pt modelId="{78E93B36-62D4-1648-B662-99DCDDC758F9}" type="pres">
      <dgm:prSet presAssocID="{FA9CE420-27F2-B343-B485-64CDC63E8002}" presName="Name64" presStyleLbl="parChTrans1D4" presStyleIdx="0" presStyleCnt="1"/>
      <dgm:spPr/>
    </dgm:pt>
    <dgm:pt modelId="{57EC5B22-D711-994D-B928-0000D83046CA}" type="pres">
      <dgm:prSet presAssocID="{0ABCEB54-0CB3-444C-AC9B-033CB5D6220E}" presName="hierRoot2" presStyleCnt="0">
        <dgm:presLayoutVars>
          <dgm:hierBranch val="init"/>
        </dgm:presLayoutVars>
      </dgm:prSet>
      <dgm:spPr/>
    </dgm:pt>
    <dgm:pt modelId="{2BAF6415-4E95-3440-8AB2-79460FF79C44}" type="pres">
      <dgm:prSet presAssocID="{0ABCEB54-0CB3-444C-AC9B-033CB5D6220E}" presName="rootComposite" presStyleCnt="0"/>
      <dgm:spPr/>
    </dgm:pt>
    <dgm:pt modelId="{8B02849D-A787-9048-99BC-AA377A78AD9B}" type="pres">
      <dgm:prSet presAssocID="{0ABCEB54-0CB3-444C-AC9B-033CB5D6220E}" presName="rootText" presStyleLbl="node4" presStyleIdx="0" presStyleCnt="1">
        <dgm:presLayoutVars>
          <dgm:chPref val="3"/>
        </dgm:presLayoutVars>
      </dgm:prSet>
      <dgm:spPr/>
    </dgm:pt>
    <dgm:pt modelId="{2D1B2463-6430-5D44-A2C6-E17B590A096A}" type="pres">
      <dgm:prSet presAssocID="{0ABCEB54-0CB3-444C-AC9B-033CB5D6220E}" presName="rootConnector" presStyleLbl="node4" presStyleIdx="0" presStyleCnt="1"/>
      <dgm:spPr/>
    </dgm:pt>
    <dgm:pt modelId="{7708061F-F3BB-2742-8A41-5331A2C8F097}" type="pres">
      <dgm:prSet presAssocID="{0ABCEB54-0CB3-444C-AC9B-033CB5D6220E}" presName="hierChild4" presStyleCnt="0"/>
      <dgm:spPr/>
    </dgm:pt>
    <dgm:pt modelId="{F6E3E5E2-A347-DC45-BB05-B79415DFFEED}" type="pres">
      <dgm:prSet presAssocID="{0ABCEB54-0CB3-444C-AC9B-033CB5D6220E}" presName="hierChild5" presStyleCnt="0"/>
      <dgm:spPr/>
    </dgm:pt>
    <dgm:pt modelId="{461E279A-B3A4-EA40-877C-FAD6A0CA9494}" type="pres">
      <dgm:prSet presAssocID="{D9726D57-E039-C340-8D3E-9F67262ABE5D}" presName="hierChild5" presStyleCnt="0"/>
      <dgm:spPr/>
    </dgm:pt>
    <dgm:pt modelId="{6CD26E7C-7E10-224E-80B9-3730C586E9EF}" type="pres">
      <dgm:prSet presAssocID="{1DD99DBD-E61D-154B-95A1-3DB5A73940C1}" presName="Name64" presStyleLbl="parChTrans1D3" presStyleIdx="1" presStyleCnt="4"/>
      <dgm:spPr/>
    </dgm:pt>
    <dgm:pt modelId="{5474A3BF-B15E-0141-A82D-7B28D1C704A9}" type="pres">
      <dgm:prSet presAssocID="{863986A3-A037-8E4E-9560-B142CA446AEE}" presName="hierRoot2" presStyleCnt="0">
        <dgm:presLayoutVars>
          <dgm:hierBranch val="init"/>
        </dgm:presLayoutVars>
      </dgm:prSet>
      <dgm:spPr/>
    </dgm:pt>
    <dgm:pt modelId="{1D0B5537-344C-E547-B155-C6B3F7A673E1}" type="pres">
      <dgm:prSet presAssocID="{863986A3-A037-8E4E-9560-B142CA446AEE}" presName="rootComposite" presStyleCnt="0"/>
      <dgm:spPr/>
    </dgm:pt>
    <dgm:pt modelId="{F1869B29-FD66-BA45-89E4-3385665239ED}" type="pres">
      <dgm:prSet presAssocID="{863986A3-A037-8E4E-9560-B142CA446AEE}" presName="rootText" presStyleLbl="node3" presStyleIdx="1" presStyleCnt="4">
        <dgm:presLayoutVars>
          <dgm:chPref val="3"/>
        </dgm:presLayoutVars>
      </dgm:prSet>
      <dgm:spPr/>
    </dgm:pt>
    <dgm:pt modelId="{4283DB86-9663-4C4B-82E0-7A4BC9132711}" type="pres">
      <dgm:prSet presAssocID="{863986A3-A037-8E4E-9560-B142CA446AEE}" presName="rootConnector" presStyleLbl="node3" presStyleIdx="1" presStyleCnt="4"/>
      <dgm:spPr/>
    </dgm:pt>
    <dgm:pt modelId="{7B04B785-94C8-DF44-8B3B-6A4322BEDC71}" type="pres">
      <dgm:prSet presAssocID="{863986A3-A037-8E4E-9560-B142CA446AEE}" presName="hierChild4" presStyleCnt="0"/>
      <dgm:spPr/>
    </dgm:pt>
    <dgm:pt modelId="{82BE0EBA-B007-4043-AFB5-843AE19D0E4D}" type="pres">
      <dgm:prSet presAssocID="{863986A3-A037-8E4E-9560-B142CA446AEE}" presName="hierChild5" presStyleCnt="0"/>
      <dgm:spPr/>
    </dgm:pt>
    <dgm:pt modelId="{A9B8BA08-A4DB-F84E-BFEA-24FD7CD21446}" type="pres">
      <dgm:prSet presAssocID="{4AC39364-D655-584A-A17C-25EE340B63E9}" presName="Name64" presStyleLbl="parChTrans1D3" presStyleIdx="2" presStyleCnt="4"/>
      <dgm:spPr/>
    </dgm:pt>
    <dgm:pt modelId="{A9D4B8E9-D563-F443-99A4-5D542B6DF457}" type="pres">
      <dgm:prSet presAssocID="{B40F3744-115D-6849-9A5A-3674E0489DD7}" presName="hierRoot2" presStyleCnt="0">
        <dgm:presLayoutVars>
          <dgm:hierBranch val="init"/>
        </dgm:presLayoutVars>
      </dgm:prSet>
      <dgm:spPr/>
    </dgm:pt>
    <dgm:pt modelId="{047832C7-DE9F-F747-89D0-C70539E27409}" type="pres">
      <dgm:prSet presAssocID="{B40F3744-115D-6849-9A5A-3674E0489DD7}" presName="rootComposite" presStyleCnt="0"/>
      <dgm:spPr/>
    </dgm:pt>
    <dgm:pt modelId="{D3D03A26-174D-3A4F-B16C-84E0173CE231}" type="pres">
      <dgm:prSet presAssocID="{B40F3744-115D-6849-9A5A-3674E0489DD7}" presName="rootText" presStyleLbl="node3" presStyleIdx="2" presStyleCnt="4">
        <dgm:presLayoutVars>
          <dgm:chPref val="3"/>
        </dgm:presLayoutVars>
      </dgm:prSet>
      <dgm:spPr/>
    </dgm:pt>
    <dgm:pt modelId="{0CBEA997-BE64-7942-9509-495B806AAC67}" type="pres">
      <dgm:prSet presAssocID="{B40F3744-115D-6849-9A5A-3674E0489DD7}" presName="rootConnector" presStyleLbl="node3" presStyleIdx="2" presStyleCnt="4"/>
      <dgm:spPr/>
    </dgm:pt>
    <dgm:pt modelId="{CFD161ED-6527-3143-82E2-1F3691CED345}" type="pres">
      <dgm:prSet presAssocID="{B40F3744-115D-6849-9A5A-3674E0489DD7}" presName="hierChild4" presStyleCnt="0"/>
      <dgm:spPr/>
    </dgm:pt>
    <dgm:pt modelId="{B665CDED-32A9-C24A-A507-074E15C6F8C1}" type="pres">
      <dgm:prSet presAssocID="{B40F3744-115D-6849-9A5A-3674E0489DD7}" presName="hierChild5" presStyleCnt="0"/>
      <dgm:spPr/>
    </dgm:pt>
    <dgm:pt modelId="{CE905EDE-EEB8-624A-8531-5F3FD0835D1E}" type="pres">
      <dgm:prSet presAssocID="{578E4938-C90B-A043-9470-79559B46753E}" presName="Name64" presStyleLbl="parChTrans1D3" presStyleIdx="3" presStyleCnt="4"/>
      <dgm:spPr/>
    </dgm:pt>
    <dgm:pt modelId="{3182EDC0-0B4D-7045-B110-6203FD6292E5}" type="pres">
      <dgm:prSet presAssocID="{EBF57F5E-5CB5-9240-87A2-89E74BBF9B17}" presName="hierRoot2" presStyleCnt="0">
        <dgm:presLayoutVars>
          <dgm:hierBranch val="init"/>
        </dgm:presLayoutVars>
      </dgm:prSet>
      <dgm:spPr/>
    </dgm:pt>
    <dgm:pt modelId="{EE522805-BC6B-FD47-991F-2314C1AF0D53}" type="pres">
      <dgm:prSet presAssocID="{EBF57F5E-5CB5-9240-87A2-89E74BBF9B17}" presName="rootComposite" presStyleCnt="0"/>
      <dgm:spPr/>
    </dgm:pt>
    <dgm:pt modelId="{D60323CC-D001-064E-B062-9FFB6B4EFADD}" type="pres">
      <dgm:prSet presAssocID="{EBF57F5E-5CB5-9240-87A2-89E74BBF9B17}" presName="rootText" presStyleLbl="node3" presStyleIdx="3" presStyleCnt="4">
        <dgm:presLayoutVars>
          <dgm:chPref val="3"/>
        </dgm:presLayoutVars>
      </dgm:prSet>
      <dgm:spPr/>
    </dgm:pt>
    <dgm:pt modelId="{4F44EF02-68D8-884F-8597-A867462462CA}" type="pres">
      <dgm:prSet presAssocID="{EBF57F5E-5CB5-9240-87A2-89E74BBF9B17}" presName="rootConnector" presStyleLbl="node3" presStyleIdx="3" presStyleCnt="4"/>
      <dgm:spPr/>
    </dgm:pt>
    <dgm:pt modelId="{8CCA7BEF-2E45-3740-9466-DD9A4925A90E}" type="pres">
      <dgm:prSet presAssocID="{EBF57F5E-5CB5-9240-87A2-89E74BBF9B17}" presName="hierChild4" presStyleCnt="0"/>
      <dgm:spPr/>
    </dgm:pt>
    <dgm:pt modelId="{00A1AE28-E6D2-D44B-89CF-E8B71FAC1784}" type="pres">
      <dgm:prSet presAssocID="{EBF57F5E-5CB5-9240-87A2-89E74BBF9B17}" presName="hierChild5" presStyleCnt="0"/>
      <dgm:spPr/>
    </dgm:pt>
    <dgm:pt modelId="{664B6721-7363-B54F-842D-9C7976144ABB}" type="pres">
      <dgm:prSet presAssocID="{037220A4-F5C1-5648-9469-5BB5E7218F14}" presName="hierChild5" presStyleCnt="0"/>
      <dgm:spPr/>
    </dgm:pt>
    <dgm:pt modelId="{2CB70861-1DA0-B54F-8144-BF31B4BA9E78}" type="pres">
      <dgm:prSet presAssocID="{34242824-FDD2-9947-9248-EE00638CE51A}" presName="Name64" presStyleLbl="parChTrans1D2" presStyleIdx="1" presStyleCnt="2"/>
      <dgm:spPr/>
    </dgm:pt>
    <dgm:pt modelId="{70A05119-8036-0B45-910C-9960CFB2A47A}" type="pres">
      <dgm:prSet presAssocID="{2FA5C719-5882-0549-A262-1C61448B12DF}" presName="hierRoot2" presStyleCnt="0">
        <dgm:presLayoutVars>
          <dgm:hierBranch val="init"/>
        </dgm:presLayoutVars>
      </dgm:prSet>
      <dgm:spPr/>
    </dgm:pt>
    <dgm:pt modelId="{95F09F6D-D76D-664A-9064-C1247D3B34FF}" type="pres">
      <dgm:prSet presAssocID="{2FA5C719-5882-0549-A262-1C61448B12DF}" presName="rootComposite" presStyleCnt="0"/>
      <dgm:spPr/>
    </dgm:pt>
    <dgm:pt modelId="{73AC88D7-9C05-3541-9188-2FB0EAF9A7B0}" type="pres">
      <dgm:prSet presAssocID="{2FA5C719-5882-0549-A262-1C61448B12DF}" presName="rootText" presStyleLbl="node2" presStyleIdx="1" presStyleCnt="2">
        <dgm:presLayoutVars>
          <dgm:chPref val="3"/>
        </dgm:presLayoutVars>
      </dgm:prSet>
      <dgm:spPr/>
    </dgm:pt>
    <dgm:pt modelId="{07D1EAED-CB24-414D-A5A3-163613907B82}" type="pres">
      <dgm:prSet presAssocID="{2FA5C719-5882-0549-A262-1C61448B12DF}" presName="rootConnector" presStyleLbl="node2" presStyleIdx="1" presStyleCnt="2"/>
      <dgm:spPr/>
    </dgm:pt>
    <dgm:pt modelId="{41C88898-F96E-484D-BABE-B1E2BD325D84}" type="pres">
      <dgm:prSet presAssocID="{2FA5C719-5882-0549-A262-1C61448B12DF}" presName="hierChild4" presStyleCnt="0"/>
      <dgm:spPr/>
    </dgm:pt>
    <dgm:pt modelId="{700C1013-A850-4D43-A275-7411D222239B}" type="pres">
      <dgm:prSet presAssocID="{2FA5C719-5882-0549-A262-1C61448B12DF}" presName="hierChild5" presStyleCnt="0"/>
      <dgm:spPr/>
    </dgm:pt>
    <dgm:pt modelId="{91C3AE67-5EBE-E54F-BBBC-611E2B2A500F}" type="pres">
      <dgm:prSet presAssocID="{2ED72FB7-CD1D-2140-8884-0BAC834B3A95}" presName="hierChild3" presStyleCnt="0"/>
      <dgm:spPr/>
    </dgm:pt>
  </dgm:ptLst>
  <dgm:cxnLst>
    <dgm:cxn modelId="{60695E00-6F6B-F344-A071-F442E97E8A96}" srcId="{037220A4-F5C1-5648-9469-5BB5E7218F14}" destId="{863986A3-A037-8E4E-9560-B142CA446AEE}" srcOrd="1" destOrd="0" parTransId="{1DD99DBD-E61D-154B-95A1-3DB5A73940C1}" sibTransId="{28E3250B-BFFB-D340-9363-CEDF57C330FC}"/>
    <dgm:cxn modelId="{0D1CF802-803C-4C40-835E-87FCB16DA51E}" srcId="{037220A4-F5C1-5648-9469-5BB5E7218F14}" destId="{B40F3744-115D-6849-9A5A-3674E0489DD7}" srcOrd="2" destOrd="0" parTransId="{4AC39364-D655-584A-A17C-25EE340B63E9}" sibTransId="{473B5F04-26DD-9A40-BD7D-C3EA6684B035}"/>
    <dgm:cxn modelId="{245CC11A-FC9B-8449-BAC2-A90589117BAB}" type="presOf" srcId="{4AC39364-D655-584A-A17C-25EE340B63E9}" destId="{A9B8BA08-A4DB-F84E-BFEA-24FD7CD21446}" srcOrd="0" destOrd="0" presId="urn:microsoft.com/office/officeart/2009/3/layout/HorizontalOrganizationChart"/>
    <dgm:cxn modelId="{B6F9FE1D-526C-B346-9AD6-945D7383EFE3}" type="presOf" srcId="{578E4938-C90B-A043-9470-79559B46753E}" destId="{CE905EDE-EEB8-624A-8531-5F3FD0835D1E}" srcOrd="0" destOrd="0" presId="urn:microsoft.com/office/officeart/2009/3/layout/HorizontalOrganizationChart"/>
    <dgm:cxn modelId="{A390732D-8153-4340-B62E-4B61902F0B48}" srcId="{2ED72FB7-CD1D-2140-8884-0BAC834B3A95}" destId="{037220A4-F5C1-5648-9469-5BB5E7218F14}" srcOrd="0" destOrd="0" parTransId="{709D81C4-F3BB-0942-976F-626C0AB73113}" sibTransId="{839C04EC-8E4E-E84F-9C5C-92816EA015BE}"/>
    <dgm:cxn modelId="{0E48383E-FDBA-D34D-A530-C7FB0B3001DC}" type="presOf" srcId="{B40F3744-115D-6849-9A5A-3674E0489DD7}" destId="{D3D03A26-174D-3A4F-B16C-84E0173CE231}" srcOrd="0" destOrd="0" presId="urn:microsoft.com/office/officeart/2009/3/layout/HorizontalOrganizationChart"/>
    <dgm:cxn modelId="{26E7E942-FA41-8641-A979-3416691114DF}" type="presOf" srcId="{B40F3744-115D-6849-9A5A-3674E0489DD7}" destId="{0CBEA997-BE64-7942-9509-495B806AAC67}" srcOrd="1" destOrd="0" presId="urn:microsoft.com/office/officeart/2009/3/layout/HorizontalOrganizationChart"/>
    <dgm:cxn modelId="{D981E759-9791-854C-8104-AE443380EDBE}" type="presOf" srcId="{863986A3-A037-8E4E-9560-B142CA446AEE}" destId="{F1869B29-FD66-BA45-89E4-3385665239ED}" srcOrd="0" destOrd="0" presId="urn:microsoft.com/office/officeart/2009/3/layout/HorizontalOrganizationChart"/>
    <dgm:cxn modelId="{BF96B662-4C05-C74F-A78B-5B9342A00660}" type="presOf" srcId="{9DCC3A6C-BD3B-2542-893B-65788457BF79}" destId="{591443D6-1FD8-8345-86D8-0207DF2421D5}" srcOrd="0" destOrd="0" presId="urn:microsoft.com/office/officeart/2009/3/layout/HorizontalOrganizationChart"/>
    <dgm:cxn modelId="{0A4A6E66-7921-8C4C-8608-A0F018311DB0}" type="presOf" srcId="{0ABCEB54-0CB3-444C-AC9B-033CB5D6220E}" destId="{2D1B2463-6430-5D44-A2C6-E17B590A096A}" srcOrd="1" destOrd="0" presId="urn:microsoft.com/office/officeart/2009/3/layout/HorizontalOrganizationChart"/>
    <dgm:cxn modelId="{C26DD567-D12F-0244-A972-D8CD02311F2F}" type="presOf" srcId="{EBF57F5E-5CB5-9240-87A2-89E74BBF9B17}" destId="{4F44EF02-68D8-884F-8597-A867462462CA}" srcOrd="1" destOrd="0" presId="urn:microsoft.com/office/officeart/2009/3/layout/HorizontalOrganizationChart"/>
    <dgm:cxn modelId="{1FF3A268-67EE-9A47-99A7-5944955A9B95}" type="presOf" srcId="{0ABCEB54-0CB3-444C-AC9B-033CB5D6220E}" destId="{8B02849D-A787-9048-99BC-AA377A78AD9B}" srcOrd="0" destOrd="0" presId="urn:microsoft.com/office/officeart/2009/3/layout/HorizontalOrganizationChart"/>
    <dgm:cxn modelId="{5DC2916A-632A-FE49-A331-6353B4919CF6}" type="presOf" srcId="{2FA5C719-5882-0549-A262-1C61448B12DF}" destId="{73AC88D7-9C05-3541-9188-2FB0EAF9A7B0}" srcOrd="0" destOrd="0" presId="urn:microsoft.com/office/officeart/2009/3/layout/HorizontalOrganizationChart"/>
    <dgm:cxn modelId="{F89BC66F-7C64-7B4F-B831-267956E26FCC}" type="presOf" srcId="{863986A3-A037-8E4E-9560-B142CA446AEE}" destId="{4283DB86-9663-4C4B-82E0-7A4BC9132711}" srcOrd="1" destOrd="0" presId="urn:microsoft.com/office/officeart/2009/3/layout/HorizontalOrganizationChart"/>
    <dgm:cxn modelId="{6757B372-7B8E-1143-8BCD-002246309851}" srcId="{E0E81B47-8AC3-1B43-AEBE-9D84A0F26F6C}" destId="{2ED72FB7-CD1D-2140-8884-0BAC834B3A95}" srcOrd="0" destOrd="0" parTransId="{6F2C054C-ED5A-7F42-B266-42BEE316214F}" sibTransId="{847531A4-3F6E-9F42-986E-C755A873B9D7}"/>
    <dgm:cxn modelId="{4B70227C-C512-A242-9F3F-97831370A037}" type="presOf" srcId="{2FA5C719-5882-0549-A262-1C61448B12DF}" destId="{07D1EAED-CB24-414D-A5A3-163613907B82}" srcOrd="1" destOrd="0" presId="urn:microsoft.com/office/officeart/2009/3/layout/HorizontalOrganizationChart"/>
    <dgm:cxn modelId="{434BE28C-9021-504C-8C10-F9F4B907A5E5}" type="presOf" srcId="{D9726D57-E039-C340-8D3E-9F67262ABE5D}" destId="{1075EC1A-D913-4D42-9158-D75D6FE6D9F8}" srcOrd="1" destOrd="0" presId="urn:microsoft.com/office/officeart/2009/3/layout/HorizontalOrganizationChart"/>
    <dgm:cxn modelId="{384FF08E-AE53-164E-ACFC-D2B95913D9BC}" srcId="{037220A4-F5C1-5648-9469-5BB5E7218F14}" destId="{D9726D57-E039-C340-8D3E-9F67262ABE5D}" srcOrd="0" destOrd="0" parTransId="{9DCC3A6C-BD3B-2542-893B-65788457BF79}" sibTransId="{A303E6A0-C852-6943-AD87-4629CBD2FF5E}"/>
    <dgm:cxn modelId="{342B0F92-9FC6-B147-B68B-466AFCB50C35}" type="presOf" srcId="{1DD99DBD-E61D-154B-95A1-3DB5A73940C1}" destId="{6CD26E7C-7E10-224E-80B9-3730C586E9EF}" srcOrd="0" destOrd="0" presId="urn:microsoft.com/office/officeart/2009/3/layout/HorizontalOrganizationChart"/>
    <dgm:cxn modelId="{965B5293-F66D-794D-9DDE-213C7E3B86AF}" type="presOf" srcId="{34242824-FDD2-9947-9248-EE00638CE51A}" destId="{2CB70861-1DA0-B54F-8144-BF31B4BA9E78}" srcOrd="0" destOrd="0" presId="urn:microsoft.com/office/officeart/2009/3/layout/HorizontalOrganizationChart"/>
    <dgm:cxn modelId="{32633A98-9E60-D64E-BFC5-C87C999D96EA}" type="presOf" srcId="{E0E81B47-8AC3-1B43-AEBE-9D84A0F26F6C}" destId="{2906BD38-56B2-4A4D-9862-AB9EFA6E6823}" srcOrd="0" destOrd="0" presId="urn:microsoft.com/office/officeart/2009/3/layout/HorizontalOrganizationChart"/>
    <dgm:cxn modelId="{05573AA8-BEC5-F943-A7DC-B3C35F152D17}" type="presOf" srcId="{709D81C4-F3BB-0942-976F-626C0AB73113}" destId="{817614AC-13F4-AE40-9BD3-5A010075C298}" srcOrd="0" destOrd="0" presId="urn:microsoft.com/office/officeart/2009/3/layout/HorizontalOrganizationChart"/>
    <dgm:cxn modelId="{3A1002AD-09B1-D649-9D0A-37DFFDEA0DC1}" srcId="{037220A4-F5C1-5648-9469-5BB5E7218F14}" destId="{EBF57F5E-5CB5-9240-87A2-89E74BBF9B17}" srcOrd="3" destOrd="0" parTransId="{578E4938-C90B-A043-9470-79559B46753E}" sibTransId="{9DBCB88F-BBD2-5A44-9446-3A4CBC3CE634}"/>
    <dgm:cxn modelId="{7CA145B1-7778-3F42-ADEB-5F7CE97FADF1}" type="presOf" srcId="{037220A4-F5C1-5648-9469-5BB5E7218F14}" destId="{B5ADED03-983F-C440-A97C-6506BE0202D9}" srcOrd="0" destOrd="0" presId="urn:microsoft.com/office/officeart/2009/3/layout/HorizontalOrganizationChart"/>
    <dgm:cxn modelId="{ADC9E7B2-13B0-964B-8C97-7C1E3F9D6184}" srcId="{D9726D57-E039-C340-8D3E-9F67262ABE5D}" destId="{0ABCEB54-0CB3-444C-AC9B-033CB5D6220E}" srcOrd="0" destOrd="0" parTransId="{FA9CE420-27F2-B343-B485-64CDC63E8002}" sibTransId="{6138B55C-4A03-FE48-A722-D4F520F372B3}"/>
    <dgm:cxn modelId="{D09700CE-6B45-B84A-8A75-7E5CE42D2A6D}" type="presOf" srcId="{2ED72FB7-CD1D-2140-8884-0BAC834B3A95}" destId="{863725C7-4061-A740-9ED5-9182D4328A83}" srcOrd="1" destOrd="0" presId="urn:microsoft.com/office/officeart/2009/3/layout/HorizontalOrganizationChart"/>
    <dgm:cxn modelId="{013911D5-303B-684D-91C5-46B88F84936C}" srcId="{2ED72FB7-CD1D-2140-8884-0BAC834B3A95}" destId="{2FA5C719-5882-0549-A262-1C61448B12DF}" srcOrd="1" destOrd="0" parTransId="{34242824-FDD2-9947-9248-EE00638CE51A}" sibTransId="{51E5CE2A-DC4C-DA42-A722-0B7AD9C4E851}"/>
    <dgm:cxn modelId="{DB92E2D5-5A1D-E84C-A11C-926ABBE62633}" type="presOf" srcId="{D9726D57-E039-C340-8D3E-9F67262ABE5D}" destId="{43C66485-8588-5746-B2A0-622E6FF09A5E}" srcOrd="0" destOrd="0" presId="urn:microsoft.com/office/officeart/2009/3/layout/HorizontalOrganizationChart"/>
    <dgm:cxn modelId="{FE0E12DD-51AD-AF47-8F17-AAF18808A5BF}" type="presOf" srcId="{2ED72FB7-CD1D-2140-8884-0BAC834B3A95}" destId="{B42025EE-A47D-144E-A51D-BADF996C9D2E}" srcOrd="0" destOrd="0" presId="urn:microsoft.com/office/officeart/2009/3/layout/HorizontalOrganizationChart"/>
    <dgm:cxn modelId="{F9E7CFDD-747A-1D42-9BF3-E7FBF207D7DA}" type="presOf" srcId="{EBF57F5E-5CB5-9240-87A2-89E74BBF9B17}" destId="{D60323CC-D001-064E-B062-9FFB6B4EFADD}" srcOrd="0" destOrd="0" presId="urn:microsoft.com/office/officeart/2009/3/layout/HorizontalOrganizationChart"/>
    <dgm:cxn modelId="{8CE425E0-3DDF-E944-94A0-933EBE06CF8D}" type="presOf" srcId="{FA9CE420-27F2-B343-B485-64CDC63E8002}" destId="{78E93B36-62D4-1648-B662-99DCDDC758F9}" srcOrd="0" destOrd="0" presId="urn:microsoft.com/office/officeart/2009/3/layout/HorizontalOrganizationChart"/>
    <dgm:cxn modelId="{7D7B01F7-043E-5846-8595-BF64AE33A3D6}" type="presOf" srcId="{037220A4-F5C1-5648-9469-5BB5E7218F14}" destId="{AD9BED53-2B4D-DB4A-B788-61F42D40B080}" srcOrd="1" destOrd="0" presId="urn:microsoft.com/office/officeart/2009/3/layout/HorizontalOrganizationChart"/>
    <dgm:cxn modelId="{E26F2C70-FE39-B14A-9D0F-0FE82EBDA8E6}" type="presParOf" srcId="{2906BD38-56B2-4A4D-9862-AB9EFA6E6823}" destId="{FC9A7F44-830E-E84F-8960-8F91E343E1F8}" srcOrd="0" destOrd="0" presId="urn:microsoft.com/office/officeart/2009/3/layout/HorizontalOrganizationChart"/>
    <dgm:cxn modelId="{ED636ACD-04D6-3344-81E1-632F157DDD95}" type="presParOf" srcId="{FC9A7F44-830E-E84F-8960-8F91E343E1F8}" destId="{A592CA79-AF5F-A64A-8872-4D16DED4FFBA}" srcOrd="0" destOrd="0" presId="urn:microsoft.com/office/officeart/2009/3/layout/HorizontalOrganizationChart"/>
    <dgm:cxn modelId="{0297D44C-B98D-6C48-ABE8-1C3EFA18B1F1}" type="presParOf" srcId="{A592CA79-AF5F-A64A-8872-4D16DED4FFBA}" destId="{B42025EE-A47D-144E-A51D-BADF996C9D2E}" srcOrd="0" destOrd="0" presId="urn:microsoft.com/office/officeart/2009/3/layout/HorizontalOrganizationChart"/>
    <dgm:cxn modelId="{72EA32D7-559F-EF4A-876A-F29D52EA2907}" type="presParOf" srcId="{A592CA79-AF5F-A64A-8872-4D16DED4FFBA}" destId="{863725C7-4061-A740-9ED5-9182D4328A83}" srcOrd="1" destOrd="0" presId="urn:microsoft.com/office/officeart/2009/3/layout/HorizontalOrganizationChart"/>
    <dgm:cxn modelId="{4E8F2A66-745D-774B-AD76-E17BF1E80C11}" type="presParOf" srcId="{FC9A7F44-830E-E84F-8960-8F91E343E1F8}" destId="{7DD21E91-9045-1147-A04E-1A4AA23A3E41}" srcOrd="1" destOrd="0" presId="urn:microsoft.com/office/officeart/2009/3/layout/HorizontalOrganizationChart"/>
    <dgm:cxn modelId="{51EA401F-8F82-C04A-82CF-8BD68696C526}" type="presParOf" srcId="{7DD21E91-9045-1147-A04E-1A4AA23A3E41}" destId="{817614AC-13F4-AE40-9BD3-5A010075C298}" srcOrd="0" destOrd="0" presId="urn:microsoft.com/office/officeart/2009/3/layout/HorizontalOrganizationChart"/>
    <dgm:cxn modelId="{77CD747D-A5A5-6447-85BB-C6AD97694B8D}" type="presParOf" srcId="{7DD21E91-9045-1147-A04E-1A4AA23A3E41}" destId="{21A8B392-D71E-DA45-B533-A360D710288F}" srcOrd="1" destOrd="0" presId="urn:microsoft.com/office/officeart/2009/3/layout/HorizontalOrganizationChart"/>
    <dgm:cxn modelId="{6D164C47-0351-084D-9751-D162DA892A16}" type="presParOf" srcId="{21A8B392-D71E-DA45-B533-A360D710288F}" destId="{95726C0F-C3DD-6745-887E-5C4E832A4360}" srcOrd="0" destOrd="0" presId="urn:microsoft.com/office/officeart/2009/3/layout/HorizontalOrganizationChart"/>
    <dgm:cxn modelId="{3D052FDA-A6A7-1645-8B3A-B7BC03EE70AB}" type="presParOf" srcId="{95726C0F-C3DD-6745-887E-5C4E832A4360}" destId="{B5ADED03-983F-C440-A97C-6506BE0202D9}" srcOrd="0" destOrd="0" presId="urn:microsoft.com/office/officeart/2009/3/layout/HorizontalOrganizationChart"/>
    <dgm:cxn modelId="{3829D96A-AD57-2F4D-932C-86C5C61C6E97}" type="presParOf" srcId="{95726C0F-C3DD-6745-887E-5C4E832A4360}" destId="{AD9BED53-2B4D-DB4A-B788-61F42D40B080}" srcOrd="1" destOrd="0" presId="urn:microsoft.com/office/officeart/2009/3/layout/HorizontalOrganizationChart"/>
    <dgm:cxn modelId="{8BF727F8-3799-4F45-B220-1733E2A2279A}" type="presParOf" srcId="{21A8B392-D71E-DA45-B533-A360D710288F}" destId="{94E0273F-01C0-C641-AD31-AF334C460BC1}" srcOrd="1" destOrd="0" presId="urn:microsoft.com/office/officeart/2009/3/layout/HorizontalOrganizationChart"/>
    <dgm:cxn modelId="{74919147-D687-7144-856F-799D0BAF3B70}" type="presParOf" srcId="{94E0273F-01C0-C641-AD31-AF334C460BC1}" destId="{591443D6-1FD8-8345-86D8-0207DF2421D5}" srcOrd="0" destOrd="0" presId="urn:microsoft.com/office/officeart/2009/3/layout/HorizontalOrganizationChart"/>
    <dgm:cxn modelId="{266195B0-D334-AD44-972B-69B13CADFFBC}" type="presParOf" srcId="{94E0273F-01C0-C641-AD31-AF334C460BC1}" destId="{CB088FB6-3156-5744-9F39-8BD63F1932D6}" srcOrd="1" destOrd="0" presId="urn:microsoft.com/office/officeart/2009/3/layout/HorizontalOrganizationChart"/>
    <dgm:cxn modelId="{B0644EA3-8CAA-8F44-82F5-08BB29ED98F4}" type="presParOf" srcId="{CB088FB6-3156-5744-9F39-8BD63F1932D6}" destId="{7CD6EB38-4906-9A48-BEC4-EBFD0133980A}" srcOrd="0" destOrd="0" presId="urn:microsoft.com/office/officeart/2009/3/layout/HorizontalOrganizationChart"/>
    <dgm:cxn modelId="{F857EBC4-B894-564F-851C-152681CB1FBC}" type="presParOf" srcId="{7CD6EB38-4906-9A48-BEC4-EBFD0133980A}" destId="{43C66485-8588-5746-B2A0-622E6FF09A5E}" srcOrd="0" destOrd="0" presId="urn:microsoft.com/office/officeart/2009/3/layout/HorizontalOrganizationChart"/>
    <dgm:cxn modelId="{0B9DC924-F56A-3F4E-9E7C-E10C5AEE5509}" type="presParOf" srcId="{7CD6EB38-4906-9A48-BEC4-EBFD0133980A}" destId="{1075EC1A-D913-4D42-9158-D75D6FE6D9F8}" srcOrd="1" destOrd="0" presId="urn:microsoft.com/office/officeart/2009/3/layout/HorizontalOrganizationChart"/>
    <dgm:cxn modelId="{A1A1F555-A975-824B-8880-BFE5187860A9}" type="presParOf" srcId="{CB088FB6-3156-5744-9F39-8BD63F1932D6}" destId="{C0B92875-C3E6-0A4C-A2CE-439F91ED015F}" srcOrd="1" destOrd="0" presId="urn:microsoft.com/office/officeart/2009/3/layout/HorizontalOrganizationChart"/>
    <dgm:cxn modelId="{3EBD7D94-32FF-0240-A5E2-8A037390F0DB}" type="presParOf" srcId="{C0B92875-C3E6-0A4C-A2CE-439F91ED015F}" destId="{78E93B36-62D4-1648-B662-99DCDDC758F9}" srcOrd="0" destOrd="0" presId="urn:microsoft.com/office/officeart/2009/3/layout/HorizontalOrganizationChart"/>
    <dgm:cxn modelId="{1C7FE3C4-465C-DE46-8FD4-9E28DC9316B9}" type="presParOf" srcId="{C0B92875-C3E6-0A4C-A2CE-439F91ED015F}" destId="{57EC5B22-D711-994D-B928-0000D83046CA}" srcOrd="1" destOrd="0" presId="urn:microsoft.com/office/officeart/2009/3/layout/HorizontalOrganizationChart"/>
    <dgm:cxn modelId="{76A2855D-4DBD-F64E-BA29-9102DF9FB6F7}" type="presParOf" srcId="{57EC5B22-D711-994D-B928-0000D83046CA}" destId="{2BAF6415-4E95-3440-8AB2-79460FF79C44}" srcOrd="0" destOrd="0" presId="urn:microsoft.com/office/officeart/2009/3/layout/HorizontalOrganizationChart"/>
    <dgm:cxn modelId="{A65E53F0-3CE6-4E49-B755-D620AAE27296}" type="presParOf" srcId="{2BAF6415-4E95-3440-8AB2-79460FF79C44}" destId="{8B02849D-A787-9048-99BC-AA377A78AD9B}" srcOrd="0" destOrd="0" presId="urn:microsoft.com/office/officeart/2009/3/layout/HorizontalOrganizationChart"/>
    <dgm:cxn modelId="{E888D974-B377-E84B-9CC3-FE5922C10761}" type="presParOf" srcId="{2BAF6415-4E95-3440-8AB2-79460FF79C44}" destId="{2D1B2463-6430-5D44-A2C6-E17B590A096A}" srcOrd="1" destOrd="0" presId="urn:microsoft.com/office/officeart/2009/3/layout/HorizontalOrganizationChart"/>
    <dgm:cxn modelId="{67D0C115-6D78-7249-9700-9126BB4343F7}" type="presParOf" srcId="{57EC5B22-D711-994D-B928-0000D83046CA}" destId="{7708061F-F3BB-2742-8A41-5331A2C8F097}" srcOrd="1" destOrd="0" presId="urn:microsoft.com/office/officeart/2009/3/layout/HorizontalOrganizationChart"/>
    <dgm:cxn modelId="{C821252D-2D95-DB4C-ADD7-2D94200EBC88}" type="presParOf" srcId="{57EC5B22-D711-994D-B928-0000D83046CA}" destId="{F6E3E5E2-A347-DC45-BB05-B79415DFFEED}" srcOrd="2" destOrd="0" presId="urn:microsoft.com/office/officeart/2009/3/layout/HorizontalOrganizationChart"/>
    <dgm:cxn modelId="{68433B3E-7A98-5444-B1A8-E694F5CD239E}" type="presParOf" srcId="{CB088FB6-3156-5744-9F39-8BD63F1932D6}" destId="{461E279A-B3A4-EA40-877C-FAD6A0CA9494}" srcOrd="2" destOrd="0" presId="urn:microsoft.com/office/officeart/2009/3/layout/HorizontalOrganizationChart"/>
    <dgm:cxn modelId="{38FA5CB6-1604-8D4F-A6CA-BE21292DBC4B}" type="presParOf" srcId="{94E0273F-01C0-C641-AD31-AF334C460BC1}" destId="{6CD26E7C-7E10-224E-80B9-3730C586E9EF}" srcOrd="2" destOrd="0" presId="urn:microsoft.com/office/officeart/2009/3/layout/HorizontalOrganizationChart"/>
    <dgm:cxn modelId="{C93489B7-798C-4049-97A0-C952C1BADB44}" type="presParOf" srcId="{94E0273F-01C0-C641-AD31-AF334C460BC1}" destId="{5474A3BF-B15E-0141-A82D-7B28D1C704A9}" srcOrd="3" destOrd="0" presId="urn:microsoft.com/office/officeart/2009/3/layout/HorizontalOrganizationChart"/>
    <dgm:cxn modelId="{23A151A5-67AD-6643-8986-272CCE69501B}" type="presParOf" srcId="{5474A3BF-B15E-0141-A82D-7B28D1C704A9}" destId="{1D0B5537-344C-E547-B155-C6B3F7A673E1}" srcOrd="0" destOrd="0" presId="urn:microsoft.com/office/officeart/2009/3/layout/HorizontalOrganizationChart"/>
    <dgm:cxn modelId="{8AA1F24A-999B-2745-B40C-B955E499A6B9}" type="presParOf" srcId="{1D0B5537-344C-E547-B155-C6B3F7A673E1}" destId="{F1869B29-FD66-BA45-89E4-3385665239ED}" srcOrd="0" destOrd="0" presId="urn:microsoft.com/office/officeart/2009/3/layout/HorizontalOrganizationChart"/>
    <dgm:cxn modelId="{25F99EDB-E732-4348-9C1F-ED6AB3F5DA16}" type="presParOf" srcId="{1D0B5537-344C-E547-B155-C6B3F7A673E1}" destId="{4283DB86-9663-4C4B-82E0-7A4BC9132711}" srcOrd="1" destOrd="0" presId="urn:microsoft.com/office/officeart/2009/3/layout/HorizontalOrganizationChart"/>
    <dgm:cxn modelId="{23C0060F-1D76-ED44-92BD-8B5DA2CE45D8}" type="presParOf" srcId="{5474A3BF-B15E-0141-A82D-7B28D1C704A9}" destId="{7B04B785-94C8-DF44-8B3B-6A4322BEDC71}" srcOrd="1" destOrd="0" presId="urn:microsoft.com/office/officeart/2009/3/layout/HorizontalOrganizationChart"/>
    <dgm:cxn modelId="{8E6360A6-D3B4-024A-9771-47F560F2469C}" type="presParOf" srcId="{5474A3BF-B15E-0141-A82D-7B28D1C704A9}" destId="{82BE0EBA-B007-4043-AFB5-843AE19D0E4D}" srcOrd="2" destOrd="0" presId="urn:microsoft.com/office/officeart/2009/3/layout/HorizontalOrganizationChart"/>
    <dgm:cxn modelId="{3641CB1A-9837-5645-9D09-049AC13E61F9}" type="presParOf" srcId="{94E0273F-01C0-C641-AD31-AF334C460BC1}" destId="{A9B8BA08-A4DB-F84E-BFEA-24FD7CD21446}" srcOrd="4" destOrd="0" presId="urn:microsoft.com/office/officeart/2009/3/layout/HorizontalOrganizationChart"/>
    <dgm:cxn modelId="{785CB1C0-3A51-244A-BE05-E938C54442C0}" type="presParOf" srcId="{94E0273F-01C0-C641-AD31-AF334C460BC1}" destId="{A9D4B8E9-D563-F443-99A4-5D542B6DF457}" srcOrd="5" destOrd="0" presId="urn:microsoft.com/office/officeart/2009/3/layout/HorizontalOrganizationChart"/>
    <dgm:cxn modelId="{A50FF484-324C-234B-B40E-173BC03C8A4D}" type="presParOf" srcId="{A9D4B8E9-D563-F443-99A4-5D542B6DF457}" destId="{047832C7-DE9F-F747-89D0-C70539E27409}" srcOrd="0" destOrd="0" presId="urn:microsoft.com/office/officeart/2009/3/layout/HorizontalOrganizationChart"/>
    <dgm:cxn modelId="{9079F5D2-C9FE-324E-9405-774D4D3D0319}" type="presParOf" srcId="{047832C7-DE9F-F747-89D0-C70539E27409}" destId="{D3D03A26-174D-3A4F-B16C-84E0173CE231}" srcOrd="0" destOrd="0" presId="urn:microsoft.com/office/officeart/2009/3/layout/HorizontalOrganizationChart"/>
    <dgm:cxn modelId="{39B4D968-8F8D-C340-B50A-58BBB72FD893}" type="presParOf" srcId="{047832C7-DE9F-F747-89D0-C70539E27409}" destId="{0CBEA997-BE64-7942-9509-495B806AAC67}" srcOrd="1" destOrd="0" presId="urn:microsoft.com/office/officeart/2009/3/layout/HorizontalOrganizationChart"/>
    <dgm:cxn modelId="{333EE8D1-2E45-F046-AF58-374C2C05D62D}" type="presParOf" srcId="{A9D4B8E9-D563-F443-99A4-5D542B6DF457}" destId="{CFD161ED-6527-3143-82E2-1F3691CED345}" srcOrd="1" destOrd="0" presId="urn:microsoft.com/office/officeart/2009/3/layout/HorizontalOrganizationChart"/>
    <dgm:cxn modelId="{E57746D8-ACA2-5B4C-8507-CE22339D7A92}" type="presParOf" srcId="{A9D4B8E9-D563-F443-99A4-5D542B6DF457}" destId="{B665CDED-32A9-C24A-A507-074E15C6F8C1}" srcOrd="2" destOrd="0" presId="urn:microsoft.com/office/officeart/2009/3/layout/HorizontalOrganizationChart"/>
    <dgm:cxn modelId="{B0308CD8-0F2A-144D-9FF8-A5B802C34E55}" type="presParOf" srcId="{94E0273F-01C0-C641-AD31-AF334C460BC1}" destId="{CE905EDE-EEB8-624A-8531-5F3FD0835D1E}" srcOrd="6" destOrd="0" presId="urn:microsoft.com/office/officeart/2009/3/layout/HorizontalOrganizationChart"/>
    <dgm:cxn modelId="{1DDC48F7-129E-E847-A142-2BF7ED3D8A3A}" type="presParOf" srcId="{94E0273F-01C0-C641-AD31-AF334C460BC1}" destId="{3182EDC0-0B4D-7045-B110-6203FD6292E5}" srcOrd="7" destOrd="0" presId="urn:microsoft.com/office/officeart/2009/3/layout/HorizontalOrganizationChart"/>
    <dgm:cxn modelId="{FF623FA1-0AD9-7247-8E41-128EFE3ABE3B}" type="presParOf" srcId="{3182EDC0-0B4D-7045-B110-6203FD6292E5}" destId="{EE522805-BC6B-FD47-991F-2314C1AF0D53}" srcOrd="0" destOrd="0" presId="urn:microsoft.com/office/officeart/2009/3/layout/HorizontalOrganizationChart"/>
    <dgm:cxn modelId="{419664B0-E973-9641-83FE-488A47048285}" type="presParOf" srcId="{EE522805-BC6B-FD47-991F-2314C1AF0D53}" destId="{D60323CC-D001-064E-B062-9FFB6B4EFADD}" srcOrd="0" destOrd="0" presId="urn:microsoft.com/office/officeart/2009/3/layout/HorizontalOrganizationChart"/>
    <dgm:cxn modelId="{9AA039A8-755F-E341-AF62-F7A5FF939B7F}" type="presParOf" srcId="{EE522805-BC6B-FD47-991F-2314C1AF0D53}" destId="{4F44EF02-68D8-884F-8597-A867462462CA}" srcOrd="1" destOrd="0" presId="urn:microsoft.com/office/officeart/2009/3/layout/HorizontalOrganizationChart"/>
    <dgm:cxn modelId="{F27CAECE-8197-8440-B0AF-9209F8E1803C}" type="presParOf" srcId="{3182EDC0-0B4D-7045-B110-6203FD6292E5}" destId="{8CCA7BEF-2E45-3740-9466-DD9A4925A90E}" srcOrd="1" destOrd="0" presId="urn:microsoft.com/office/officeart/2009/3/layout/HorizontalOrganizationChart"/>
    <dgm:cxn modelId="{E39E7054-A867-664B-A6AE-545B11644768}" type="presParOf" srcId="{3182EDC0-0B4D-7045-B110-6203FD6292E5}" destId="{00A1AE28-E6D2-D44B-89CF-E8B71FAC1784}" srcOrd="2" destOrd="0" presId="urn:microsoft.com/office/officeart/2009/3/layout/HorizontalOrganizationChart"/>
    <dgm:cxn modelId="{664BEADA-C408-9F4A-A19F-AF781A14F706}" type="presParOf" srcId="{21A8B392-D71E-DA45-B533-A360D710288F}" destId="{664B6721-7363-B54F-842D-9C7976144ABB}" srcOrd="2" destOrd="0" presId="urn:microsoft.com/office/officeart/2009/3/layout/HorizontalOrganizationChart"/>
    <dgm:cxn modelId="{C2AD9FB9-A3A8-E748-A582-975F332D2A5B}" type="presParOf" srcId="{7DD21E91-9045-1147-A04E-1A4AA23A3E41}" destId="{2CB70861-1DA0-B54F-8144-BF31B4BA9E78}" srcOrd="2" destOrd="0" presId="urn:microsoft.com/office/officeart/2009/3/layout/HorizontalOrganizationChart"/>
    <dgm:cxn modelId="{A1AC853F-F83E-474C-AEAD-85CFF9537CB2}" type="presParOf" srcId="{7DD21E91-9045-1147-A04E-1A4AA23A3E41}" destId="{70A05119-8036-0B45-910C-9960CFB2A47A}" srcOrd="3" destOrd="0" presId="urn:microsoft.com/office/officeart/2009/3/layout/HorizontalOrganizationChart"/>
    <dgm:cxn modelId="{F763F490-E088-2A4D-9A16-6FB0F2CD2265}" type="presParOf" srcId="{70A05119-8036-0B45-910C-9960CFB2A47A}" destId="{95F09F6D-D76D-664A-9064-C1247D3B34FF}" srcOrd="0" destOrd="0" presId="urn:microsoft.com/office/officeart/2009/3/layout/HorizontalOrganizationChart"/>
    <dgm:cxn modelId="{DC0B2F57-D157-D84C-ACF9-C7F3C4C5DC9F}" type="presParOf" srcId="{95F09F6D-D76D-664A-9064-C1247D3B34FF}" destId="{73AC88D7-9C05-3541-9188-2FB0EAF9A7B0}" srcOrd="0" destOrd="0" presId="urn:microsoft.com/office/officeart/2009/3/layout/HorizontalOrganizationChart"/>
    <dgm:cxn modelId="{0024BD38-FC42-9640-8904-5DE1B0CD64D5}" type="presParOf" srcId="{95F09F6D-D76D-664A-9064-C1247D3B34FF}" destId="{07D1EAED-CB24-414D-A5A3-163613907B82}" srcOrd="1" destOrd="0" presId="urn:microsoft.com/office/officeart/2009/3/layout/HorizontalOrganizationChart"/>
    <dgm:cxn modelId="{F2559280-A2CC-4F45-8E34-9FF2A8ADCECF}" type="presParOf" srcId="{70A05119-8036-0B45-910C-9960CFB2A47A}" destId="{41C88898-F96E-484D-BABE-B1E2BD325D84}" srcOrd="1" destOrd="0" presId="urn:microsoft.com/office/officeart/2009/3/layout/HorizontalOrganizationChart"/>
    <dgm:cxn modelId="{ABE3892D-B8A1-594E-A95A-4E67D4E2C17B}" type="presParOf" srcId="{70A05119-8036-0B45-910C-9960CFB2A47A}" destId="{700C1013-A850-4D43-A275-7411D222239B}" srcOrd="2" destOrd="0" presId="urn:microsoft.com/office/officeart/2009/3/layout/HorizontalOrganizationChart"/>
    <dgm:cxn modelId="{5B16B50D-659F-F643-90C0-4E4F750EABAC}" type="presParOf" srcId="{FC9A7F44-830E-E84F-8960-8F91E343E1F8}" destId="{91C3AE67-5EBE-E54F-BBBC-611E2B2A500F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2ED72FB7-CD1D-2140-8884-0BAC834B3A95}">
      <dgm:prSet custT="1"/>
      <dgm:spPr/>
      <dgm:t>
        <a:bodyPr/>
        <a:lstStyle/>
        <a:p>
          <a:r>
            <a:rPr lang="zh-CN" altLang="en-US" sz="1800" dirty="0"/>
            <a:t>对立统一规律</a:t>
          </a:r>
        </a:p>
      </dgm:t>
    </dgm:pt>
    <dgm:pt modelId="{6F2C054C-ED5A-7F42-B266-42BEE316214F}" type="par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847531A4-3F6E-9F42-986E-C755A873B9D7}" type="sib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037220A4-F5C1-5648-9469-5BB5E7218F1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800" dirty="0">
              <a:solidFill>
                <a:schemeClr val="bg1"/>
              </a:solidFill>
            </a:rPr>
            <a:t>含义</a:t>
          </a:r>
        </a:p>
      </dgm:t>
    </dgm:pt>
    <dgm:pt modelId="{709D81C4-F3BB-0942-976F-626C0AB73113}" type="parTrans" cxnId="{A390732D-8153-4340-B62E-4B61902F0B48}">
      <dgm:prSet/>
      <dgm:spPr/>
      <dgm:t>
        <a:bodyPr/>
        <a:lstStyle/>
        <a:p>
          <a:endParaRPr lang="zh-CN" altLang="en-US"/>
        </a:p>
      </dgm:t>
    </dgm:pt>
    <dgm:pt modelId="{839C04EC-8E4E-E84F-9C5C-92816EA015BE}" type="sibTrans" cxnId="{A390732D-8153-4340-B62E-4B61902F0B48}">
      <dgm:prSet/>
      <dgm:spPr/>
      <dgm:t>
        <a:bodyPr/>
        <a:lstStyle/>
        <a:p>
          <a:endParaRPr lang="zh-CN" altLang="en-US"/>
        </a:p>
      </dgm:t>
    </dgm:pt>
    <dgm:pt modelId="{D9726D57-E039-C340-8D3E-9F67262ABE5D}">
      <dgm:prSet custT="1"/>
      <dgm:spPr/>
      <dgm:t>
        <a:bodyPr/>
        <a:lstStyle/>
        <a:p>
          <a:r>
            <a:rPr lang="zh-CN" altLang="en-US" sz="1800" dirty="0"/>
            <a:t>基本属性</a:t>
          </a:r>
        </a:p>
      </dgm:t>
    </dgm:pt>
    <dgm:pt modelId="{9DCC3A6C-BD3B-2542-893B-65788457BF79}" type="parTrans" cxnId="{384FF08E-AE53-164E-ACFC-D2B95913D9BC}">
      <dgm:prSet/>
      <dgm:spPr/>
      <dgm:t>
        <a:bodyPr/>
        <a:lstStyle/>
        <a:p>
          <a:endParaRPr lang="zh-CN" altLang="en-US"/>
        </a:p>
      </dgm:t>
    </dgm:pt>
    <dgm:pt modelId="{A303E6A0-C852-6943-AD87-4629CBD2FF5E}" type="sibTrans" cxnId="{384FF08E-AE53-164E-ACFC-D2B95913D9BC}">
      <dgm:prSet/>
      <dgm:spPr/>
      <dgm:t>
        <a:bodyPr/>
        <a:lstStyle/>
        <a:p>
          <a:endParaRPr lang="zh-CN" altLang="en-US"/>
        </a:p>
      </dgm:t>
    </dgm:pt>
    <dgm:pt modelId="{EBF57F5E-5CB5-9240-87A2-89E74BBF9B17}">
      <dgm:prSet custT="1"/>
      <dgm:spPr/>
      <dgm:t>
        <a:bodyPr/>
        <a:lstStyle/>
        <a:p>
          <a:r>
            <a:rPr lang="zh-CN" altLang="en-US" sz="1800" dirty="0"/>
            <a:t>不平衡性</a:t>
          </a:r>
        </a:p>
      </dgm:t>
    </dgm:pt>
    <dgm:pt modelId="{578E4938-C90B-A043-9470-79559B46753E}" type="parTrans" cxnId="{3A1002AD-09B1-D649-9D0A-37DFFDEA0DC1}">
      <dgm:prSet/>
      <dgm:spPr/>
      <dgm:t>
        <a:bodyPr/>
        <a:lstStyle/>
        <a:p>
          <a:endParaRPr lang="zh-CN" altLang="en-US"/>
        </a:p>
      </dgm:t>
    </dgm:pt>
    <dgm:pt modelId="{9DBCB88F-BBD2-5A44-9446-3A4CBC3CE634}" type="sibTrans" cxnId="{3A1002AD-09B1-D649-9D0A-37DFFDEA0DC1}">
      <dgm:prSet/>
      <dgm:spPr/>
      <dgm:t>
        <a:bodyPr/>
        <a:lstStyle/>
        <a:p>
          <a:endParaRPr lang="zh-CN" altLang="en-US"/>
        </a:p>
      </dgm:t>
    </dgm:pt>
    <dgm:pt modelId="{863986A3-A037-8E4E-9560-B142CA446AE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800" dirty="0">
              <a:solidFill>
                <a:schemeClr val="bg1"/>
              </a:solidFill>
            </a:rPr>
            <a:t>内外因</a:t>
          </a:r>
        </a:p>
      </dgm:t>
    </dgm:pt>
    <dgm:pt modelId="{1DD99DBD-E61D-154B-95A1-3DB5A73940C1}" type="parTrans" cxnId="{60695E00-6F6B-F344-A071-F442E97E8A96}">
      <dgm:prSet/>
      <dgm:spPr/>
      <dgm:t>
        <a:bodyPr/>
        <a:lstStyle/>
        <a:p>
          <a:endParaRPr lang="zh-CN" altLang="en-US"/>
        </a:p>
      </dgm:t>
    </dgm:pt>
    <dgm:pt modelId="{28E3250B-BFFB-D340-9363-CEDF57C330FC}" type="sibTrans" cxnId="{60695E00-6F6B-F344-A071-F442E97E8A96}">
      <dgm:prSet/>
      <dgm:spPr/>
      <dgm:t>
        <a:bodyPr/>
        <a:lstStyle/>
        <a:p>
          <a:endParaRPr lang="zh-CN" altLang="en-US"/>
        </a:p>
      </dgm:t>
    </dgm:pt>
    <dgm:pt modelId="{B40F3744-115D-6849-9A5A-3674E0489DD7}">
      <dgm:prSet custT="1"/>
      <dgm:spPr/>
      <dgm:t>
        <a:bodyPr/>
        <a:lstStyle/>
        <a:p>
          <a:r>
            <a:rPr lang="zh-CN" altLang="en-US" sz="1800" dirty="0"/>
            <a:t>普遍性与特殊性</a:t>
          </a:r>
        </a:p>
      </dgm:t>
    </dgm:pt>
    <dgm:pt modelId="{4AC39364-D655-584A-A17C-25EE340B63E9}" type="parTrans" cxnId="{0D1CF802-803C-4C40-835E-87FCB16DA51E}">
      <dgm:prSet/>
      <dgm:spPr/>
      <dgm:t>
        <a:bodyPr/>
        <a:lstStyle/>
        <a:p>
          <a:endParaRPr lang="zh-CN" altLang="en-US"/>
        </a:p>
      </dgm:t>
    </dgm:pt>
    <dgm:pt modelId="{473B5F04-26DD-9A40-BD7D-C3EA6684B035}" type="sibTrans" cxnId="{0D1CF802-803C-4C40-835E-87FCB16DA51E}">
      <dgm:prSet/>
      <dgm:spPr/>
      <dgm:t>
        <a:bodyPr/>
        <a:lstStyle/>
        <a:p>
          <a:endParaRPr lang="zh-CN" altLang="en-US"/>
        </a:p>
      </dgm:t>
    </dgm:pt>
    <dgm:pt modelId="{2FA5C719-5882-0549-A262-1C61448B12DF}">
      <dgm:prSet custT="1"/>
      <dgm:spPr/>
      <dgm:t>
        <a:bodyPr/>
        <a:lstStyle/>
        <a:p>
          <a:r>
            <a:rPr lang="zh-CN" altLang="en-US" sz="1800" dirty="0"/>
            <a:t>地位</a:t>
          </a:r>
        </a:p>
      </dgm:t>
    </dgm:pt>
    <dgm:pt modelId="{34242824-FDD2-9947-9248-EE00638CE51A}" type="parTrans" cxnId="{013911D5-303B-684D-91C5-46B88F84936C}">
      <dgm:prSet/>
      <dgm:spPr/>
      <dgm:t>
        <a:bodyPr/>
        <a:lstStyle/>
        <a:p>
          <a:endParaRPr lang="zh-CN" altLang="en-US"/>
        </a:p>
      </dgm:t>
    </dgm:pt>
    <dgm:pt modelId="{51E5CE2A-DC4C-DA42-A722-0B7AD9C4E851}" type="sibTrans" cxnId="{013911D5-303B-684D-91C5-46B88F84936C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8A0B063-B846-BB4B-92BC-06218B407BC7}" type="pres">
      <dgm:prSet presAssocID="{2ED72FB7-CD1D-2140-8884-0BAC834B3A95}" presName="hierRoot1" presStyleCnt="0">
        <dgm:presLayoutVars>
          <dgm:hierBranch val="init"/>
        </dgm:presLayoutVars>
      </dgm:prSet>
      <dgm:spPr/>
    </dgm:pt>
    <dgm:pt modelId="{916059A2-BC8F-6444-8E7A-D596408D4628}" type="pres">
      <dgm:prSet presAssocID="{2ED72FB7-CD1D-2140-8884-0BAC834B3A95}" presName="rootComposite1" presStyleCnt="0"/>
      <dgm:spPr/>
    </dgm:pt>
    <dgm:pt modelId="{13A9C134-DB1A-B840-8F9E-085DAE83A648}" type="pres">
      <dgm:prSet presAssocID="{2ED72FB7-CD1D-2140-8884-0BAC834B3A95}" presName="rootText1" presStyleLbl="node0" presStyleIdx="0" presStyleCnt="1" custScaleX="153116" custScaleY="215145">
        <dgm:presLayoutVars>
          <dgm:chPref val="3"/>
        </dgm:presLayoutVars>
      </dgm:prSet>
      <dgm:spPr/>
    </dgm:pt>
    <dgm:pt modelId="{CD4C7C8F-4FBF-6443-924A-6F7253FE3177}" type="pres">
      <dgm:prSet presAssocID="{2ED72FB7-CD1D-2140-8884-0BAC834B3A95}" presName="rootConnector1" presStyleLbl="node1" presStyleIdx="0" presStyleCnt="0"/>
      <dgm:spPr/>
    </dgm:pt>
    <dgm:pt modelId="{DF67389B-289D-324E-AB4C-001B717AD1A9}" type="pres">
      <dgm:prSet presAssocID="{2ED72FB7-CD1D-2140-8884-0BAC834B3A95}" presName="hierChild2" presStyleCnt="0"/>
      <dgm:spPr/>
    </dgm:pt>
    <dgm:pt modelId="{817614AC-13F4-AE40-9BD3-5A010075C298}" type="pres">
      <dgm:prSet presAssocID="{709D81C4-F3BB-0942-976F-626C0AB73113}" presName="Name64" presStyleLbl="parChTrans1D2" presStyleIdx="0" presStyleCnt="2"/>
      <dgm:spPr/>
    </dgm:pt>
    <dgm:pt modelId="{21A8B392-D71E-DA45-B533-A360D710288F}" type="pres">
      <dgm:prSet presAssocID="{037220A4-F5C1-5648-9469-5BB5E7218F14}" presName="hierRoot2" presStyleCnt="0">
        <dgm:presLayoutVars>
          <dgm:hierBranch val="init"/>
        </dgm:presLayoutVars>
      </dgm:prSet>
      <dgm:spPr/>
    </dgm:pt>
    <dgm:pt modelId="{95726C0F-C3DD-6745-887E-5C4E832A4360}" type="pres">
      <dgm:prSet presAssocID="{037220A4-F5C1-5648-9469-5BB5E7218F14}" presName="rootComposite" presStyleCnt="0"/>
      <dgm:spPr/>
    </dgm:pt>
    <dgm:pt modelId="{B5ADED03-983F-C440-A97C-6506BE0202D9}" type="pres">
      <dgm:prSet presAssocID="{037220A4-F5C1-5648-9469-5BB5E7218F14}" presName="rootText" presStyleLbl="node2" presStyleIdx="0" presStyleCnt="2">
        <dgm:presLayoutVars>
          <dgm:chPref val="3"/>
        </dgm:presLayoutVars>
      </dgm:prSet>
      <dgm:spPr/>
    </dgm:pt>
    <dgm:pt modelId="{AD9BED53-2B4D-DB4A-B788-61F42D40B080}" type="pres">
      <dgm:prSet presAssocID="{037220A4-F5C1-5648-9469-5BB5E7218F14}" presName="rootConnector" presStyleLbl="node2" presStyleIdx="0" presStyleCnt="2"/>
      <dgm:spPr/>
    </dgm:pt>
    <dgm:pt modelId="{94E0273F-01C0-C641-AD31-AF334C460BC1}" type="pres">
      <dgm:prSet presAssocID="{037220A4-F5C1-5648-9469-5BB5E7218F14}" presName="hierChild4" presStyleCnt="0"/>
      <dgm:spPr/>
    </dgm:pt>
    <dgm:pt modelId="{591443D6-1FD8-8345-86D8-0207DF2421D5}" type="pres">
      <dgm:prSet presAssocID="{9DCC3A6C-BD3B-2542-893B-65788457BF79}" presName="Name64" presStyleLbl="parChTrans1D3" presStyleIdx="0" presStyleCnt="4"/>
      <dgm:spPr/>
    </dgm:pt>
    <dgm:pt modelId="{CB088FB6-3156-5744-9F39-8BD63F1932D6}" type="pres">
      <dgm:prSet presAssocID="{D9726D57-E039-C340-8D3E-9F67262ABE5D}" presName="hierRoot2" presStyleCnt="0">
        <dgm:presLayoutVars>
          <dgm:hierBranch val="init"/>
        </dgm:presLayoutVars>
      </dgm:prSet>
      <dgm:spPr/>
    </dgm:pt>
    <dgm:pt modelId="{7CD6EB38-4906-9A48-BEC4-EBFD0133980A}" type="pres">
      <dgm:prSet presAssocID="{D9726D57-E039-C340-8D3E-9F67262ABE5D}" presName="rootComposite" presStyleCnt="0"/>
      <dgm:spPr/>
    </dgm:pt>
    <dgm:pt modelId="{43C66485-8588-5746-B2A0-622E6FF09A5E}" type="pres">
      <dgm:prSet presAssocID="{D9726D57-E039-C340-8D3E-9F67262ABE5D}" presName="rootText" presStyleLbl="node3" presStyleIdx="0" presStyleCnt="4">
        <dgm:presLayoutVars>
          <dgm:chPref val="3"/>
        </dgm:presLayoutVars>
      </dgm:prSet>
      <dgm:spPr/>
    </dgm:pt>
    <dgm:pt modelId="{1075EC1A-D913-4D42-9158-D75D6FE6D9F8}" type="pres">
      <dgm:prSet presAssocID="{D9726D57-E039-C340-8D3E-9F67262ABE5D}" presName="rootConnector" presStyleLbl="node3" presStyleIdx="0" presStyleCnt="4"/>
      <dgm:spPr/>
    </dgm:pt>
    <dgm:pt modelId="{C0B92875-C3E6-0A4C-A2CE-439F91ED015F}" type="pres">
      <dgm:prSet presAssocID="{D9726D57-E039-C340-8D3E-9F67262ABE5D}" presName="hierChild4" presStyleCnt="0"/>
      <dgm:spPr/>
    </dgm:pt>
    <dgm:pt modelId="{461E279A-B3A4-EA40-877C-FAD6A0CA9494}" type="pres">
      <dgm:prSet presAssocID="{D9726D57-E039-C340-8D3E-9F67262ABE5D}" presName="hierChild5" presStyleCnt="0"/>
      <dgm:spPr/>
    </dgm:pt>
    <dgm:pt modelId="{6CD26E7C-7E10-224E-80B9-3730C586E9EF}" type="pres">
      <dgm:prSet presAssocID="{1DD99DBD-E61D-154B-95A1-3DB5A73940C1}" presName="Name64" presStyleLbl="parChTrans1D3" presStyleIdx="1" presStyleCnt="4"/>
      <dgm:spPr/>
    </dgm:pt>
    <dgm:pt modelId="{5474A3BF-B15E-0141-A82D-7B28D1C704A9}" type="pres">
      <dgm:prSet presAssocID="{863986A3-A037-8E4E-9560-B142CA446AEE}" presName="hierRoot2" presStyleCnt="0">
        <dgm:presLayoutVars>
          <dgm:hierBranch val="init"/>
        </dgm:presLayoutVars>
      </dgm:prSet>
      <dgm:spPr/>
    </dgm:pt>
    <dgm:pt modelId="{1D0B5537-344C-E547-B155-C6B3F7A673E1}" type="pres">
      <dgm:prSet presAssocID="{863986A3-A037-8E4E-9560-B142CA446AEE}" presName="rootComposite" presStyleCnt="0"/>
      <dgm:spPr/>
    </dgm:pt>
    <dgm:pt modelId="{F1869B29-FD66-BA45-89E4-3385665239ED}" type="pres">
      <dgm:prSet presAssocID="{863986A3-A037-8E4E-9560-B142CA446AEE}" presName="rootText" presStyleLbl="node3" presStyleIdx="1" presStyleCnt="4">
        <dgm:presLayoutVars>
          <dgm:chPref val="3"/>
        </dgm:presLayoutVars>
      </dgm:prSet>
      <dgm:spPr/>
    </dgm:pt>
    <dgm:pt modelId="{4283DB86-9663-4C4B-82E0-7A4BC9132711}" type="pres">
      <dgm:prSet presAssocID="{863986A3-A037-8E4E-9560-B142CA446AEE}" presName="rootConnector" presStyleLbl="node3" presStyleIdx="1" presStyleCnt="4"/>
      <dgm:spPr/>
    </dgm:pt>
    <dgm:pt modelId="{7B04B785-94C8-DF44-8B3B-6A4322BEDC71}" type="pres">
      <dgm:prSet presAssocID="{863986A3-A037-8E4E-9560-B142CA446AEE}" presName="hierChild4" presStyleCnt="0"/>
      <dgm:spPr/>
    </dgm:pt>
    <dgm:pt modelId="{82BE0EBA-B007-4043-AFB5-843AE19D0E4D}" type="pres">
      <dgm:prSet presAssocID="{863986A3-A037-8E4E-9560-B142CA446AEE}" presName="hierChild5" presStyleCnt="0"/>
      <dgm:spPr/>
    </dgm:pt>
    <dgm:pt modelId="{A9B8BA08-A4DB-F84E-BFEA-24FD7CD21446}" type="pres">
      <dgm:prSet presAssocID="{4AC39364-D655-584A-A17C-25EE340B63E9}" presName="Name64" presStyleLbl="parChTrans1D3" presStyleIdx="2" presStyleCnt="4"/>
      <dgm:spPr/>
    </dgm:pt>
    <dgm:pt modelId="{A9D4B8E9-D563-F443-99A4-5D542B6DF457}" type="pres">
      <dgm:prSet presAssocID="{B40F3744-115D-6849-9A5A-3674E0489DD7}" presName="hierRoot2" presStyleCnt="0">
        <dgm:presLayoutVars>
          <dgm:hierBranch val="init"/>
        </dgm:presLayoutVars>
      </dgm:prSet>
      <dgm:spPr/>
    </dgm:pt>
    <dgm:pt modelId="{047832C7-DE9F-F747-89D0-C70539E27409}" type="pres">
      <dgm:prSet presAssocID="{B40F3744-115D-6849-9A5A-3674E0489DD7}" presName="rootComposite" presStyleCnt="0"/>
      <dgm:spPr/>
    </dgm:pt>
    <dgm:pt modelId="{D3D03A26-174D-3A4F-B16C-84E0173CE231}" type="pres">
      <dgm:prSet presAssocID="{B40F3744-115D-6849-9A5A-3674E0489DD7}" presName="rootText" presStyleLbl="node3" presStyleIdx="2" presStyleCnt="4" custScaleX="191767" custScaleY="159446">
        <dgm:presLayoutVars>
          <dgm:chPref val="3"/>
        </dgm:presLayoutVars>
      </dgm:prSet>
      <dgm:spPr/>
    </dgm:pt>
    <dgm:pt modelId="{0CBEA997-BE64-7942-9509-495B806AAC67}" type="pres">
      <dgm:prSet presAssocID="{B40F3744-115D-6849-9A5A-3674E0489DD7}" presName="rootConnector" presStyleLbl="node3" presStyleIdx="2" presStyleCnt="4"/>
      <dgm:spPr/>
    </dgm:pt>
    <dgm:pt modelId="{CFD161ED-6527-3143-82E2-1F3691CED345}" type="pres">
      <dgm:prSet presAssocID="{B40F3744-115D-6849-9A5A-3674E0489DD7}" presName="hierChild4" presStyleCnt="0"/>
      <dgm:spPr/>
    </dgm:pt>
    <dgm:pt modelId="{B665CDED-32A9-C24A-A507-074E15C6F8C1}" type="pres">
      <dgm:prSet presAssocID="{B40F3744-115D-6849-9A5A-3674E0489DD7}" presName="hierChild5" presStyleCnt="0"/>
      <dgm:spPr/>
    </dgm:pt>
    <dgm:pt modelId="{CE905EDE-EEB8-624A-8531-5F3FD0835D1E}" type="pres">
      <dgm:prSet presAssocID="{578E4938-C90B-A043-9470-79559B46753E}" presName="Name64" presStyleLbl="parChTrans1D3" presStyleIdx="3" presStyleCnt="4"/>
      <dgm:spPr/>
    </dgm:pt>
    <dgm:pt modelId="{3182EDC0-0B4D-7045-B110-6203FD6292E5}" type="pres">
      <dgm:prSet presAssocID="{EBF57F5E-5CB5-9240-87A2-89E74BBF9B17}" presName="hierRoot2" presStyleCnt="0">
        <dgm:presLayoutVars>
          <dgm:hierBranch val="init"/>
        </dgm:presLayoutVars>
      </dgm:prSet>
      <dgm:spPr/>
    </dgm:pt>
    <dgm:pt modelId="{EE522805-BC6B-FD47-991F-2314C1AF0D53}" type="pres">
      <dgm:prSet presAssocID="{EBF57F5E-5CB5-9240-87A2-89E74BBF9B17}" presName="rootComposite" presStyleCnt="0"/>
      <dgm:spPr/>
    </dgm:pt>
    <dgm:pt modelId="{D60323CC-D001-064E-B062-9FFB6B4EFADD}" type="pres">
      <dgm:prSet presAssocID="{EBF57F5E-5CB5-9240-87A2-89E74BBF9B17}" presName="rootText" presStyleLbl="node3" presStyleIdx="3" presStyleCnt="4">
        <dgm:presLayoutVars>
          <dgm:chPref val="3"/>
        </dgm:presLayoutVars>
      </dgm:prSet>
      <dgm:spPr/>
    </dgm:pt>
    <dgm:pt modelId="{4F44EF02-68D8-884F-8597-A867462462CA}" type="pres">
      <dgm:prSet presAssocID="{EBF57F5E-5CB5-9240-87A2-89E74BBF9B17}" presName="rootConnector" presStyleLbl="node3" presStyleIdx="3" presStyleCnt="4"/>
      <dgm:spPr/>
    </dgm:pt>
    <dgm:pt modelId="{8CCA7BEF-2E45-3740-9466-DD9A4925A90E}" type="pres">
      <dgm:prSet presAssocID="{EBF57F5E-5CB5-9240-87A2-89E74BBF9B17}" presName="hierChild4" presStyleCnt="0"/>
      <dgm:spPr/>
    </dgm:pt>
    <dgm:pt modelId="{00A1AE28-E6D2-D44B-89CF-E8B71FAC1784}" type="pres">
      <dgm:prSet presAssocID="{EBF57F5E-5CB5-9240-87A2-89E74BBF9B17}" presName="hierChild5" presStyleCnt="0"/>
      <dgm:spPr/>
    </dgm:pt>
    <dgm:pt modelId="{664B6721-7363-B54F-842D-9C7976144ABB}" type="pres">
      <dgm:prSet presAssocID="{037220A4-F5C1-5648-9469-5BB5E7218F14}" presName="hierChild5" presStyleCnt="0"/>
      <dgm:spPr/>
    </dgm:pt>
    <dgm:pt modelId="{2CB70861-1DA0-B54F-8144-BF31B4BA9E78}" type="pres">
      <dgm:prSet presAssocID="{34242824-FDD2-9947-9248-EE00638CE51A}" presName="Name64" presStyleLbl="parChTrans1D2" presStyleIdx="1" presStyleCnt="2"/>
      <dgm:spPr/>
    </dgm:pt>
    <dgm:pt modelId="{70A05119-8036-0B45-910C-9960CFB2A47A}" type="pres">
      <dgm:prSet presAssocID="{2FA5C719-5882-0549-A262-1C61448B12DF}" presName="hierRoot2" presStyleCnt="0">
        <dgm:presLayoutVars>
          <dgm:hierBranch val="init"/>
        </dgm:presLayoutVars>
      </dgm:prSet>
      <dgm:spPr/>
    </dgm:pt>
    <dgm:pt modelId="{95F09F6D-D76D-664A-9064-C1247D3B34FF}" type="pres">
      <dgm:prSet presAssocID="{2FA5C719-5882-0549-A262-1C61448B12DF}" presName="rootComposite" presStyleCnt="0"/>
      <dgm:spPr/>
    </dgm:pt>
    <dgm:pt modelId="{73AC88D7-9C05-3541-9188-2FB0EAF9A7B0}" type="pres">
      <dgm:prSet presAssocID="{2FA5C719-5882-0549-A262-1C61448B12DF}" presName="rootText" presStyleLbl="node2" presStyleIdx="1" presStyleCnt="2">
        <dgm:presLayoutVars>
          <dgm:chPref val="3"/>
        </dgm:presLayoutVars>
      </dgm:prSet>
      <dgm:spPr/>
    </dgm:pt>
    <dgm:pt modelId="{07D1EAED-CB24-414D-A5A3-163613907B82}" type="pres">
      <dgm:prSet presAssocID="{2FA5C719-5882-0549-A262-1C61448B12DF}" presName="rootConnector" presStyleLbl="node2" presStyleIdx="1" presStyleCnt="2"/>
      <dgm:spPr/>
    </dgm:pt>
    <dgm:pt modelId="{41C88898-F96E-484D-BABE-B1E2BD325D84}" type="pres">
      <dgm:prSet presAssocID="{2FA5C719-5882-0549-A262-1C61448B12DF}" presName="hierChild4" presStyleCnt="0"/>
      <dgm:spPr/>
    </dgm:pt>
    <dgm:pt modelId="{700C1013-A850-4D43-A275-7411D222239B}" type="pres">
      <dgm:prSet presAssocID="{2FA5C719-5882-0549-A262-1C61448B12DF}" presName="hierChild5" presStyleCnt="0"/>
      <dgm:spPr/>
    </dgm:pt>
    <dgm:pt modelId="{BC725CB7-327D-704E-8519-C600837EE690}" type="pres">
      <dgm:prSet presAssocID="{2ED72FB7-CD1D-2140-8884-0BAC834B3A95}" presName="hierChild3" presStyleCnt="0"/>
      <dgm:spPr/>
    </dgm:pt>
  </dgm:ptLst>
  <dgm:cxnLst>
    <dgm:cxn modelId="{60695E00-6F6B-F344-A071-F442E97E8A96}" srcId="{037220A4-F5C1-5648-9469-5BB5E7218F14}" destId="{863986A3-A037-8E4E-9560-B142CA446AEE}" srcOrd="1" destOrd="0" parTransId="{1DD99DBD-E61D-154B-95A1-3DB5A73940C1}" sibTransId="{28E3250B-BFFB-D340-9363-CEDF57C330FC}"/>
    <dgm:cxn modelId="{FDE0BC02-B46F-3C4B-A02C-2D148E125ECA}" type="presOf" srcId="{863986A3-A037-8E4E-9560-B142CA446AEE}" destId="{4283DB86-9663-4C4B-82E0-7A4BC9132711}" srcOrd="1" destOrd="0" presId="urn:microsoft.com/office/officeart/2009/3/layout/HorizontalOrganizationChart"/>
    <dgm:cxn modelId="{0D1CF802-803C-4C40-835E-87FCB16DA51E}" srcId="{037220A4-F5C1-5648-9469-5BB5E7218F14}" destId="{B40F3744-115D-6849-9A5A-3674E0489DD7}" srcOrd="2" destOrd="0" parTransId="{4AC39364-D655-584A-A17C-25EE340B63E9}" sibTransId="{473B5F04-26DD-9A40-BD7D-C3EA6684B035}"/>
    <dgm:cxn modelId="{F1941D0E-8BEA-A946-BBDE-FA1927D99E41}" type="presOf" srcId="{D9726D57-E039-C340-8D3E-9F67262ABE5D}" destId="{43C66485-8588-5746-B2A0-622E6FF09A5E}" srcOrd="0" destOrd="0" presId="urn:microsoft.com/office/officeart/2009/3/layout/HorizontalOrganizationChart"/>
    <dgm:cxn modelId="{A19DA910-F22B-544D-81E9-CC520485617B}" type="presOf" srcId="{1DD99DBD-E61D-154B-95A1-3DB5A73940C1}" destId="{6CD26E7C-7E10-224E-80B9-3730C586E9EF}" srcOrd="0" destOrd="0" presId="urn:microsoft.com/office/officeart/2009/3/layout/HorizontalOrganizationChart"/>
    <dgm:cxn modelId="{A1BBE227-B501-5347-BA90-2768B9E98B0A}" type="presOf" srcId="{34242824-FDD2-9947-9248-EE00638CE51A}" destId="{2CB70861-1DA0-B54F-8144-BF31B4BA9E78}" srcOrd="0" destOrd="0" presId="urn:microsoft.com/office/officeart/2009/3/layout/HorizontalOrganizationChart"/>
    <dgm:cxn modelId="{4154052A-EB8E-5E43-9B14-B4F5EDE29ED8}" type="presOf" srcId="{709D81C4-F3BB-0942-976F-626C0AB73113}" destId="{817614AC-13F4-AE40-9BD3-5A010075C298}" srcOrd="0" destOrd="0" presId="urn:microsoft.com/office/officeart/2009/3/layout/HorizontalOrganizationChart"/>
    <dgm:cxn modelId="{46CC6C2A-0ABF-974D-8882-E72C3146F781}" type="presOf" srcId="{B40F3744-115D-6849-9A5A-3674E0489DD7}" destId="{D3D03A26-174D-3A4F-B16C-84E0173CE231}" srcOrd="0" destOrd="0" presId="urn:microsoft.com/office/officeart/2009/3/layout/HorizontalOrganizationChart"/>
    <dgm:cxn modelId="{A390732D-8153-4340-B62E-4B61902F0B48}" srcId="{2ED72FB7-CD1D-2140-8884-0BAC834B3A95}" destId="{037220A4-F5C1-5648-9469-5BB5E7218F14}" srcOrd="0" destOrd="0" parTransId="{709D81C4-F3BB-0942-976F-626C0AB73113}" sibTransId="{839C04EC-8E4E-E84F-9C5C-92816EA015BE}"/>
    <dgm:cxn modelId="{3EC90B42-90AE-BB4A-9D89-9C5036E3EA77}" type="presOf" srcId="{EBF57F5E-5CB5-9240-87A2-89E74BBF9B17}" destId="{D60323CC-D001-064E-B062-9FFB6B4EFADD}" srcOrd="0" destOrd="0" presId="urn:microsoft.com/office/officeart/2009/3/layout/HorizontalOrganizationChart"/>
    <dgm:cxn modelId="{F62D8855-E318-4947-A5A9-8458E2ADC559}" type="presOf" srcId="{863986A3-A037-8E4E-9560-B142CA446AEE}" destId="{F1869B29-FD66-BA45-89E4-3385665239ED}" srcOrd="0" destOrd="0" presId="urn:microsoft.com/office/officeart/2009/3/layout/HorizontalOrganizationChart"/>
    <dgm:cxn modelId="{B612B561-5731-7B4D-BE14-B2EEA34D0459}" type="presOf" srcId="{037220A4-F5C1-5648-9469-5BB5E7218F14}" destId="{B5ADED03-983F-C440-A97C-6506BE0202D9}" srcOrd="0" destOrd="0" presId="urn:microsoft.com/office/officeart/2009/3/layout/HorizontalOrganizationChart"/>
    <dgm:cxn modelId="{6757B372-7B8E-1143-8BCD-002246309851}" srcId="{E0E81B47-8AC3-1B43-AEBE-9D84A0F26F6C}" destId="{2ED72FB7-CD1D-2140-8884-0BAC834B3A95}" srcOrd="0" destOrd="0" parTransId="{6F2C054C-ED5A-7F42-B266-42BEE316214F}" sibTransId="{847531A4-3F6E-9F42-986E-C755A873B9D7}"/>
    <dgm:cxn modelId="{DA6FFB7A-0688-234C-ACBA-0A787E1ACEC3}" type="presOf" srcId="{D9726D57-E039-C340-8D3E-9F67262ABE5D}" destId="{1075EC1A-D913-4D42-9158-D75D6FE6D9F8}" srcOrd="1" destOrd="0" presId="urn:microsoft.com/office/officeart/2009/3/layout/HorizontalOrganizationChart"/>
    <dgm:cxn modelId="{17C3867C-0B10-D744-A2D5-319FDC217410}" type="presOf" srcId="{B40F3744-115D-6849-9A5A-3674E0489DD7}" destId="{0CBEA997-BE64-7942-9509-495B806AAC67}" srcOrd="1" destOrd="0" presId="urn:microsoft.com/office/officeart/2009/3/layout/HorizontalOrganizationChart"/>
    <dgm:cxn modelId="{35439981-2D7D-0A45-B809-5551AFD1A5E9}" type="presOf" srcId="{578E4938-C90B-A043-9470-79559B46753E}" destId="{CE905EDE-EEB8-624A-8531-5F3FD0835D1E}" srcOrd="0" destOrd="0" presId="urn:microsoft.com/office/officeart/2009/3/layout/HorizontalOrganizationChart"/>
    <dgm:cxn modelId="{4E82CF88-66C1-2343-AA00-2609F3687EBE}" type="presOf" srcId="{037220A4-F5C1-5648-9469-5BB5E7218F14}" destId="{AD9BED53-2B4D-DB4A-B788-61F42D40B080}" srcOrd="1" destOrd="0" presId="urn:microsoft.com/office/officeart/2009/3/layout/HorizontalOrganizationChart"/>
    <dgm:cxn modelId="{267D5D8B-98F4-1D42-BC22-334DA43C00D3}" type="presOf" srcId="{2FA5C719-5882-0549-A262-1C61448B12DF}" destId="{73AC88D7-9C05-3541-9188-2FB0EAF9A7B0}" srcOrd="0" destOrd="0" presId="urn:microsoft.com/office/officeart/2009/3/layout/HorizontalOrganizationChart"/>
    <dgm:cxn modelId="{9EC2C18E-23B8-4940-9DD5-F2FFACA4BF4D}" type="presOf" srcId="{2ED72FB7-CD1D-2140-8884-0BAC834B3A95}" destId="{CD4C7C8F-4FBF-6443-924A-6F7253FE3177}" srcOrd="1" destOrd="0" presId="urn:microsoft.com/office/officeart/2009/3/layout/HorizontalOrganizationChart"/>
    <dgm:cxn modelId="{384FF08E-AE53-164E-ACFC-D2B95913D9BC}" srcId="{037220A4-F5C1-5648-9469-5BB5E7218F14}" destId="{D9726D57-E039-C340-8D3E-9F67262ABE5D}" srcOrd="0" destOrd="0" parTransId="{9DCC3A6C-BD3B-2542-893B-65788457BF79}" sibTransId="{A303E6A0-C852-6943-AD87-4629CBD2FF5E}"/>
    <dgm:cxn modelId="{951A41A2-EE74-B842-AD35-DA98C4201EDB}" type="presOf" srcId="{E0E81B47-8AC3-1B43-AEBE-9D84A0F26F6C}" destId="{2906BD38-56B2-4A4D-9862-AB9EFA6E6823}" srcOrd="0" destOrd="0" presId="urn:microsoft.com/office/officeart/2009/3/layout/HorizontalOrganizationChart"/>
    <dgm:cxn modelId="{3A1002AD-09B1-D649-9D0A-37DFFDEA0DC1}" srcId="{037220A4-F5C1-5648-9469-5BB5E7218F14}" destId="{EBF57F5E-5CB5-9240-87A2-89E74BBF9B17}" srcOrd="3" destOrd="0" parTransId="{578E4938-C90B-A043-9470-79559B46753E}" sibTransId="{9DBCB88F-BBD2-5A44-9446-3A4CBC3CE634}"/>
    <dgm:cxn modelId="{75172ACD-9357-2B48-A3E6-5997A30D2841}" type="presOf" srcId="{2ED72FB7-CD1D-2140-8884-0BAC834B3A95}" destId="{13A9C134-DB1A-B840-8F9E-085DAE83A648}" srcOrd="0" destOrd="0" presId="urn:microsoft.com/office/officeart/2009/3/layout/HorizontalOrganizationChart"/>
    <dgm:cxn modelId="{F90CF4CD-EA84-7645-8D47-1BF72AF79E9F}" type="presOf" srcId="{EBF57F5E-5CB5-9240-87A2-89E74BBF9B17}" destId="{4F44EF02-68D8-884F-8597-A867462462CA}" srcOrd="1" destOrd="0" presId="urn:microsoft.com/office/officeart/2009/3/layout/HorizontalOrganizationChart"/>
    <dgm:cxn modelId="{013911D5-303B-684D-91C5-46B88F84936C}" srcId="{2ED72FB7-CD1D-2140-8884-0BAC834B3A95}" destId="{2FA5C719-5882-0549-A262-1C61448B12DF}" srcOrd="1" destOrd="0" parTransId="{34242824-FDD2-9947-9248-EE00638CE51A}" sibTransId="{51E5CE2A-DC4C-DA42-A722-0B7AD9C4E851}"/>
    <dgm:cxn modelId="{47DBCFE6-74D5-0545-8679-D7EE68BB66D0}" type="presOf" srcId="{2FA5C719-5882-0549-A262-1C61448B12DF}" destId="{07D1EAED-CB24-414D-A5A3-163613907B82}" srcOrd="1" destOrd="0" presId="urn:microsoft.com/office/officeart/2009/3/layout/HorizontalOrganizationChart"/>
    <dgm:cxn modelId="{D607A6EA-38BA-9342-9C43-5A26D1337A40}" type="presOf" srcId="{4AC39364-D655-584A-A17C-25EE340B63E9}" destId="{A9B8BA08-A4DB-F84E-BFEA-24FD7CD21446}" srcOrd="0" destOrd="0" presId="urn:microsoft.com/office/officeart/2009/3/layout/HorizontalOrganizationChart"/>
    <dgm:cxn modelId="{708D53F9-D9C0-3246-9471-D6EDBDEAFA30}" type="presOf" srcId="{9DCC3A6C-BD3B-2542-893B-65788457BF79}" destId="{591443D6-1FD8-8345-86D8-0207DF2421D5}" srcOrd="0" destOrd="0" presId="urn:microsoft.com/office/officeart/2009/3/layout/HorizontalOrganizationChart"/>
    <dgm:cxn modelId="{AC1C763D-9D58-2548-880E-DC9A0260DA4F}" type="presParOf" srcId="{2906BD38-56B2-4A4D-9862-AB9EFA6E6823}" destId="{68A0B063-B846-BB4B-92BC-06218B407BC7}" srcOrd="0" destOrd="0" presId="urn:microsoft.com/office/officeart/2009/3/layout/HorizontalOrganizationChart"/>
    <dgm:cxn modelId="{8BF737C8-ED3E-5B44-BA67-73E2D7ACB814}" type="presParOf" srcId="{68A0B063-B846-BB4B-92BC-06218B407BC7}" destId="{916059A2-BC8F-6444-8E7A-D596408D4628}" srcOrd="0" destOrd="0" presId="urn:microsoft.com/office/officeart/2009/3/layout/HorizontalOrganizationChart"/>
    <dgm:cxn modelId="{270E03B1-3F21-DB4B-9879-15E19E6D4C2E}" type="presParOf" srcId="{916059A2-BC8F-6444-8E7A-D596408D4628}" destId="{13A9C134-DB1A-B840-8F9E-085DAE83A648}" srcOrd="0" destOrd="0" presId="urn:microsoft.com/office/officeart/2009/3/layout/HorizontalOrganizationChart"/>
    <dgm:cxn modelId="{65E56CF2-7485-A244-8DA8-AA0FF9F66F6E}" type="presParOf" srcId="{916059A2-BC8F-6444-8E7A-D596408D4628}" destId="{CD4C7C8F-4FBF-6443-924A-6F7253FE3177}" srcOrd="1" destOrd="0" presId="urn:microsoft.com/office/officeart/2009/3/layout/HorizontalOrganizationChart"/>
    <dgm:cxn modelId="{658554FB-BFD7-9A46-8277-8D16340C7630}" type="presParOf" srcId="{68A0B063-B846-BB4B-92BC-06218B407BC7}" destId="{DF67389B-289D-324E-AB4C-001B717AD1A9}" srcOrd="1" destOrd="0" presId="urn:microsoft.com/office/officeart/2009/3/layout/HorizontalOrganizationChart"/>
    <dgm:cxn modelId="{D5C90BBC-A628-CB46-BF7F-4AC3B155E7BB}" type="presParOf" srcId="{DF67389B-289D-324E-AB4C-001B717AD1A9}" destId="{817614AC-13F4-AE40-9BD3-5A010075C298}" srcOrd="0" destOrd="0" presId="urn:microsoft.com/office/officeart/2009/3/layout/HorizontalOrganizationChart"/>
    <dgm:cxn modelId="{D321E225-254B-904D-BF0C-F5CC13C6A619}" type="presParOf" srcId="{DF67389B-289D-324E-AB4C-001B717AD1A9}" destId="{21A8B392-D71E-DA45-B533-A360D710288F}" srcOrd="1" destOrd="0" presId="urn:microsoft.com/office/officeart/2009/3/layout/HorizontalOrganizationChart"/>
    <dgm:cxn modelId="{B4B15443-A209-E84E-90F4-6BB641B7B56D}" type="presParOf" srcId="{21A8B392-D71E-DA45-B533-A360D710288F}" destId="{95726C0F-C3DD-6745-887E-5C4E832A4360}" srcOrd="0" destOrd="0" presId="urn:microsoft.com/office/officeart/2009/3/layout/HorizontalOrganizationChart"/>
    <dgm:cxn modelId="{83B37BC2-E1E6-FD41-9C5C-AE7FFB6B531A}" type="presParOf" srcId="{95726C0F-C3DD-6745-887E-5C4E832A4360}" destId="{B5ADED03-983F-C440-A97C-6506BE0202D9}" srcOrd="0" destOrd="0" presId="urn:microsoft.com/office/officeart/2009/3/layout/HorizontalOrganizationChart"/>
    <dgm:cxn modelId="{2F7C32A6-6496-6A40-B0A7-B0AAA7C2C36D}" type="presParOf" srcId="{95726C0F-C3DD-6745-887E-5C4E832A4360}" destId="{AD9BED53-2B4D-DB4A-B788-61F42D40B080}" srcOrd="1" destOrd="0" presId="urn:microsoft.com/office/officeart/2009/3/layout/HorizontalOrganizationChart"/>
    <dgm:cxn modelId="{27BD3AF4-D7C8-594C-BA30-61FB0E27D241}" type="presParOf" srcId="{21A8B392-D71E-DA45-B533-A360D710288F}" destId="{94E0273F-01C0-C641-AD31-AF334C460BC1}" srcOrd="1" destOrd="0" presId="urn:microsoft.com/office/officeart/2009/3/layout/HorizontalOrganizationChart"/>
    <dgm:cxn modelId="{17E069C2-AFBB-2841-8C59-D92A10745C4E}" type="presParOf" srcId="{94E0273F-01C0-C641-AD31-AF334C460BC1}" destId="{591443D6-1FD8-8345-86D8-0207DF2421D5}" srcOrd="0" destOrd="0" presId="urn:microsoft.com/office/officeart/2009/3/layout/HorizontalOrganizationChart"/>
    <dgm:cxn modelId="{129A3DEA-2E4F-D64F-AB9A-057CF7779E41}" type="presParOf" srcId="{94E0273F-01C0-C641-AD31-AF334C460BC1}" destId="{CB088FB6-3156-5744-9F39-8BD63F1932D6}" srcOrd="1" destOrd="0" presId="urn:microsoft.com/office/officeart/2009/3/layout/HorizontalOrganizationChart"/>
    <dgm:cxn modelId="{133F6FBE-48C1-934C-8BFD-158856950EA3}" type="presParOf" srcId="{CB088FB6-3156-5744-9F39-8BD63F1932D6}" destId="{7CD6EB38-4906-9A48-BEC4-EBFD0133980A}" srcOrd="0" destOrd="0" presId="urn:microsoft.com/office/officeart/2009/3/layout/HorizontalOrganizationChart"/>
    <dgm:cxn modelId="{69D7251B-37BC-4A40-B336-B6B8BFBFBF82}" type="presParOf" srcId="{7CD6EB38-4906-9A48-BEC4-EBFD0133980A}" destId="{43C66485-8588-5746-B2A0-622E6FF09A5E}" srcOrd="0" destOrd="0" presId="urn:microsoft.com/office/officeart/2009/3/layout/HorizontalOrganizationChart"/>
    <dgm:cxn modelId="{BBF438FF-BF28-2545-B46B-B3AE73BC94D4}" type="presParOf" srcId="{7CD6EB38-4906-9A48-BEC4-EBFD0133980A}" destId="{1075EC1A-D913-4D42-9158-D75D6FE6D9F8}" srcOrd="1" destOrd="0" presId="urn:microsoft.com/office/officeart/2009/3/layout/HorizontalOrganizationChart"/>
    <dgm:cxn modelId="{6FB462D3-5C5D-F84A-A8A4-7DB7DB9F330F}" type="presParOf" srcId="{CB088FB6-3156-5744-9F39-8BD63F1932D6}" destId="{C0B92875-C3E6-0A4C-A2CE-439F91ED015F}" srcOrd="1" destOrd="0" presId="urn:microsoft.com/office/officeart/2009/3/layout/HorizontalOrganizationChart"/>
    <dgm:cxn modelId="{73438330-86B8-0642-9AA6-05F64B9C6F63}" type="presParOf" srcId="{CB088FB6-3156-5744-9F39-8BD63F1932D6}" destId="{461E279A-B3A4-EA40-877C-FAD6A0CA9494}" srcOrd="2" destOrd="0" presId="urn:microsoft.com/office/officeart/2009/3/layout/HorizontalOrganizationChart"/>
    <dgm:cxn modelId="{2A5DDFF1-035B-4348-A388-FC8F2B1E9422}" type="presParOf" srcId="{94E0273F-01C0-C641-AD31-AF334C460BC1}" destId="{6CD26E7C-7E10-224E-80B9-3730C586E9EF}" srcOrd="2" destOrd="0" presId="urn:microsoft.com/office/officeart/2009/3/layout/HorizontalOrganizationChart"/>
    <dgm:cxn modelId="{FA764503-B9EF-4C4C-89D0-D84E63CDBDE2}" type="presParOf" srcId="{94E0273F-01C0-C641-AD31-AF334C460BC1}" destId="{5474A3BF-B15E-0141-A82D-7B28D1C704A9}" srcOrd="3" destOrd="0" presId="urn:microsoft.com/office/officeart/2009/3/layout/HorizontalOrganizationChart"/>
    <dgm:cxn modelId="{A5A8AB48-D5BB-AF4D-8859-CF486B8F400E}" type="presParOf" srcId="{5474A3BF-B15E-0141-A82D-7B28D1C704A9}" destId="{1D0B5537-344C-E547-B155-C6B3F7A673E1}" srcOrd="0" destOrd="0" presId="urn:microsoft.com/office/officeart/2009/3/layout/HorizontalOrganizationChart"/>
    <dgm:cxn modelId="{E23ACE68-69B6-1048-903A-0AB1B06A48DC}" type="presParOf" srcId="{1D0B5537-344C-E547-B155-C6B3F7A673E1}" destId="{F1869B29-FD66-BA45-89E4-3385665239ED}" srcOrd="0" destOrd="0" presId="urn:microsoft.com/office/officeart/2009/3/layout/HorizontalOrganizationChart"/>
    <dgm:cxn modelId="{D283B83A-56C7-CD41-BB44-AF66C3EA80D7}" type="presParOf" srcId="{1D0B5537-344C-E547-B155-C6B3F7A673E1}" destId="{4283DB86-9663-4C4B-82E0-7A4BC9132711}" srcOrd="1" destOrd="0" presId="urn:microsoft.com/office/officeart/2009/3/layout/HorizontalOrganizationChart"/>
    <dgm:cxn modelId="{229A5418-73B7-204A-A9AC-8042AD1EAD93}" type="presParOf" srcId="{5474A3BF-B15E-0141-A82D-7B28D1C704A9}" destId="{7B04B785-94C8-DF44-8B3B-6A4322BEDC71}" srcOrd="1" destOrd="0" presId="urn:microsoft.com/office/officeart/2009/3/layout/HorizontalOrganizationChart"/>
    <dgm:cxn modelId="{7D4BAF4B-4887-ED4D-9C62-03A3CF373172}" type="presParOf" srcId="{5474A3BF-B15E-0141-A82D-7B28D1C704A9}" destId="{82BE0EBA-B007-4043-AFB5-843AE19D0E4D}" srcOrd="2" destOrd="0" presId="urn:microsoft.com/office/officeart/2009/3/layout/HorizontalOrganizationChart"/>
    <dgm:cxn modelId="{A92A8A6A-D256-4341-8DED-A83C4E856467}" type="presParOf" srcId="{94E0273F-01C0-C641-AD31-AF334C460BC1}" destId="{A9B8BA08-A4DB-F84E-BFEA-24FD7CD21446}" srcOrd="4" destOrd="0" presId="urn:microsoft.com/office/officeart/2009/3/layout/HorizontalOrganizationChart"/>
    <dgm:cxn modelId="{FC8B83F3-9EDE-284A-A331-FFA02ABBB4D4}" type="presParOf" srcId="{94E0273F-01C0-C641-AD31-AF334C460BC1}" destId="{A9D4B8E9-D563-F443-99A4-5D542B6DF457}" srcOrd="5" destOrd="0" presId="urn:microsoft.com/office/officeart/2009/3/layout/HorizontalOrganizationChart"/>
    <dgm:cxn modelId="{77B5841C-8EB3-E642-A329-7167EC0496D4}" type="presParOf" srcId="{A9D4B8E9-D563-F443-99A4-5D542B6DF457}" destId="{047832C7-DE9F-F747-89D0-C70539E27409}" srcOrd="0" destOrd="0" presId="urn:microsoft.com/office/officeart/2009/3/layout/HorizontalOrganizationChart"/>
    <dgm:cxn modelId="{F36078C0-6AEB-D749-94DF-BEAC2E63AE70}" type="presParOf" srcId="{047832C7-DE9F-F747-89D0-C70539E27409}" destId="{D3D03A26-174D-3A4F-B16C-84E0173CE231}" srcOrd="0" destOrd="0" presId="urn:microsoft.com/office/officeart/2009/3/layout/HorizontalOrganizationChart"/>
    <dgm:cxn modelId="{B8FB2CB3-7B86-BF4B-B26D-6349DC465387}" type="presParOf" srcId="{047832C7-DE9F-F747-89D0-C70539E27409}" destId="{0CBEA997-BE64-7942-9509-495B806AAC67}" srcOrd="1" destOrd="0" presId="urn:microsoft.com/office/officeart/2009/3/layout/HorizontalOrganizationChart"/>
    <dgm:cxn modelId="{0E94DC90-9028-3442-81D7-3ADEC5A5EEEE}" type="presParOf" srcId="{A9D4B8E9-D563-F443-99A4-5D542B6DF457}" destId="{CFD161ED-6527-3143-82E2-1F3691CED345}" srcOrd="1" destOrd="0" presId="urn:microsoft.com/office/officeart/2009/3/layout/HorizontalOrganizationChart"/>
    <dgm:cxn modelId="{D173E629-7C1F-5647-A0F9-88D7424DF2B7}" type="presParOf" srcId="{A9D4B8E9-D563-F443-99A4-5D542B6DF457}" destId="{B665CDED-32A9-C24A-A507-074E15C6F8C1}" srcOrd="2" destOrd="0" presId="urn:microsoft.com/office/officeart/2009/3/layout/HorizontalOrganizationChart"/>
    <dgm:cxn modelId="{BDDB0783-30E4-1347-A3DC-FC87AC121B17}" type="presParOf" srcId="{94E0273F-01C0-C641-AD31-AF334C460BC1}" destId="{CE905EDE-EEB8-624A-8531-5F3FD0835D1E}" srcOrd="6" destOrd="0" presId="urn:microsoft.com/office/officeart/2009/3/layout/HorizontalOrganizationChart"/>
    <dgm:cxn modelId="{22A60669-8CC3-AF45-8547-5B1209652342}" type="presParOf" srcId="{94E0273F-01C0-C641-AD31-AF334C460BC1}" destId="{3182EDC0-0B4D-7045-B110-6203FD6292E5}" srcOrd="7" destOrd="0" presId="urn:microsoft.com/office/officeart/2009/3/layout/HorizontalOrganizationChart"/>
    <dgm:cxn modelId="{2A34466A-248F-504B-856E-755CCF01240C}" type="presParOf" srcId="{3182EDC0-0B4D-7045-B110-6203FD6292E5}" destId="{EE522805-BC6B-FD47-991F-2314C1AF0D53}" srcOrd="0" destOrd="0" presId="urn:microsoft.com/office/officeart/2009/3/layout/HorizontalOrganizationChart"/>
    <dgm:cxn modelId="{AFD466B0-0671-2C40-8F01-BD177C1E92DB}" type="presParOf" srcId="{EE522805-BC6B-FD47-991F-2314C1AF0D53}" destId="{D60323CC-D001-064E-B062-9FFB6B4EFADD}" srcOrd="0" destOrd="0" presId="urn:microsoft.com/office/officeart/2009/3/layout/HorizontalOrganizationChart"/>
    <dgm:cxn modelId="{BF058B5B-3FD9-CE4C-B250-1718DE815CE2}" type="presParOf" srcId="{EE522805-BC6B-FD47-991F-2314C1AF0D53}" destId="{4F44EF02-68D8-884F-8597-A867462462CA}" srcOrd="1" destOrd="0" presId="urn:microsoft.com/office/officeart/2009/3/layout/HorizontalOrganizationChart"/>
    <dgm:cxn modelId="{F30FA1D5-68FA-0541-86D4-8CD66DBE66A0}" type="presParOf" srcId="{3182EDC0-0B4D-7045-B110-6203FD6292E5}" destId="{8CCA7BEF-2E45-3740-9466-DD9A4925A90E}" srcOrd="1" destOrd="0" presId="urn:microsoft.com/office/officeart/2009/3/layout/HorizontalOrganizationChart"/>
    <dgm:cxn modelId="{9E0645FF-9C5E-3440-A7C1-00E86D64DE0B}" type="presParOf" srcId="{3182EDC0-0B4D-7045-B110-6203FD6292E5}" destId="{00A1AE28-E6D2-D44B-89CF-E8B71FAC1784}" srcOrd="2" destOrd="0" presId="urn:microsoft.com/office/officeart/2009/3/layout/HorizontalOrganizationChart"/>
    <dgm:cxn modelId="{82631629-98D7-2149-BEDF-67A8C142B50E}" type="presParOf" srcId="{21A8B392-D71E-DA45-B533-A360D710288F}" destId="{664B6721-7363-B54F-842D-9C7976144ABB}" srcOrd="2" destOrd="0" presId="urn:microsoft.com/office/officeart/2009/3/layout/HorizontalOrganizationChart"/>
    <dgm:cxn modelId="{37712236-D8F6-BE4E-BA25-FAA54B2F6CFC}" type="presParOf" srcId="{DF67389B-289D-324E-AB4C-001B717AD1A9}" destId="{2CB70861-1DA0-B54F-8144-BF31B4BA9E78}" srcOrd="2" destOrd="0" presId="urn:microsoft.com/office/officeart/2009/3/layout/HorizontalOrganizationChart"/>
    <dgm:cxn modelId="{02F8BA4C-17DC-BD44-AF67-79EE7EB02D62}" type="presParOf" srcId="{DF67389B-289D-324E-AB4C-001B717AD1A9}" destId="{70A05119-8036-0B45-910C-9960CFB2A47A}" srcOrd="3" destOrd="0" presId="urn:microsoft.com/office/officeart/2009/3/layout/HorizontalOrganizationChart"/>
    <dgm:cxn modelId="{9DA8ED22-878C-7641-8558-2CDC6EA93AD2}" type="presParOf" srcId="{70A05119-8036-0B45-910C-9960CFB2A47A}" destId="{95F09F6D-D76D-664A-9064-C1247D3B34FF}" srcOrd="0" destOrd="0" presId="urn:microsoft.com/office/officeart/2009/3/layout/HorizontalOrganizationChart"/>
    <dgm:cxn modelId="{A8D6A88E-EAEC-CB4F-9EF1-18782553FA18}" type="presParOf" srcId="{95F09F6D-D76D-664A-9064-C1247D3B34FF}" destId="{73AC88D7-9C05-3541-9188-2FB0EAF9A7B0}" srcOrd="0" destOrd="0" presId="urn:microsoft.com/office/officeart/2009/3/layout/HorizontalOrganizationChart"/>
    <dgm:cxn modelId="{93CF02E4-56EA-AC43-BCAC-A7DBADC9F34F}" type="presParOf" srcId="{95F09F6D-D76D-664A-9064-C1247D3B34FF}" destId="{07D1EAED-CB24-414D-A5A3-163613907B82}" srcOrd="1" destOrd="0" presId="urn:microsoft.com/office/officeart/2009/3/layout/HorizontalOrganizationChart"/>
    <dgm:cxn modelId="{37E89FAF-194C-9F44-AE4C-3F170974B381}" type="presParOf" srcId="{70A05119-8036-0B45-910C-9960CFB2A47A}" destId="{41C88898-F96E-484D-BABE-B1E2BD325D84}" srcOrd="1" destOrd="0" presId="urn:microsoft.com/office/officeart/2009/3/layout/HorizontalOrganizationChart"/>
    <dgm:cxn modelId="{BD4981ED-41BE-9A4A-9FA2-97834BF86ADA}" type="presParOf" srcId="{70A05119-8036-0B45-910C-9960CFB2A47A}" destId="{700C1013-A850-4D43-A275-7411D222239B}" srcOrd="2" destOrd="0" presId="urn:microsoft.com/office/officeart/2009/3/layout/HorizontalOrganizationChart"/>
    <dgm:cxn modelId="{76BE3B7F-E8B2-9348-9AAD-F9B94E81D4C9}" type="presParOf" srcId="{68A0B063-B846-BB4B-92BC-06218B407BC7}" destId="{BC725CB7-327D-704E-8519-C600837EE690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2ED72FB7-CD1D-2140-8884-0BAC834B3A95}">
      <dgm:prSet custT="1"/>
      <dgm:spPr/>
      <dgm:t>
        <a:bodyPr/>
        <a:lstStyle/>
        <a:p>
          <a:r>
            <a:rPr lang="zh-CN" altLang="en-US" sz="2000" dirty="0"/>
            <a:t>对立统一规律</a:t>
          </a:r>
        </a:p>
      </dgm:t>
    </dgm:pt>
    <dgm:pt modelId="{6F2C054C-ED5A-7F42-B266-42BEE316214F}" type="par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847531A4-3F6E-9F42-986E-C755A873B9D7}" type="sib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037220A4-F5C1-5648-9469-5BB5E7218F1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</a:rPr>
            <a:t>含义</a:t>
          </a:r>
        </a:p>
      </dgm:t>
    </dgm:pt>
    <dgm:pt modelId="{709D81C4-F3BB-0942-976F-626C0AB73113}" type="parTrans" cxnId="{A390732D-8153-4340-B62E-4B61902F0B48}">
      <dgm:prSet/>
      <dgm:spPr/>
      <dgm:t>
        <a:bodyPr/>
        <a:lstStyle/>
        <a:p>
          <a:endParaRPr lang="zh-CN" altLang="en-US"/>
        </a:p>
      </dgm:t>
    </dgm:pt>
    <dgm:pt modelId="{839C04EC-8E4E-E84F-9C5C-92816EA015BE}" type="sibTrans" cxnId="{A390732D-8153-4340-B62E-4B61902F0B48}">
      <dgm:prSet/>
      <dgm:spPr/>
      <dgm:t>
        <a:bodyPr/>
        <a:lstStyle/>
        <a:p>
          <a:endParaRPr lang="zh-CN" altLang="en-US"/>
        </a:p>
      </dgm:t>
    </dgm:pt>
    <dgm:pt modelId="{D9726D57-E039-C340-8D3E-9F67262ABE5D}">
      <dgm:prSet custT="1"/>
      <dgm:spPr/>
      <dgm:t>
        <a:bodyPr/>
        <a:lstStyle/>
        <a:p>
          <a:r>
            <a:rPr lang="zh-CN" altLang="en-US" sz="2000" dirty="0"/>
            <a:t>基本属性</a:t>
          </a:r>
        </a:p>
      </dgm:t>
    </dgm:pt>
    <dgm:pt modelId="{9DCC3A6C-BD3B-2542-893B-65788457BF79}" type="parTrans" cxnId="{384FF08E-AE53-164E-ACFC-D2B95913D9BC}">
      <dgm:prSet/>
      <dgm:spPr/>
      <dgm:t>
        <a:bodyPr/>
        <a:lstStyle/>
        <a:p>
          <a:endParaRPr lang="zh-CN" altLang="en-US"/>
        </a:p>
      </dgm:t>
    </dgm:pt>
    <dgm:pt modelId="{A303E6A0-C852-6943-AD87-4629CBD2FF5E}" type="sibTrans" cxnId="{384FF08E-AE53-164E-ACFC-D2B95913D9BC}">
      <dgm:prSet/>
      <dgm:spPr/>
      <dgm:t>
        <a:bodyPr/>
        <a:lstStyle/>
        <a:p>
          <a:endParaRPr lang="zh-CN" altLang="en-US"/>
        </a:p>
      </dgm:t>
    </dgm:pt>
    <dgm:pt modelId="{EBF57F5E-5CB5-9240-87A2-89E74BBF9B17}">
      <dgm:prSet custT="1"/>
      <dgm:spPr/>
      <dgm:t>
        <a:bodyPr/>
        <a:lstStyle/>
        <a:p>
          <a:r>
            <a:rPr lang="zh-CN" altLang="en-US" sz="2000" dirty="0"/>
            <a:t>不平衡性</a:t>
          </a:r>
        </a:p>
      </dgm:t>
    </dgm:pt>
    <dgm:pt modelId="{578E4938-C90B-A043-9470-79559B46753E}" type="parTrans" cxnId="{3A1002AD-09B1-D649-9D0A-37DFFDEA0DC1}">
      <dgm:prSet/>
      <dgm:spPr/>
      <dgm:t>
        <a:bodyPr/>
        <a:lstStyle/>
        <a:p>
          <a:endParaRPr lang="zh-CN" altLang="en-US"/>
        </a:p>
      </dgm:t>
    </dgm:pt>
    <dgm:pt modelId="{9DBCB88F-BBD2-5A44-9446-3A4CBC3CE634}" type="sibTrans" cxnId="{3A1002AD-09B1-D649-9D0A-37DFFDEA0DC1}">
      <dgm:prSet/>
      <dgm:spPr/>
      <dgm:t>
        <a:bodyPr/>
        <a:lstStyle/>
        <a:p>
          <a:endParaRPr lang="zh-CN" altLang="en-US"/>
        </a:p>
      </dgm:t>
    </dgm:pt>
    <dgm:pt modelId="{863986A3-A037-8E4E-9560-B142CA446AE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</a:rPr>
            <a:t>内外因</a:t>
          </a:r>
        </a:p>
      </dgm:t>
    </dgm:pt>
    <dgm:pt modelId="{1DD99DBD-E61D-154B-95A1-3DB5A73940C1}" type="parTrans" cxnId="{60695E00-6F6B-F344-A071-F442E97E8A96}">
      <dgm:prSet/>
      <dgm:spPr/>
      <dgm:t>
        <a:bodyPr/>
        <a:lstStyle/>
        <a:p>
          <a:endParaRPr lang="zh-CN" altLang="en-US"/>
        </a:p>
      </dgm:t>
    </dgm:pt>
    <dgm:pt modelId="{28E3250B-BFFB-D340-9363-CEDF57C330FC}" type="sibTrans" cxnId="{60695E00-6F6B-F344-A071-F442E97E8A96}">
      <dgm:prSet/>
      <dgm:spPr/>
      <dgm:t>
        <a:bodyPr/>
        <a:lstStyle/>
        <a:p>
          <a:endParaRPr lang="zh-CN" altLang="en-US"/>
        </a:p>
      </dgm:t>
    </dgm:pt>
    <dgm:pt modelId="{B40F3744-115D-6849-9A5A-3674E0489DD7}">
      <dgm:prSet custT="1"/>
      <dgm:spPr/>
      <dgm:t>
        <a:bodyPr/>
        <a:lstStyle/>
        <a:p>
          <a:r>
            <a:rPr lang="zh-CN" altLang="en-US" sz="2000" dirty="0"/>
            <a:t>普遍性与特殊性</a:t>
          </a:r>
        </a:p>
      </dgm:t>
    </dgm:pt>
    <dgm:pt modelId="{4AC39364-D655-584A-A17C-25EE340B63E9}" type="parTrans" cxnId="{0D1CF802-803C-4C40-835E-87FCB16DA51E}">
      <dgm:prSet/>
      <dgm:spPr/>
      <dgm:t>
        <a:bodyPr/>
        <a:lstStyle/>
        <a:p>
          <a:endParaRPr lang="zh-CN" altLang="en-US"/>
        </a:p>
      </dgm:t>
    </dgm:pt>
    <dgm:pt modelId="{473B5F04-26DD-9A40-BD7D-C3EA6684B035}" type="sibTrans" cxnId="{0D1CF802-803C-4C40-835E-87FCB16DA51E}">
      <dgm:prSet/>
      <dgm:spPr/>
      <dgm:t>
        <a:bodyPr/>
        <a:lstStyle/>
        <a:p>
          <a:endParaRPr lang="zh-CN" altLang="en-US"/>
        </a:p>
      </dgm:t>
    </dgm:pt>
    <dgm:pt modelId="{2FA5C719-5882-0549-A262-1C61448B12DF}">
      <dgm:prSet custT="1"/>
      <dgm:spPr/>
      <dgm:t>
        <a:bodyPr/>
        <a:lstStyle/>
        <a:p>
          <a:r>
            <a:rPr lang="zh-CN" altLang="en-US" sz="2000" dirty="0"/>
            <a:t>地位</a:t>
          </a:r>
        </a:p>
      </dgm:t>
    </dgm:pt>
    <dgm:pt modelId="{34242824-FDD2-9947-9248-EE00638CE51A}" type="parTrans" cxnId="{013911D5-303B-684D-91C5-46B88F84936C}">
      <dgm:prSet/>
      <dgm:spPr/>
      <dgm:t>
        <a:bodyPr/>
        <a:lstStyle/>
        <a:p>
          <a:endParaRPr lang="zh-CN" altLang="en-US"/>
        </a:p>
      </dgm:t>
    </dgm:pt>
    <dgm:pt modelId="{51E5CE2A-DC4C-DA42-A722-0B7AD9C4E851}" type="sibTrans" cxnId="{013911D5-303B-684D-91C5-46B88F84936C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8A0B063-B846-BB4B-92BC-06218B407BC7}" type="pres">
      <dgm:prSet presAssocID="{2ED72FB7-CD1D-2140-8884-0BAC834B3A95}" presName="hierRoot1" presStyleCnt="0">
        <dgm:presLayoutVars>
          <dgm:hierBranch val="init"/>
        </dgm:presLayoutVars>
      </dgm:prSet>
      <dgm:spPr/>
    </dgm:pt>
    <dgm:pt modelId="{916059A2-BC8F-6444-8E7A-D596408D4628}" type="pres">
      <dgm:prSet presAssocID="{2ED72FB7-CD1D-2140-8884-0BAC834B3A95}" presName="rootComposite1" presStyleCnt="0"/>
      <dgm:spPr/>
    </dgm:pt>
    <dgm:pt modelId="{13A9C134-DB1A-B840-8F9E-085DAE83A648}" type="pres">
      <dgm:prSet presAssocID="{2ED72FB7-CD1D-2140-8884-0BAC834B3A95}" presName="rootText1" presStyleLbl="node0" presStyleIdx="0" presStyleCnt="1" custScaleX="153116" custScaleY="215145">
        <dgm:presLayoutVars>
          <dgm:chPref val="3"/>
        </dgm:presLayoutVars>
      </dgm:prSet>
      <dgm:spPr/>
    </dgm:pt>
    <dgm:pt modelId="{CD4C7C8F-4FBF-6443-924A-6F7253FE3177}" type="pres">
      <dgm:prSet presAssocID="{2ED72FB7-CD1D-2140-8884-0BAC834B3A95}" presName="rootConnector1" presStyleLbl="node1" presStyleIdx="0" presStyleCnt="0"/>
      <dgm:spPr/>
    </dgm:pt>
    <dgm:pt modelId="{DF67389B-289D-324E-AB4C-001B717AD1A9}" type="pres">
      <dgm:prSet presAssocID="{2ED72FB7-CD1D-2140-8884-0BAC834B3A95}" presName="hierChild2" presStyleCnt="0"/>
      <dgm:spPr/>
    </dgm:pt>
    <dgm:pt modelId="{817614AC-13F4-AE40-9BD3-5A010075C298}" type="pres">
      <dgm:prSet presAssocID="{709D81C4-F3BB-0942-976F-626C0AB73113}" presName="Name64" presStyleLbl="parChTrans1D2" presStyleIdx="0" presStyleCnt="2"/>
      <dgm:spPr/>
    </dgm:pt>
    <dgm:pt modelId="{21A8B392-D71E-DA45-B533-A360D710288F}" type="pres">
      <dgm:prSet presAssocID="{037220A4-F5C1-5648-9469-5BB5E7218F14}" presName="hierRoot2" presStyleCnt="0">
        <dgm:presLayoutVars>
          <dgm:hierBranch val="init"/>
        </dgm:presLayoutVars>
      </dgm:prSet>
      <dgm:spPr/>
    </dgm:pt>
    <dgm:pt modelId="{95726C0F-C3DD-6745-887E-5C4E832A4360}" type="pres">
      <dgm:prSet presAssocID="{037220A4-F5C1-5648-9469-5BB5E7218F14}" presName="rootComposite" presStyleCnt="0"/>
      <dgm:spPr/>
    </dgm:pt>
    <dgm:pt modelId="{B5ADED03-983F-C440-A97C-6506BE0202D9}" type="pres">
      <dgm:prSet presAssocID="{037220A4-F5C1-5648-9469-5BB5E7218F14}" presName="rootText" presStyleLbl="node2" presStyleIdx="0" presStyleCnt="2">
        <dgm:presLayoutVars>
          <dgm:chPref val="3"/>
        </dgm:presLayoutVars>
      </dgm:prSet>
      <dgm:spPr/>
    </dgm:pt>
    <dgm:pt modelId="{AD9BED53-2B4D-DB4A-B788-61F42D40B080}" type="pres">
      <dgm:prSet presAssocID="{037220A4-F5C1-5648-9469-5BB5E7218F14}" presName="rootConnector" presStyleLbl="node2" presStyleIdx="0" presStyleCnt="2"/>
      <dgm:spPr/>
    </dgm:pt>
    <dgm:pt modelId="{94E0273F-01C0-C641-AD31-AF334C460BC1}" type="pres">
      <dgm:prSet presAssocID="{037220A4-F5C1-5648-9469-5BB5E7218F14}" presName="hierChild4" presStyleCnt="0"/>
      <dgm:spPr/>
    </dgm:pt>
    <dgm:pt modelId="{591443D6-1FD8-8345-86D8-0207DF2421D5}" type="pres">
      <dgm:prSet presAssocID="{9DCC3A6C-BD3B-2542-893B-65788457BF79}" presName="Name64" presStyleLbl="parChTrans1D3" presStyleIdx="0" presStyleCnt="4"/>
      <dgm:spPr/>
    </dgm:pt>
    <dgm:pt modelId="{CB088FB6-3156-5744-9F39-8BD63F1932D6}" type="pres">
      <dgm:prSet presAssocID="{D9726D57-E039-C340-8D3E-9F67262ABE5D}" presName="hierRoot2" presStyleCnt="0">
        <dgm:presLayoutVars>
          <dgm:hierBranch val="init"/>
        </dgm:presLayoutVars>
      </dgm:prSet>
      <dgm:spPr/>
    </dgm:pt>
    <dgm:pt modelId="{7CD6EB38-4906-9A48-BEC4-EBFD0133980A}" type="pres">
      <dgm:prSet presAssocID="{D9726D57-E039-C340-8D3E-9F67262ABE5D}" presName="rootComposite" presStyleCnt="0"/>
      <dgm:spPr/>
    </dgm:pt>
    <dgm:pt modelId="{43C66485-8588-5746-B2A0-622E6FF09A5E}" type="pres">
      <dgm:prSet presAssocID="{D9726D57-E039-C340-8D3E-9F67262ABE5D}" presName="rootText" presStyleLbl="node3" presStyleIdx="0" presStyleCnt="4">
        <dgm:presLayoutVars>
          <dgm:chPref val="3"/>
        </dgm:presLayoutVars>
      </dgm:prSet>
      <dgm:spPr/>
    </dgm:pt>
    <dgm:pt modelId="{1075EC1A-D913-4D42-9158-D75D6FE6D9F8}" type="pres">
      <dgm:prSet presAssocID="{D9726D57-E039-C340-8D3E-9F67262ABE5D}" presName="rootConnector" presStyleLbl="node3" presStyleIdx="0" presStyleCnt="4"/>
      <dgm:spPr/>
    </dgm:pt>
    <dgm:pt modelId="{C0B92875-C3E6-0A4C-A2CE-439F91ED015F}" type="pres">
      <dgm:prSet presAssocID="{D9726D57-E039-C340-8D3E-9F67262ABE5D}" presName="hierChild4" presStyleCnt="0"/>
      <dgm:spPr/>
    </dgm:pt>
    <dgm:pt modelId="{461E279A-B3A4-EA40-877C-FAD6A0CA9494}" type="pres">
      <dgm:prSet presAssocID="{D9726D57-E039-C340-8D3E-9F67262ABE5D}" presName="hierChild5" presStyleCnt="0"/>
      <dgm:spPr/>
    </dgm:pt>
    <dgm:pt modelId="{6CD26E7C-7E10-224E-80B9-3730C586E9EF}" type="pres">
      <dgm:prSet presAssocID="{1DD99DBD-E61D-154B-95A1-3DB5A73940C1}" presName="Name64" presStyleLbl="parChTrans1D3" presStyleIdx="1" presStyleCnt="4"/>
      <dgm:spPr/>
    </dgm:pt>
    <dgm:pt modelId="{5474A3BF-B15E-0141-A82D-7B28D1C704A9}" type="pres">
      <dgm:prSet presAssocID="{863986A3-A037-8E4E-9560-B142CA446AEE}" presName="hierRoot2" presStyleCnt="0">
        <dgm:presLayoutVars>
          <dgm:hierBranch val="init"/>
        </dgm:presLayoutVars>
      </dgm:prSet>
      <dgm:spPr/>
    </dgm:pt>
    <dgm:pt modelId="{1D0B5537-344C-E547-B155-C6B3F7A673E1}" type="pres">
      <dgm:prSet presAssocID="{863986A3-A037-8E4E-9560-B142CA446AEE}" presName="rootComposite" presStyleCnt="0"/>
      <dgm:spPr/>
    </dgm:pt>
    <dgm:pt modelId="{F1869B29-FD66-BA45-89E4-3385665239ED}" type="pres">
      <dgm:prSet presAssocID="{863986A3-A037-8E4E-9560-B142CA446AEE}" presName="rootText" presStyleLbl="node3" presStyleIdx="1" presStyleCnt="4">
        <dgm:presLayoutVars>
          <dgm:chPref val="3"/>
        </dgm:presLayoutVars>
      </dgm:prSet>
      <dgm:spPr/>
    </dgm:pt>
    <dgm:pt modelId="{4283DB86-9663-4C4B-82E0-7A4BC9132711}" type="pres">
      <dgm:prSet presAssocID="{863986A3-A037-8E4E-9560-B142CA446AEE}" presName="rootConnector" presStyleLbl="node3" presStyleIdx="1" presStyleCnt="4"/>
      <dgm:spPr/>
    </dgm:pt>
    <dgm:pt modelId="{7B04B785-94C8-DF44-8B3B-6A4322BEDC71}" type="pres">
      <dgm:prSet presAssocID="{863986A3-A037-8E4E-9560-B142CA446AEE}" presName="hierChild4" presStyleCnt="0"/>
      <dgm:spPr/>
    </dgm:pt>
    <dgm:pt modelId="{82BE0EBA-B007-4043-AFB5-843AE19D0E4D}" type="pres">
      <dgm:prSet presAssocID="{863986A3-A037-8E4E-9560-B142CA446AEE}" presName="hierChild5" presStyleCnt="0"/>
      <dgm:spPr/>
    </dgm:pt>
    <dgm:pt modelId="{A9B8BA08-A4DB-F84E-BFEA-24FD7CD21446}" type="pres">
      <dgm:prSet presAssocID="{4AC39364-D655-584A-A17C-25EE340B63E9}" presName="Name64" presStyleLbl="parChTrans1D3" presStyleIdx="2" presStyleCnt="4"/>
      <dgm:spPr/>
    </dgm:pt>
    <dgm:pt modelId="{A9D4B8E9-D563-F443-99A4-5D542B6DF457}" type="pres">
      <dgm:prSet presAssocID="{B40F3744-115D-6849-9A5A-3674E0489DD7}" presName="hierRoot2" presStyleCnt="0">
        <dgm:presLayoutVars>
          <dgm:hierBranch val="init"/>
        </dgm:presLayoutVars>
      </dgm:prSet>
      <dgm:spPr/>
    </dgm:pt>
    <dgm:pt modelId="{047832C7-DE9F-F747-89D0-C70539E27409}" type="pres">
      <dgm:prSet presAssocID="{B40F3744-115D-6849-9A5A-3674E0489DD7}" presName="rootComposite" presStyleCnt="0"/>
      <dgm:spPr/>
    </dgm:pt>
    <dgm:pt modelId="{D3D03A26-174D-3A4F-B16C-84E0173CE231}" type="pres">
      <dgm:prSet presAssocID="{B40F3744-115D-6849-9A5A-3674E0489DD7}" presName="rootText" presStyleLbl="node3" presStyleIdx="2" presStyleCnt="4" custScaleX="191767" custScaleY="159446">
        <dgm:presLayoutVars>
          <dgm:chPref val="3"/>
        </dgm:presLayoutVars>
      </dgm:prSet>
      <dgm:spPr/>
    </dgm:pt>
    <dgm:pt modelId="{0CBEA997-BE64-7942-9509-495B806AAC67}" type="pres">
      <dgm:prSet presAssocID="{B40F3744-115D-6849-9A5A-3674E0489DD7}" presName="rootConnector" presStyleLbl="node3" presStyleIdx="2" presStyleCnt="4"/>
      <dgm:spPr/>
    </dgm:pt>
    <dgm:pt modelId="{CFD161ED-6527-3143-82E2-1F3691CED345}" type="pres">
      <dgm:prSet presAssocID="{B40F3744-115D-6849-9A5A-3674E0489DD7}" presName="hierChild4" presStyleCnt="0"/>
      <dgm:spPr/>
    </dgm:pt>
    <dgm:pt modelId="{B665CDED-32A9-C24A-A507-074E15C6F8C1}" type="pres">
      <dgm:prSet presAssocID="{B40F3744-115D-6849-9A5A-3674E0489DD7}" presName="hierChild5" presStyleCnt="0"/>
      <dgm:spPr/>
    </dgm:pt>
    <dgm:pt modelId="{CE905EDE-EEB8-624A-8531-5F3FD0835D1E}" type="pres">
      <dgm:prSet presAssocID="{578E4938-C90B-A043-9470-79559B46753E}" presName="Name64" presStyleLbl="parChTrans1D3" presStyleIdx="3" presStyleCnt="4"/>
      <dgm:spPr/>
    </dgm:pt>
    <dgm:pt modelId="{3182EDC0-0B4D-7045-B110-6203FD6292E5}" type="pres">
      <dgm:prSet presAssocID="{EBF57F5E-5CB5-9240-87A2-89E74BBF9B17}" presName="hierRoot2" presStyleCnt="0">
        <dgm:presLayoutVars>
          <dgm:hierBranch val="init"/>
        </dgm:presLayoutVars>
      </dgm:prSet>
      <dgm:spPr/>
    </dgm:pt>
    <dgm:pt modelId="{EE522805-BC6B-FD47-991F-2314C1AF0D53}" type="pres">
      <dgm:prSet presAssocID="{EBF57F5E-5CB5-9240-87A2-89E74BBF9B17}" presName="rootComposite" presStyleCnt="0"/>
      <dgm:spPr/>
    </dgm:pt>
    <dgm:pt modelId="{D60323CC-D001-064E-B062-9FFB6B4EFADD}" type="pres">
      <dgm:prSet presAssocID="{EBF57F5E-5CB5-9240-87A2-89E74BBF9B17}" presName="rootText" presStyleLbl="node3" presStyleIdx="3" presStyleCnt="4">
        <dgm:presLayoutVars>
          <dgm:chPref val="3"/>
        </dgm:presLayoutVars>
      </dgm:prSet>
      <dgm:spPr/>
    </dgm:pt>
    <dgm:pt modelId="{4F44EF02-68D8-884F-8597-A867462462CA}" type="pres">
      <dgm:prSet presAssocID="{EBF57F5E-5CB5-9240-87A2-89E74BBF9B17}" presName="rootConnector" presStyleLbl="node3" presStyleIdx="3" presStyleCnt="4"/>
      <dgm:spPr/>
    </dgm:pt>
    <dgm:pt modelId="{8CCA7BEF-2E45-3740-9466-DD9A4925A90E}" type="pres">
      <dgm:prSet presAssocID="{EBF57F5E-5CB5-9240-87A2-89E74BBF9B17}" presName="hierChild4" presStyleCnt="0"/>
      <dgm:spPr/>
    </dgm:pt>
    <dgm:pt modelId="{00A1AE28-E6D2-D44B-89CF-E8B71FAC1784}" type="pres">
      <dgm:prSet presAssocID="{EBF57F5E-5CB5-9240-87A2-89E74BBF9B17}" presName="hierChild5" presStyleCnt="0"/>
      <dgm:spPr/>
    </dgm:pt>
    <dgm:pt modelId="{664B6721-7363-B54F-842D-9C7976144ABB}" type="pres">
      <dgm:prSet presAssocID="{037220A4-F5C1-5648-9469-5BB5E7218F14}" presName="hierChild5" presStyleCnt="0"/>
      <dgm:spPr/>
    </dgm:pt>
    <dgm:pt modelId="{2CB70861-1DA0-B54F-8144-BF31B4BA9E78}" type="pres">
      <dgm:prSet presAssocID="{34242824-FDD2-9947-9248-EE00638CE51A}" presName="Name64" presStyleLbl="parChTrans1D2" presStyleIdx="1" presStyleCnt="2"/>
      <dgm:spPr/>
    </dgm:pt>
    <dgm:pt modelId="{70A05119-8036-0B45-910C-9960CFB2A47A}" type="pres">
      <dgm:prSet presAssocID="{2FA5C719-5882-0549-A262-1C61448B12DF}" presName="hierRoot2" presStyleCnt="0">
        <dgm:presLayoutVars>
          <dgm:hierBranch val="init"/>
        </dgm:presLayoutVars>
      </dgm:prSet>
      <dgm:spPr/>
    </dgm:pt>
    <dgm:pt modelId="{95F09F6D-D76D-664A-9064-C1247D3B34FF}" type="pres">
      <dgm:prSet presAssocID="{2FA5C719-5882-0549-A262-1C61448B12DF}" presName="rootComposite" presStyleCnt="0"/>
      <dgm:spPr/>
    </dgm:pt>
    <dgm:pt modelId="{73AC88D7-9C05-3541-9188-2FB0EAF9A7B0}" type="pres">
      <dgm:prSet presAssocID="{2FA5C719-5882-0549-A262-1C61448B12DF}" presName="rootText" presStyleLbl="node2" presStyleIdx="1" presStyleCnt="2">
        <dgm:presLayoutVars>
          <dgm:chPref val="3"/>
        </dgm:presLayoutVars>
      </dgm:prSet>
      <dgm:spPr/>
    </dgm:pt>
    <dgm:pt modelId="{07D1EAED-CB24-414D-A5A3-163613907B82}" type="pres">
      <dgm:prSet presAssocID="{2FA5C719-5882-0549-A262-1C61448B12DF}" presName="rootConnector" presStyleLbl="node2" presStyleIdx="1" presStyleCnt="2"/>
      <dgm:spPr/>
    </dgm:pt>
    <dgm:pt modelId="{41C88898-F96E-484D-BABE-B1E2BD325D84}" type="pres">
      <dgm:prSet presAssocID="{2FA5C719-5882-0549-A262-1C61448B12DF}" presName="hierChild4" presStyleCnt="0"/>
      <dgm:spPr/>
    </dgm:pt>
    <dgm:pt modelId="{700C1013-A850-4D43-A275-7411D222239B}" type="pres">
      <dgm:prSet presAssocID="{2FA5C719-5882-0549-A262-1C61448B12DF}" presName="hierChild5" presStyleCnt="0"/>
      <dgm:spPr/>
    </dgm:pt>
    <dgm:pt modelId="{BC725CB7-327D-704E-8519-C600837EE690}" type="pres">
      <dgm:prSet presAssocID="{2ED72FB7-CD1D-2140-8884-0BAC834B3A95}" presName="hierChild3" presStyleCnt="0"/>
      <dgm:spPr/>
    </dgm:pt>
  </dgm:ptLst>
  <dgm:cxnLst>
    <dgm:cxn modelId="{60695E00-6F6B-F344-A071-F442E97E8A96}" srcId="{037220A4-F5C1-5648-9469-5BB5E7218F14}" destId="{863986A3-A037-8E4E-9560-B142CA446AEE}" srcOrd="1" destOrd="0" parTransId="{1DD99DBD-E61D-154B-95A1-3DB5A73940C1}" sibTransId="{28E3250B-BFFB-D340-9363-CEDF57C330FC}"/>
    <dgm:cxn modelId="{0D1CF802-803C-4C40-835E-87FCB16DA51E}" srcId="{037220A4-F5C1-5648-9469-5BB5E7218F14}" destId="{B40F3744-115D-6849-9A5A-3674E0489DD7}" srcOrd="2" destOrd="0" parTransId="{4AC39364-D655-584A-A17C-25EE340B63E9}" sibTransId="{473B5F04-26DD-9A40-BD7D-C3EA6684B035}"/>
    <dgm:cxn modelId="{3C46ED04-3601-EE4D-BB4C-0459881FAA03}" type="presOf" srcId="{2ED72FB7-CD1D-2140-8884-0BAC834B3A95}" destId="{CD4C7C8F-4FBF-6443-924A-6F7253FE3177}" srcOrd="1" destOrd="0" presId="urn:microsoft.com/office/officeart/2009/3/layout/HorizontalOrganizationChart"/>
    <dgm:cxn modelId="{0509AE2A-CF97-0543-876D-F1E81E3B5131}" type="presOf" srcId="{1DD99DBD-E61D-154B-95A1-3DB5A73940C1}" destId="{6CD26E7C-7E10-224E-80B9-3730C586E9EF}" srcOrd="0" destOrd="0" presId="urn:microsoft.com/office/officeart/2009/3/layout/HorizontalOrganizationChart"/>
    <dgm:cxn modelId="{A390732D-8153-4340-B62E-4B61902F0B48}" srcId="{2ED72FB7-CD1D-2140-8884-0BAC834B3A95}" destId="{037220A4-F5C1-5648-9469-5BB5E7218F14}" srcOrd="0" destOrd="0" parTransId="{709D81C4-F3BB-0942-976F-626C0AB73113}" sibTransId="{839C04EC-8E4E-E84F-9C5C-92816EA015BE}"/>
    <dgm:cxn modelId="{2508E430-F4B3-4647-AF59-D044E7D01FCB}" type="presOf" srcId="{037220A4-F5C1-5648-9469-5BB5E7218F14}" destId="{B5ADED03-983F-C440-A97C-6506BE0202D9}" srcOrd="0" destOrd="0" presId="urn:microsoft.com/office/officeart/2009/3/layout/HorizontalOrganizationChart"/>
    <dgm:cxn modelId="{57EEA031-8805-ED47-9C2D-9ADF316746FB}" type="presOf" srcId="{9DCC3A6C-BD3B-2542-893B-65788457BF79}" destId="{591443D6-1FD8-8345-86D8-0207DF2421D5}" srcOrd="0" destOrd="0" presId="urn:microsoft.com/office/officeart/2009/3/layout/HorizontalOrganizationChart"/>
    <dgm:cxn modelId="{A95CF138-549E-7D46-917F-6BF9CAA3CA6B}" type="presOf" srcId="{D9726D57-E039-C340-8D3E-9F67262ABE5D}" destId="{43C66485-8588-5746-B2A0-622E6FF09A5E}" srcOrd="0" destOrd="0" presId="urn:microsoft.com/office/officeart/2009/3/layout/HorizontalOrganizationChart"/>
    <dgm:cxn modelId="{2AD8903A-C535-C942-AB5C-934047FBF203}" type="presOf" srcId="{EBF57F5E-5CB5-9240-87A2-89E74BBF9B17}" destId="{4F44EF02-68D8-884F-8597-A867462462CA}" srcOrd="1" destOrd="0" presId="urn:microsoft.com/office/officeart/2009/3/layout/HorizontalOrganizationChart"/>
    <dgm:cxn modelId="{47E8416A-6F0A-BC4F-9540-4AE76F19B58E}" type="presOf" srcId="{2ED72FB7-CD1D-2140-8884-0BAC834B3A95}" destId="{13A9C134-DB1A-B840-8F9E-085DAE83A648}" srcOrd="0" destOrd="0" presId="urn:microsoft.com/office/officeart/2009/3/layout/HorizontalOrganizationChart"/>
    <dgm:cxn modelId="{B36D7D6E-AD1C-1A44-84CE-E4D5EF5A634D}" type="presOf" srcId="{EBF57F5E-5CB5-9240-87A2-89E74BBF9B17}" destId="{D60323CC-D001-064E-B062-9FFB6B4EFADD}" srcOrd="0" destOrd="0" presId="urn:microsoft.com/office/officeart/2009/3/layout/HorizontalOrganizationChart"/>
    <dgm:cxn modelId="{054B306F-013E-1346-A5D6-E5BC676FB924}" type="presOf" srcId="{2FA5C719-5882-0549-A262-1C61448B12DF}" destId="{73AC88D7-9C05-3541-9188-2FB0EAF9A7B0}" srcOrd="0" destOrd="0" presId="urn:microsoft.com/office/officeart/2009/3/layout/HorizontalOrganizationChart"/>
    <dgm:cxn modelId="{6757B372-7B8E-1143-8BCD-002246309851}" srcId="{E0E81B47-8AC3-1B43-AEBE-9D84A0F26F6C}" destId="{2ED72FB7-CD1D-2140-8884-0BAC834B3A95}" srcOrd="0" destOrd="0" parTransId="{6F2C054C-ED5A-7F42-B266-42BEE316214F}" sibTransId="{847531A4-3F6E-9F42-986E-C755A873B9D7}"/>
    <dgm:cxn modelId="{5DA2D973-EF25-1543-ADD6-1C66EF20C3E5}" type="presOf" srcId="{34242824-FDD2-9947-9248-EE00638CE51A}" destId="{2CB70861-1DA0-B54F-8144-BF31B4BA9E78}" srcOrd="0" destOrd="0" presId="urn:microsoft.com/office/officeart/2009/3/layout/HorizontalOrganizationChart"/>
    <dgm:cxn modelId="{5AF16887-41BE-A744-AD05-AEF31681909A}" type="presOf" srcId="{863986A3-A037-8E4E-9560-B142CA446AEE}" destId="{4283DB86-9663-4C4B-82E0-7A4BC9132711}" srcOrd="1" destOrd="0" presId="urn:microsoft.com/office/officeart/2009/3/layout/HorizontalOrganizationChart"/>
    <dgm:cxn modelId="{A7DCC888-663F-7F4B-8C07-0CDC2F7EA5AF}" type="presOf" srcId="{D9726D57-E039-C340-8D3E-9F67262ABE5D}" destId="{1075EC1A-D913-4D42-9158-D75D6FE6D9F8}" srcOrd="1" destOrd="0" presId="urn:microsoft.com/office/officeart/2009/3/layout/HorizontalOrganizationChart"/>
    <dgm:cxn modelId="{384FF08E-AE53-164E-ACFC-D2B95913D9BC}" srcId="{037220A4-F5C1-5648-9469-5BB5E7218F14}" destId="{D9726D57-E039-C340-8D3E-9F67262ABE5D}" srcOrd="0" destOrd="0" parTransId="{9DCC3A6C-BD3B-2542-893B-65788457BF79}" sibTransId="{A303E6A0-C852-6943-AD87-4629CBD2FF5E}"/>
    <dgm:cxn modelId="{471F0C93-549F-1E48-911A-4CDD81FE624E}" type="presOf" srcId="{B40F3744-115D-6849-9A5A-3674E0489DD7}" destId="{0CBEA997-BE64-7942-9509-495B806AAC67}" srcOrd="1" destOrd="0" presId="urn:microsoft.com/office/officeart/2009/3/layout/HorizontalOrganizationChart"/>
    <dgm:cxn modelId="{AAB4F79A-38B8-7B4B-8B08-AB675A7799F7}" type="presOf" srcId="{4AC39364-D655-584A-A17C-25EE340B63E9}" destId="{A9B8BA08-A4DB-F84E-BFEA-24FD7CD21446}" srcOrd="0" destOrd="0" presId="urn:microsoft.com/office/officeart/2009/3/layout/HorizontalOrganizationChart"/>
    <dgm:cxn modelId="{83DFC1A7-7D58-FB40-95D5-63F7CD01CCA5}" type="presOf" srcId="{709D81C4-F3BB-0942-976F-626C0AB73113}" destId="{817614AC-13F4-AE40-9BD3-5A010075C298}" srcOrd="0" destOrd="0" presId="urn:microsoft.com/office/officeart/2009/3/layout/HorizontalOrganizationChart"/>
    <dgm:cxn modelId="{BC1B71A9-F7F9-2E40-8CCD-F87B87E73C69}" type="presOf" srcId="{2FA5C719-5882-0549-A262-1C61448B12DF}" destId="{07D1EAED-CB24-414D-A5A3-163613907B82}" srcOrd="1" destOrd="0" presId="urn:microsoft.com/office/officeart/2009/3/layout/HorizontalOrganizationChart"/>
    <dgm:cxn modelId="{3A1002AD-09B1-D649-9D0A-37DFFDEA0DC1}" srcId="{037220A4-F5C1-5648-9469-5BB5E7218F14}" destId="{EBF57F5E-5CB5-9240-87A2-89E74BBF9B17}" srcOrd="3" destOrd="0" parTransId="{578E4938-C90B-A043-9470-79559B46753E}" sibTransId="{9DBCB88F-BBD2-5A44-9446-3A4CBC3CE634}"/>
    <dgm:cxn modelId="{A26180B6-8AFC-EC43-B96F-60B20795909B}" type="presOf" srcId="{863986A3-A037-8E4E-9560-B142CA446AEE}" destId="{F1869B29-FD66-BA45-89E4-3385665239ED}" srcOrd="0" destOrd="0" presId="urn:microsoft.com/office/officeart/2009/3/layout/HorizontalOrganizationChart"/>
    <dgm:cxn modelId="{6B0FBFB7-9482-1046-A777-91A1C9A44F3E}" type="presOf" srcId="{578E4938-C90B-A043-9470-79559B46753E}" destId="{CE905EDE-EEB8-624A-8531-5F3FD0835D1E}" srcOrd="0" destOrd="0" presId="urn:microsoft.com/office/officeart/2009/3/layout/HorizontalOrganizationChart"/>
    <dgm:cxn modelId="{798631D0-BA5F-884E-99D3-C3ECEA7548DD}" type="presOf" srcId="{B40F3744-115D-6849-9A5A-3674E0489DD7}" destId="{D3D03A26-174D-3A4F-B16C-84E0173CE231}" srcOrd="0" destOrd="0" presId="urn:microsoft.com/office/officeart/2009/3/layout/HorizontalOrganizationChart"/>
    <dgm:cxn modelId="{013911D5-303B-684D-91C5-46B88F84936C}" srcId="{2ED72FB7-CD1D-2140-8884-0BAC834B3A95}" destId="{2FA5C719-5882-0549-A262-1C61448B12DF}" srcOrd="1" destOrd="0" parTransId="{34242824-FDD2-9947-9248-EE00638CE51A}" sibTransId="{51E5CE2A-DC4C-DA42-A722-0B7AD9C4E851}"/>
    <dgm:cxn modelId="{D7028FE0-E72C-5241-A7C3-16EA18F27094}" type="presOf" srcId="{037220A4-F5C1-5648-9469-5BB5E7218F14}" destId="{AD9BED53-2B4D-DB4A-B788-61F42D40B080}" srcOrd="1" destOrd="0" presId="urn:microsoft.com/office/officeart/2009/3/layout/HorizontalOrganizationChart"/>
    <dgm:cxn modelId="{778FDDE2-4742-8945-84FB-7FCBFE397B27}" type="presOf" srcId="{E0E81B47-8AC3-1B43-AEBE-9D84A0F26F6C}" destId="{2906BD38-56B2-4A4D-9862-AB9EFA6E6823}" srcOrd="0" destOrd="0" presId="urn:microsoft.com/office/officeart/2009/3/layout/HorizontalOrganizationChart"/>
    <dgm:cxn modelId="{CF73123F-5D40-E249-9003-5D3E0DBF58D6}" type="presParOf" srcId="{2906BD38-56B2-4A4D-9862-AB9EFA6E6823}" destId="{68A0B063-B846-BB4B-92BC-06218B407BC7}" srcOrd="0" destOrd="0" presId="urn:microsoft.com/office/officeart/2009/3/layout/HorizontalOrganizationChart"/>
    <dgm:cxn modelId="{5651D724-6B89-F74C-BD8A-A1EB9A1A79A2}" type="presParOf" srcId="{68A0B063-B846-BB4B-92BC-06218B407BC7}" destId="{916059A2-BC8F-6444-8E7A-D596408D4628}" srcOrd="0" destOrd="0" presId="urn:microsoft.com/office/officeart/2009/3/layout/HorizontalOrganizationChart"/>
    <dgm:cxn modelId="{7EB129AB-6879-D640-B213-8282ED61B957}" type="presParOf" srcId="{916059A2-BC8F-6444-8E7A-D596408D4628}" destId="{13A9C134-DB1A-B840-8F9E-085DAE83A648}" srcOrd="0" destOrd="0" presId="urn:microsoft.com/office/officeart/2009/3/layout/HorizontalOrganizationChart"/>
    <dgm:cxn modelId="{612787DD-673D-B743-B597-F88A99889077}" type="presParOf" srcId="{916059A2-BC8F-6444-8E7A-D596408D4628}" destId="{CD4C7C8F-4FBF-6443-924A-6F7253FE3177}" srcOrd="1" destOrd="0" presId="urn:microsoft.com/office/officeart/2009/3/layout/HorizontalOrganizationChart"/>
    <dgm:cxn modelId="{32BDE269-4633-C04A-A58D-5E2018F9C8DC}" type="presParOf" srcId="{68A0B063-B846-BB4B-92BC-06218B407BC7}" destId="{DF67389B-289D-324E-AB4C-001B717AD1A9}" srcOrd="1" destOrd="0" presId="urn:microsoft.com/office/officeart/2009/3/layout/HorizontalOrganizationChart"/>
    <dgm:cxn modelId="{EE161F4D-32B2-FC49-B665-ED0B0170913F}" type="presParOf" srcId="{DF67389B-289D-324E-AB4C-001B717AD1A9}" destId="{817614AC-13F4-AE40-9BD3-5A010075C298}" srcOrd="0" destOrd="0" presId="urn:microsoft.com/office/officeart/2009/3/layout/HorizontalOrganizationChart"/>
    <dgm:cxn modelId="{A4FA236A-BAB2-744F-B98C-A34EF41DEC8B}" type="presParOf" srcId="{DF67389B-289D-324E-AB4C-001B717AD1A9}" destId="{21A8B392-D71E-DA45-B533-A360D710288F}" srcOrd="1" destOrd="0" presId="urn:microsoft.com/office/officeart/2009/3/layout/HorizontalOrganizationChart"/>
    <dgm:cxn modelId="{D89DF22D-15CE-F24F-A978-BB7EACC9C6B9}" type="presParOf" srcId="{21A8B392-D71E-DA45-B533-A360D710288F}" destId="{95726C0F-C3DD-6745-887E-5C4E832A4360}" srcOrd="0" destOrd="0" presId="urn:microsoft.com/office/officeart/2009/3/layout/HorizontalOrganizationChart"/>
    <dgm:cxn modelId="{CAB2568C-F67D-0241-A933-9475B3614970}" type="presParOf" srcId="{95726C0F-C3DD-6745-887E-5C4E832A4360}" destId="{B5ADED03-983F-C440-A97C-6506BE0202D9}" srcOrd="0" destOrd="0" presId="urn:microsoft.com/office/officeart/2009/3/layout/HorizontalOrganizationChart"/>
    <dgm:cxn modelId="{3D9B4545-53B2-1A44-9A08-EC303F410D06}" type="presParOf" srcId="{95726C0F-C3DD-6745-887E-5C4E832A4360}" destId="{AD9BED53-2B4D-DB4A-B788-61F42D40B080}" srcOrd="1" destOrd="0" presId="urn:microsoft.com/office/officeart/2009/3/layout/HorizontalOrganizationChart"/>
    <dgm:cxn modelId="{35502E9D-7825-374A-9D14-B85EF2742F28}" type="presParOf" srcId="{21A8B392-D71E-DA45-B533-A360D710288F}" destId="{94E0273F-01C0-C641-AD31-AF334C460BC1}" srcOrd="1" destOrd="0" presId="urn:microsoft.com/office/officeart/2009/3/layout/HorizontalOrganizationChart"/>
    <dgm:cxn modelId="{21C9CDAD-E3E2-2E47-AFF9-37DA00428B51}" type="presParOf" srcId="{94E0273F-01C0-C641-AD31-AF334C460BC1}" destId="{591443D6-1FD8-8345-86D8-0207DF2421D5}" srcOrd="0" destOrd="0" presId="urn:microsoft.com/office/officeart/2009/3/layout/HorizontalOrganizationChart"/>
    <dgm:cxn modelId="{1AB476E9-3EF4-0B4A-9BD1-27096625F1C2}" type="presParOf" srcId="{94E0273F-01C0-C641-AD31-AF334C460BC1}" destId="{CB088FB6-3156-5744-9F39-8BD63F1932D6}" srcOrd="1" destOrd="0" presId="urn:microsoft.com/office/officeart/2009/3/layout/HorizontalOrganizationChart"/>
    <dgm:cxn modelId="{DBBDB8A4-BF55-BE4D-9861-BA698444E19F}" type="presParOf" srcId="{CB088FB6-3156-5744-9F39-8BD63F1932D6}" destId="{7CD6EB38-4906-9A48-BEC4-EBFD0133980A}" srcOrd="0" destOrd="0" presId="urn:microsoft.com/office/officeart/2009/3/layout/HorizontalOrganizationChart"/>
    <dgm:cxn modelId="{CC3D6294-7EA8-AE4A-8F30-F108E907031E}" type="presParOf" srcId="{7CD6EB38-4906-9A48-BEC4-EBFD0133980A}" destId="{43C66485-8588-5746-B2A0-622E6FF09A5E}" srcOrd="0" destOrd="0" presId="urn:microsoft.com/office/officeart/2009/3/layout/HorizontalOrganizationChart"/>
    <dgm:cxn modelId="{6457776C-60FB-5C40-B94C-0BE569F35873}" type="presParOf" srcId="{7CD6EB38-4906-9A48-BEC4-EBFD0133980A}" destId="{1075EC1A-D913-4D42-9158-D75D6FE6D9F8}" srcOrd="1" destOrd="0" presId="urn:microsoft.com/office/officeart/2009/3/layout/HorizontalOrganizationChart"/>
    <dgm:cxn modelId="{133EC8E8-0FDD-CE4D-A4A8-8B66BD62FC53}" type="presParOf" srcId="{CB088FB6-3156-5744-9F39-8BD63F1932D6}" destId="{C0B92875-C3E6-0A4C-A2CE-439F91ED015F}" srcOrd="1" destOrd="0" presId="urn:microsoft.com/office/officeart/2009/3/layout/HorizontalOrganizationChart"/>
    <dgm:cxn modelId="{85700BFB-113B-D84F-8821-63BD5080DEF8}" type="presParOf" srcId="{CB088FB6-3156-5744-9F39-8BD63F1932D6}" destId="{461E279A-B3A4-EA40-877C-FAD6A0CA9494}" srcOrd="2" destOrd="0" presId="urn:microsoft.com/office/officeart/2009/3/layout/HorizontalOrganizationChart"/>
    <dgm:cxn modelId="{F558C71B-C573-8F40-A54E-B5D7536BF713}" type="presParOf" srcId="{94E0273F-01C0-C641-AD31-AF334C460BC1}" destId="{6CD26E7C-7E10-224E-80B9-3730C586E9EF}" srcOrd="2" destOrd="0" presId="urn:microsoft.com/office/officeart/2009/3/layout/HorizontalOrganizationChart"/>
    <dgm:cxn modelId="{D6F4876F-F105-EE49-93BA-3411B1478855}" type="presParOf" srcId="{94E0273F-01C0-C641-AD31-AF334C460BC1}" destId="{5474A3BF-B15E-0141-A82D-7B28D1C704A9}" srcOrd="3" destOrd="0" presId="urn:microsoft.com/office/officeart/2009/3/layout/HorizontalOrganizationChart"/>
    <dgm:cxn modelId="{FF1638C5-B158-DD4D-B49E-5B7376703E75}" type="presParOf" srcId="{5474A3BF-B15E-0141-A82D-7B28D1C704A9}" destId="{1D0B5537-344C-E547-B155-C6B3F7A673E1}" srcOrd="0" destOrd="0" presId="urn:microsoft.com/office/officeart/2009/3/layout/HorizontalOrganizationChart"/>
    <dgm:cxn modelId="{1D4D64FF-CBBD-F941-B533-6E1CC163CE30}" type="presParOf" srcId="{1D0B5537-344C-E547-B155-C6B3F7A673E1}" destId="{F1869B29-FD66-BA45-89E4-3385665239ED}" srcOrd="0" destOrd="0" presId="urn:microsoft.com/office/officeart/2009/3/layout/HorizontalOrganizationChart"/>
    <dgm:cxn modelId="{7A98FE77-D573-9B4D-B69E-3BBFD00321CF}" type="presParOf" srcId="{1D0B5537-344C-E547-B155-C6B3F7A673E1}" destId="{4283DB86-9663-4C4B-82E0-7A4BC9132711}" srcOrd="1" destOrd="0" presId="urn:microsoft.com/office/officeart/2009/3/layout/HorizontalOrganizationChart"/>
    <dgm:cxn modelId="{B8F0E04F-01B4-F145-AA6C-FD2D4370A832}" type="presParOf" srcId="{5474A3BF-B15E-0141-A82D-7B28D1C704A9}" destId="{7B04B785-94C8-DF44-8B3B-6A4322BEDC71}" srcOrd="1" destOrd="0" presId="urn:microsoft.com/office/officeart/2009/3/layout/HorizontalOrganizationChart"/>
    <dgm:cxn modelId="{E00B8CDA-B36A-094B-84C8-0818DF7E90AA}" type="presParOf" srcId="{5474A3BF-B15E-0141-A82D-7B28D1C704A9}" destId="{82BE0EBA-B007-4043-AFB5-843AE19D0E4D}" srcOrd="2" destOrd="0" presId="urn:microsoft.com/office/officeart/2009/3/layout/HorizontalOrganizationChart"/>
    <dgm:cxn modelId="{FB6120EC-BC4E-2946-B2AE-08C164D3035A}" type="presParOf" srcId="{94E0273F-01C0-C641-AD31-AF334C460BC1}" destId="{A9B8BA08-A4DB-F84E-BFEA-24FD7CD21446}" srcOrd="4" destOrd="0" presId="urn:microsoft.com/office/officeart/2009/3/layout/HorizontalOrganizationChart"/>
    <dgm:cxn modelId="{7032B073-F164-4348-8219-ED8FDC8C8E82}" type="presParOf" srcId="{94E0273F-01C0-C641-AD31-AF334C460BC1}" destId="{A9D4B8E9-D563-F443-99A4-5D542B6DF457}" srcOrd="5" destOrd="0" presId="urn:microsoft.com/office/officeart/2009/3/layout/HorizontalOrganizationChart"/>
    <dgm:cxn modelId="{CF4C7420-11F3-F740-BAB9-FF07583647F6}" type="presParOf" srcId="{A9D4B8E9-D563-F443-99A4-5D542B6DF457}" destId="{047832C7-DE9F-F747-89D0-C70539E27409}" srcOrd="0" destOrd="0" presId="urn:microsoft.com/office/officeart/2009/3/layout/HorizontalOrganizationChart"/>
    <dgm:cxn modelId="{382FF3A6-9FF6-5B42-B6C9-0AAC411D9460}" type="presParOf" srcId="{047832C7-DE9F-F747-89D0-C70539E27409}" destId="{D3D03A26-174D-3A4F-B16C-84E0173CE231}" srcOrd="0" destOrd="0" presId="urn:microsoft.com/office/officeart/2009/3/layout/HorizontalOrganizationChart"/>
    <dgm:cxn modelId="{015FFEBE-831A-1941-98BA-84C0A650D061}" type="presParOf" srcId="{047832C7-DE9F-F747-89D0-C70539E27409}" destId="{0CBEA997-BE64-7942-9509-495B806AAC67}" srcOrd="1" destOrd="0" presId="urn:microsoft.com/office/officeart/2009/3/layout/HorizontalOrganizationChart"/>
    <dgm:cxn modelId="{5713EBAF-814D-5F4B-98D6-38E785BDC522}" type="presParOf" srcId="{A9D4B8E9-D563-F443-99A4-5D542B6DF457}" destId="{CFD161ED-6527-3143-82E2-1F3691CED345}" srcOrd="1" destOrd="0" presId="urn:microsoft.com/office/officeart/2009/3/layout/HorizontalOrganizationChart"/>
    <dgm:cxn modelId="{185D6626-AF2A-BC4E-B6FD-EC356143DC51}" type="presParOf" srcId="{A9D4B8E9-D563-F443-99A4-5D542B6DF457}" destId="{B665CDED-32A9-C24A-A507-074E15C6F8C1}" srcOrd="2" destOrd="0" presId="urn:microsoft.com/office/officeart/2009/3/layout/HorizontalOrganizationChart"/>
    <dgm:cxn modelId="{D012E7E9-FF24-C349-89FD-9B6F78F4CB77}" type="presParOf" srcId="{94E0273F-01C0-C641-AD31-AF334C460BC1}" destId="{CE905EDE-EEB8-624A-8531-5F3FD0835D1E}" srcOrd="6" destOrd="0" presId="urn:microsoft.com/office/officeart/2009/3/layout/HorizontalOrganizationChart"/>
    <dgm:cxn modelId="{92A1A0B1-E413-154D-A2B4-DD03812D3381}" type="presParOf" srcId="{94E0273F-01C0-C641-AD31-AF334C460BC1}" destId="{3182EDC0-0B4D-7045-B110-6203FD6292E5}" srcOrd="7" destOrd="0" presId="urn:microsoft.com/office/officeart/2009/3/layout/HorizontalOrganizationChart"/>
    <dgm:cxn modelId="{7B331793-1D23-3D41-9F3C-3C7858970489}" type="presParOf" srcId="{3182EDC0-0B4D-7045-B110-6203FD6292E5}" destId="{EE522805-BC6B-FD47-991F-2314C1AF0D53}" srcOrd="0" destOrd="0" presId="urn:microsoft.com/office/officeart/2009/3/layout/HorizontalOrganizationChart"/>
    <dgm:cxn modelId="{949B5703-7A1A-2349-B466-19E555A9E1E7}" type="presParOf" srcId="{EE522805-BC6B-FD47-991F-2314C1AF0D53}" destId="{D60323CC-D001-064E-B062-9FFB6B4EFADD}" srcOrd="0" destOrd="0" presId="urn:microsoft.com/office/officeart/2009/3/layout/HorizontalOrganizationChart"/>
    <dgm:cxn modelId="{C3AEB11F-19E6-2348-8D7F-BBDF2B6AC71A}" type="presParOf" srcId="{EE522805-BC6B-FD47-991F-2314C1AF0D53}" destId="{4F44EF02-68D8-884F-8597-A867462462CA}" srcOrd="1" destOrd="0" presId="urn:microsoft.com/office/officeart/2009/3/layout/HorizontalOrganizationChart"/>
    <dgm:cxn modelId="{24735756-3D68-4F4C-8FA8-03408FEA362D}" type="presParOf" srcId="{3182EDC0-0B4D-7045-B110-6203FD6292E5}" destId="{8CCA7BEF-2E45-3740-9466-DD9A4925A90E}" srcOrd="1" destOrd="0" presId="urn:microsoft.com/office/officeart/2009/3/layout/HorizontalOrganizationChart"/>
    <dgm:cxn modelId="{B80C9D2E-5462-CB4B-8E28-10FD8CE427ED}" type="presParOf" srcId="{3182EDC0-0B4D-7045-B110-6203FD6292E5}" destId="{00A1AE28-E6D2-D44B-89CF-E8B71FAC1784}" srcOrd="2" destOrd="0" presId="urn:microsoft.com/office/officeart/2009/3/layout/HorizontalOrganizationChart"/>
    <dgm:cxn modelId="{261A5A6C-432A-6A41-BD6F-7EAB8F10FE65}" type="presParOf" srcId="{21A8B392-D71E-DA45-B533-A360D710288F}" destId="{664B6721-7363-B54F-842D-9C7976144ABB}" srcOrd="2" destOrd="0" presId="urn:microsoft.com/office/officeart/2009/3/layout/HorizontalOrganizationChart"/>
    <dgm:cxn modelId="{DB06124B-772F-FF43-ABB5-5A259BFF4CAA}" type="presParOf" srcId="{DF67389B-289D-324E-AB4C-001B717AD1A9}" destId="{2CB70861-1DA0-B54F-8144-BF31B4BA9E78}" srcOrd="2" destOrd="0" presId="urn:microsoft.com/office/officeart/2009/3/layout/HorizontalOrganizationChart"/>
    <dgm:cxn modelId="{D49F3FEB-0DC0-5F4D-8C01-B61C2EEB7D24}" type="presParOf" srcId="{DF67389B-289D-324E-AB4C-001B717AD1A9}" destId="{70A05119-8036-0B45-910C-9960CFB2A47A}" srcOrd="3" destOrd="0" presId="urn:microsoft.com/office/officeart/2009/3/layout/HorizontalOrganizationChart"/>
    <dgm:cxn modelId="{5AB596E2-FA3A-A643-8C2A-F2D75E50C139}" type="presParOf" srcId="{70A05119-8036-0B45-910C-9960CFB2A47A}" destId="{95F09F6D-D76D-664A-9064-C1247D3B34FF}" srcOrd="0" destOrd="0" presId="urn:microsoft.com/office/officeart/2009/3/layout/HorizontalOrganizationChart"/>
    <dgm:cxn modelId="{E25784C9-1CDF-144F-82A4-08B37A2B2C80}" type="presParOf" srcId="{95F09F6D-D76D-664A-9064-C1247D3B34FF}" destId="{73AC88D7-9C05-3541-9188-2FB0EAF9A7B0}" srcOrd="0" destOrd="0" presId="urn:microsoft.com/office/officeart/2009/3/layout/HorizontalOrganizationChart"/>
    <dgm:cxn modelId="{D62AC106-A5E8-4F4B-9B53-BEC37E62A9AE}" type="presParOf" srcId="{95F09F6D-D76D-664A-9064-C1247D3B34FF}" destId="{07D1EAED-CB24-414D-A5A3-163613907B82}" srcOrd="1" destOrd="0" presId="urn:microsoft.com/office/officeart/2009/3/layout/HorizontalOrganizationChart"/>
    <dgm:cxn modelId="{CE1E1BEE-00C4-294D-922B-93984543DFAA}" type="presParOf" srcId="{70A05119-8036-0B45-910C-9960CFB2A47A}" destId="{41C88898-F96E-484D-BABE-B1E2BD325D84}" srcOrd="1" destOrd="0" presId="urn:microsoft.com/office/officeart/2009/3/layout/HorizontalOrganizationChart"/>
    <dgm:cxn modelId="{C92D88A0-39DD-944C-9A11-A9FB91F6B08F}" type="presParOf" srcId="{70A05119-8036-0B45-910C-9960CFB2A47A}" destId="{700C1013-A850-4D43-A275-7411D222239B}" srcOrd="2" destOrd="0" presId="urn:microsoft.com/office/officeart/2009/3/layout/HorizontalOrganizationChart"/>
    <dgm:cxn modelId="{009709B0-94DB-464C-9078-592FA5B340DA}" type="presParOf" srcId="{68A0B063-B846-BB4B-92BC-06218B407BC7}" destId="{BC725CB7-327D-704E-8519-C600837EE690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2ED72FB7-CD1D-2140-8884-0BAC834B3A95}">
      <dgm:prSet custT="1"/>
      <dgm:spPr/>
      <dgm:t>
        <a:bodyPr/>
        <a:lstStyle/>
        <a:p>
          <a:r>
            <a:rPr lang="zh-CN" altLang="en-US" sz="2000" dirty="0"/>
            <a:t>对立统一规律</a:t>
          </a:r>
        </a:p>
      </dgm:t>
    </dgm:pt>
    <dgm:pt modelId="{6F2C054C-ED5A-7F42-B266-42BEE316214F}" type="par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847531A4-3F6E-9F42-986E-C755A873B9D7}" type="sib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037220A4-F5C1-5648-9469-5BB5E7218F1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</a:rPr>
            <a:t>含义</a:t>
          </a:r>
        </a:p>
      </dgm:t>
    </dgm:pt>
    <dgm:pt modelId="{709D81C4-F3BB-0942-976F-626C0AB73113}" type="parTrans" cxnId="{A390732D-8153-4340-B62E-4B61902F0B48}">
      <dgm:prSet/>
      <dgm:spPr/>
      <dgm:t>
        <a:bodyPr/>
        <a:lstStyle/>
        <a:p>
          <a:endParaRPr lang="zh-CN" altLang="en-US"/>
        </a:p>
      </dgm:t>
    </dgm:pt>
    <dgm:pt modelId="{839C04EC-8E4E-E84F-9C5C-92816EA015BE}" type="sibTrans" cxnId="{A390732D-8153-4340-B62E-4B61902F0B48}">
      <dgm:prSet/>
      <dgm:spPr/>
      <dgm:t>
        <a:bodyPr/>
        <a:lstStyle/>
        <a:p>
          <a:endParaRPr lang="zh-CN" altLang="en-US"/>
        </a:p>
      </dgm:t>
    </dgm:pt>
    <dgm:pt modelId="{D9726D57-E039-C340-8D3E-9F67262ABE5D}">
      <dgm:prSet custT="1"/>
      <dgm:spPr/>
      <dgm:t>
        <a:bodyPr/>
        <a:lstStyle/>
        <a:p>
          <a:r>
            <a:rPr lang="zh-CN" altLang="en-US" sz="2000" dirty="0"/>
            <a:t>基本属性</a:t>
          </a:r>
        </a:p>
      </dgm:t>
    </dgm:pt>
    <dgm:pt modelId="{9DCC3A6C-BD3B-2542-893B-65788457BF79}" type="parTrans" cxnId="{384FF08E-AE53-164E-ACFC-D2B95913D9BC}">
      <dgm:prSet/>
      <dgm:spPr/>
      <dgm:t>
        <a:bodyPr/>
        <a:lstStyle/>
        <a:p>
          <a:endParaRPr lang="zh-CN" altLang="en-US"/>
        </a:p>
      </dgm:t>
    </dgm:pt>
    <dgm:pt modelId="{A303E6A0-C852-6943-AD87-4629CBD2FF5E}" type="sibTrans" cxnId="{384FF08E-AE53-164E-ACFC-D2B95913D9BC}">
      <dgm:prSet/>
      <dgm:spPr/>
      <dgm:t>
        <a:bodyPr/>
        <a:lstStyle/>
        <a:p>
          <a:endParaRPr lang="zh-CN" altLang="en-US"/>
        </a:p>
      </dgm:t>
    </dgm:pt>
    <dgm:pt modelId="{EBF57F5E-5CB5-9240-87A2-89E74BBF9B17}">
      <dgm:prSet custT="1"/>
      <dgm:spPr/>
      <dgm:t>
        <a:bodyPr/>
        <a:lstStyle/>
        <a:p>
          <a:r>
            <a:rPr lang="zh-CN" altLang="en-US" sz="2000" dirty="0"/>
            <a:t>不平衡性</a:t>
          </a:r>
        </a:p>
      </dgm:t>
    </dgm:pt>
    <dgm:pt modelId="{578E4938-C90B-A043-9470-79559B46753E}" type="parTrans" cxnId="{3A1002AD-09B1-D649-9D0A-37DFFDEA0DC1}">
      <dgm:prSet/>
      <dgm:spPr/>
      <dgm:t>
        <a:bodyPr/>
        <a:lstStyle/>
        <a:p>
          <a:endParaRPr lang="zh-CN" altLang="en-US"/>
        </a:p>
      </dgm:t>
    </dgm:pt>
    <dgm:pt modelId="{9DBCB88F-BBD2-5A44-9446-3A4CBC3CE634}" type="sibTrans" cxnId="{3A1002AD-09B1-D649-9D0A-37DFFDEA0DC1}">
      <dgm:prSet/>
      <dgm:spPr/>
      <dgm:t>
        <a:bodyPr/>
        <a:lstStyle/>
        <a:p>
          <a:endParaRPr lang="zh-CN" altLang="en-US"/>
        </a:p>
      </dgm:t>
    </dgm:pt>
    <dgm:pt modelId="{863986A3-A037-8E4E-9560-B142CA446AE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</a:rPr>
            <a:t>内外因</a:t>
          </a:r>
        </a:p>
      </dgm:t>
    </dgm:pt>
    <dgm:pt modelId="{1DD99DBD-E61D-154B-95A1-3DB5A73940C1}" type="parTrans" cxnId="{60695E00-6F6B-F344-A071-F442E97E8A96}">
      <dgm:prSet/>
      <dgm:spPr/>
      <dgm:t>
        <a:bodyPr/>
        <a:lstStyle/>
        <a:p>
          <a:endParaRPr lang="zh-CN" altLang="en-US"/>
        </a:p>
      </dgm:t>
    </dgm:pt>
    <dgm:pt modelId="{28E3250B-BFFB-D340-9363-CEDF57C330FC}" type="sibTrans" cxnId="{60695E00-6F6B-F344-A071-F442E97E8A96}">
      <dgm:prSet/>
      <dgm:spPr/>
      <dgm:t>
        <a:bodyPr/>
        <a:lstStyle/>
        <a:p>
          <a:endParaRPr lang="zh-CN" altLang="en-US"/>
        </a:p>
      </dgm:t>
    </dgm:pt>
    <dgm:pt modelId="{B40F3744-115D-6849-9A5A-3674E0489DD7}">
      <dgm:prSet custT="1"/>
      <dgm:spPr/>
      <dgm:t>
        <a:bodyPr/>
        <a:lstStyle/>
        <a:p>
          <a:r>
            <a:rPr lang="zh-CN" altLang="en-US" sz="2000" dirty="0"/>
            <a:t>普遍性与特殊性</a:t>
          </a:r>
        </a:p>
      </dgm:t>
    </dgm:pt>
    <dgm:pt modelId="{4AC39364-D655-584A-A17C-25EE340B63E9}" type="parTrans" cxnId="{0D1CF802-803C-4C40-835E-87FCB16DA51E}">
      <dgm:prSet/>
      <dgm:spPr/>
      <dgm:t>
        <a:bodyPr/>
        <a:lstStyle/>
        <a:p>
          <a:endParaRPr lang="zh-CN" altLang="en-US"/>
        </a:p>
      </dgm:t>
    </dgm:pt>
    <dgm:pt modelId="{473B5F04-26DD-9A40-BD7D-C3EA6684B035}" type="sibTrans" cxnId="{0D1CF802-803C-4C40-835E-87FCB16DA51E}">
      <dgm:prSet/>
      <dgm:spPr/>
      <dgm:t>
        <a:bodyPr/>
        <a:lstStyle/>
        <a:p>
          <a:endParaRPr lang="zh-CN" altLang="en-US"/>
        </a:p>
      </dgm:t>
    </dgm:pt>
    <dgm:pt modelId="{2FA5C719-5882-0549-A262-1C61448B12DF}">
      <dgm:prSet custT="1"/>
      <dgm:spPr/>
      <dgm:t>
        <a:bodyPr/>
        <a:lstStyle/>
        <a:p>
          <a:r>
            <a:rPr lang="zh-CN" altLang="en-US" sz="2000" dirty="0"/>
            <a:t>地位</a:t>
          </a:r>
        </a:p>
      </dgm:t>
    </dgm:pt>
    <dgm:pt modelId="{34242824-FDD2-9947-9248-EE00638CE51A}" type="parTrans" cxnId="{013911D5-303B-684D-91C5-46B88F84936C}">
      <dgm:prSet/>
      <dgm:spPr/>
      <dgm:t>
        <a:bodyPr/>
        <a:lstStyle/>
        <a:p>
          <a:endParaRPr lang="zh-CN" altLang="en-US"/>
        </a:p>
      </dgm:t>
    </dgm:pt>
    <dgm:pt modelId="{51E5CE2A-DC4C-DA42-A722-0B7AD9C4E851}" type="sibTrans" cxnId="{013911D5-303B-684D-91C5-46B88F84936C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8A0B063-B846-BB4B-92BC-06218B407BC7}" type="pres">
      <dgm:prSet presAssocID="{2ED72FB7-CD1D-2140-8884-0BAC834B3A95}" presName="hierRoot1" presStyleCnt="0">
        <dgm:presLayoutVars>
          <dgm:hierBranch val="init"/>
        </dgm:presLayoutVars>
      </dgm:prSet>
      <dgm:spPr/>
    </dgm:pt>
    <dgm:pt modelId="{916059A2-BC8F-6444-8E7A-D596408D4628}" type="pres">
      <dgm:prSet presAssocID="{2ED72FB7-CD1D-2140-8884-0BAC834B3A95}" presName="rootComposite1" presStyleCnt="0"/>
      <dgm:spPr/>
    </dgm:pt>
    <dgm:pt modelId="{13A9C134-DB1A-B840-8F9E-085DAE83A648}" type="pres">
      <dgm:prSet presAssocID="{2ED72FB7-CD1D-2140-8884-0BAC834B3A95}" presName="rootText1" presStyleLbl="node0" presStyleIdx="0" presStyleCnt="1" custScaleX="153116" custScaleY="215145">
        <dgm:presLayoutVars>
          <dgm:chPref val="3"/>
        </dgm:presLayoutVars>
      </dgm:prSet>
      <dgm:spPr/>
    </dgm:pt>
    <dgm:pt modelId="{CD4C7C8F-4FBF-6443-924A-6F7253FE3177}" type="pres">
      <dgm:prSet presAssocID="{2ED72FB7-CD1D-2140-8884-0BAC834B3A95}" presName="rootConnector1" presStyleLbl="node1" presStyleIdx="0" presStyleCnt="0"/>
      <dgm:spPr/>
    </dgm:pt>
    <dgm:pt modelId="{DF67389B-289D-324E-AB4C-001B717AD1A9}" type="pres">
      <dgm:prSet presAssocID="{2ED72FB7-CD1D-2140-8884-0BAC834B3A95}" presName="hierChild2" presStyleCnt="0"/>
      <dgm:spPr/>
    </dgm:pt>
    <dgm:pt modelId="{817614AC-13F4-AE40-9BD3-5A010075C298}" type="pres">
      <dgm:prSet presAssocID="{709D81C4-F3BB-0942-976F-626C0AB73113}" presName="Name64" presStyleLbl="parChTrans1D2" presStyleIdx="0" presStyleCnt="2"/>
      <dgm:spPr/>
    </dgm:pt>
    <dgm:pt modelId="{21A8B392-D71E-DA45-B533-A360D710288F}" type="pres">
      <dgm:prSet presAssocID="{037220A4-F5C1-5648-9469-5BB5E7218F14}" presName="hierRoot2" presStyleCnt="0">
        <dgm:presLayoutVars>
          <dgm:hierBranch val="init"/>
        </dgm:presLayoutVars>
      </dgm:prSet>
      <dgm:spPr/>
    </dgm:pt>
    <dgm:pt modelId="{95726C0F-C3DD-6745-887E-5C4E832A4360}" type="pres">
      <dgm:prSet presAssocID="{037220A4-F5C1-5648-9469-5BB5E7218F14}" presName="rootComposite" presStyleCnt="0"/>
      <dgm:spPr/>
    </dgm:pt>
    <dgm:pt modelId="{B5ADED03-983F-C440-A97C-6506BE0202D9}" type="pres">
      <dgm:prSet presAssocID="{037220A4-F5C1-5648-9469-5BB5E7218F14}" presName="rootText" presStyleLbl="node2" presStyleIdx="0" presStyleCnt="2">
        <dgm:presLayoutVars>
          <dgm:chPref val="3"/>
        </dgm:presLayoutVars>
      </dgm:prSet>
      <dgm:spPr/>
    </dgm:pt>
    <dgm:pt modelId="{AD9BED53-2B4D-DB4A-B788-61F42D40B080}" type="pres">
      <dgm:prSet presAssocID="{037220A4-F5C1-5648-9469-5BB5E7218F14}" presName="rootConnector" presStyleLbl="node2" presStyleIdx="0" presStyleCnt="2"/>
      <dgm:spPr/>
    </dgm:pt>
    <dgm:pt modelId="{94E0273F-01C0-C641-AD31-AF334C460BC1}" type="pres">
      <dgm:prSet presAssocID="{037220A4-F5C1-5648-9469-5BB5E7218F14}" presName="hierChild4" presStyleCnt="0"/>
      <dgm:spPr/>
    </dgm:pt>
    <dgm:pt modelId="{591443D6-1FD8-8345-86D8-0207DF2421D5}" type="pres">
      <dgm:prSet presAssocID="{9DCC3A6C-BD3B-2542-893B-65788457BF79}" presName="Name64" presStyleLbl="parChTrans1D3" presStyleIdx="0" presStyleCnt="4"/>
      <dgm:spPr/>
    </dgm:pt>
    <dgm:pt modelId="{CB088FB6-3156-5744-9F39-8BD63F1932D6}" type="pres">
      <dgm:prSet presAssocID="{D9726D57-E039-C340-8D3E-9F67262ABE5D}" presName="hierRoot2" presStyleCnt="0">
        <dgm:presLayoutVars>
          <dgm:hierBranch val="init"/>
        </dgm:presLayoutVars>
      </dgm:prSet>
      <dgm:spPr/>
    </dgm:pt>
    <dgm:pt modelId="{7CD6EB38-4906-9A48-BEC4-EBFD0133980A}" type="pres">
      <dgm:prSet presAssocID="{D9726D57-E039-C340-8D3E-9F67262ABE5D}" presName="rootComposite" presStyleCnt="0"/>
      <dgm:spPr/>
    </dgm:pt>
    <dgm:pt modelId="{43C66485-8588-5746-B2A0-622E6FF09A5E}" type="pres">
      <dgm:prSet presAssocID="{D9726D57-E039-C340-8D3E-9F67262ABE5D}" presName="rootText" presStyleLbl="node3" presStyleIdx="0" presStyleCnt="4">
        <dgm:presLayoutVars>
          <dgm:chPref val="3"/>
        </dgm:presLayoutVars>
      </dgm:prSet>
      <dgm:spPr/>
    </dgm:pt>
    <dgm:pt modelId="{1075EC1A-D913-4D42-9158-D75D6FE6D9F8}" type="pres">
      <dgm:prSet presAssocID="{D9726D57-E039-C340-8D3E-9F67262ABE5D}" presName="rootConnector" presStyleLbl="node3" presStyleIdx="0" presStyleCnt="4"/>
      <dgm:spPr/>
    </dgm:pt>
    <dgm:pt modelId="{C0B92875-C3E6-0A4C-A2CE-439F91ED015F}" type="pres">
      <dgm:prSet presAssocID="{D9726D57-E039-C340-8D3E-9F67262ABE5D}" presName="hierChild4" presStyleCnt="0"/>
      <dgm:spPr/>
    </dgm:pt>
    <dgm:pt modelId="{461E279A-B3A4-EA40-877C-FAD6A0CA9494}" type="pres">
      <dgm:prSet presAssocID="{D9726D57-E039-C340-8D3E-9F67262ABE5D}" presName="hierChild5" presStyleCnt="0"/>
      <dgm:spPr/>
    </dgm:pt>
    <dgm:pt modelId="{6CD26E7C-7E10-224E-80B9-3730C586E9EF}" type="pres">
      <dgm:prSet presAssocID="{1DD99DBD-E61D-154B-95A1-3DB5A73940C1}" presName="Name64" presStyleLbl="parChTrans1D3" presStyleIdx="1" presStyleCnt="4"/>
      <dgm:spPr/>
    </dgm:pt>
    <dgm:pt modelId="{5474A3BF-B15E-0141-A82D-7B28D1C704A9}" type="pres">
      <dgm:prSet presAssocID="{863986A3-A037-8E4E-9560-B142CA446AEE}" presName="hierRoot2" presStyleCnt="0">
        <dgm:presLayoutVars>
          <dgm:hierBranch val="init"/>
        </dgm:presLayoutVars>
      </dgm:prSet>
      <dgm:spPr/>
    </dgm:pt>
    <dgm:pt modelId="{1D0B5537-344C-E547-B155-C6B3F7A673E1}" type="pres">
      <dgm:prSet presAssocID="{863986A3-A037-8E4E-9560-B142CA446AEE}" presName="rootComposite" presStyleCnt="0"/>
      <dgm:spPr/>
    </dgm:pt>
    <dgm:pt modelId="{F1869B29-FD66-BA45-89E4-3385665239ED}" type="pres">
      <dgm:prSet presAssocID="{863986A3-A037-8E4E-9560-B142CA446AEE}" presName="rootText" presStyleLbl="node3" presStyleIdx="1" presStyleCnt="4">
        <dgm:presLayoutVars>
          <dgm:chPref val="3"/>
        </dgm:presLayoutVars>
      </dgm:prSet>
      <dgm:spPr/>
    </dgm:pt>
    <dgm:pt modelId="{4283DB86-9663-4C4B-82E0-7A4BC9132711}" type="pres">
      <dgm:prSet presAssocID="{863986A3-A037-8E4E-9560-B142CA446AEE}" presName="rootConnector" presStyleLbl="node3" presStyleIdx="1" presStyleCnt="4"/>
      <dgm:spPr/>
    </dgm:pt>
    <dgm:pt modelId="{7B04B785-94C8-DF44-8B3B-6A4322BEDC71}" type="pres">
      <dgm:prSet presAssocID="{863986A3-A037-8E4E-9560-B142CA446AEE}" presName="hierChild4" presStyleCnt="0"/>
      <dgm:spPr/>
    </dgm:pt>
    <dgm:pt modelId="{82BE0EBA-B007-4043-AFB5-843AE19D0E4D}" type="pres">
      <dgm:prSet presAssocID="{863986A3-A037-8E4E-9560-B142CA446AEE}" presName="hierChild5" presStyleCnt="0"/>
      <dgm:spPr/>
    </dgm:pt>
    <dgm:pt modelId="{A9B8BA08-A4DB-F84E-BFEA-24FD7CD21446}" type="pres">
      <dgm:prSet presAssocID="{4AC39364-D655-584A-A17C-25EE340B63E9}" presName="Name64" presStyleLbl="parChTrans1D3" presStyleIdx="2" presStyleCnt="4"/>
      <dgm:spPr/>
    </dgm:pt>
    <dgm:pt modelId="{A9D4B8E9-D563-F443-99A4-5D542B6DF457}" type="pres">
      <dgm:prSet presAssocID="{B40F3744-115D-6849-9A5A-3674E0489DD7}" presName="hierRoot2" presStyleCnt="0">
        <dgm:presLayoutVars>
          <dgm:hierBranch val="init"/>
        </dgm:presLayoutVars>
      </dgm:prSet>
      <dgm:spPr/>
    </dgm:pt>
    <dgm:pt modelId="{047832C7-DE9F-F747-89D0-C70539E27409}" type="pres">
      <dgm:prSet presAssocID="{B40F3744-115D-6849-9A5A-3674E0489DD7}" presName="rootComposite" presStyleCnt="0"/>
      <dgm:spPr/>
    </dgm:pt>
    <dgm:pt modelId="{D3D03A26-174D-3A4F-B16C-84E0173CE231}" type="pres">
      <dgm:prSet presAssocID="{B40F3744-115D-6849-9A5A-3674E0489DD7}" presName="rootText" presStyleLbl="node3" presStyleIdx="2" presStyleCnt="4" custScaleX="191767" custScaleY="159446">
        <dgm:presLayoutVars>
          <dgm:chPref val="3"/>
        </dgm:presLayoutVars>
      </dgm:prSet>
      <dgm:spPr/>
    </dgm:pt>
    <dgm:pt modelId="{0CBEA997-BE64-7942-9509-495B806AAC67}" type="pres">
      <dgm:prSet presAssocID="{B40F3744-115D-6849-9A5A-3674E0489DD7}" presName="rootConnector" presStyleLbl="node3" presStyleIdx="2" presStyleCnt="4"/>
      <dgm:spPr/>
    </dgm:pt>
    <dgm:pt modelId="{CFD161ED-6527-3143-82E2-1F3691CED345}" type="pres">
      <dgm:prSet presAssocID="{B40F3744-115D-6849-9A5A-3674E0489DD7}" presName="hierChild4" presStyleCnt="0"/>
      <dgm:spPr/>
    </dgm:pt>
    <dgm:pt modelId="{B665CDED-32A9-C24A-A507-074E15C6F8C1}" type="pres">
      <dgm:prSet presAssocID="{B40F3744-115D-6849-9A5A-3674E0489DD7}" presName="hierChild5" presStyleCnt="0"/>
      <dgm:spPr/>
    </dgm:pt>
    <dgm:pt modelId="{CE905EDE-EEB8-624A-8531-5F3FD0835D1E}" type="pres">
      <dgm:prSet presAssocID="{578E4938-C90B-A043-9470-79559B46753E}" presName="Name64" presStyleLbl="parChTrans1D3" presStyleIdx="3" presStyleCnt="4"/>
      <dgm:spPr/>
    </dgm:pt>
    <dgm:pt modelId="{3182EDC0-0B4D-7045-B110-6203FD6292E5}" type="pres">
      <dgm:prSet presAssocID="{EBF57F5E-5CB5-9240-87A2-89E74BBF9B17}" presName="hierRoot2" presStyleCnt="0">
        <dgm:presLayoutVars>
          <dgm:hierBranch val="init"/>
        </dgm:presLayoutVars>
      </dgm:prSet>
      <dgm:spPr/>
    </dgm:pt>
    <dgm:pt modelId="{EE522805-BC6B-FD47-991F-2314C1AF0D53}" type="pres">
      <dgm:prSet presAssocID="{EBF57F5E-5CB5-9240-87A2-89E74BBF9B17}" presName="rootComposite" presStyleCnt="0"/>
      <dgm:spPr/>
    </dgm:pt>
    <dgm:pt modelId="{D60323CC-D001-064E-B062-9FFB6B4EFADD}" type="pres">
      <dgm:prSet presAssocID="{EBF57F5E-5CB5-9240-87A2-89E74BBF9B17}" presName="rootText" presStyleLbl="node3" presStyleIdx="3" presStyleCnt="4">
        <dgm:presLayoutVars>
          <dgm:chPref val="3"/>
        </dgm:presLayoutVars>
      </dgm:prSet>
      <dgm:spPr/>
    </dgm:pt>
    <dgm:pt modelId="{4F44EF02-68D8-884F-8597-A867462462CA}" type="pres">
      <dgm:prSet presAssocID="{EBF57F5E-5CB5-9240-87A2-89E74BBF9B17}" presName="rootConnector" presStyleLbl="node3" presStyleIdx="3" presStyleCnt="4"/>
      <dgm:spPr/>
    </dgm:pt>
    <dgm:pt modelId="{8CCA7BEF-2E45-3740-9466-DD9A4925A90E}" type="pres">
      <dgm:prSet presAssocID="{EBF57F5E-5CB5-9240-87A2-89E74BBF9B17}" presName="hierChild4" presStyleCnt="0"/>
      <dgm:spPr/>
    </dgm:pt>
    <dgm:pt modelId="{00A1AE28-E6D2-D44B-89CF-E8B71FAC1784}" type="pres">
      <dgm:prSet presAssocID="{EBF57F5E-5CB5-9240-87A2-89E74BBF9B17}" presName="hierChild5" presStyleCnt="0"/>
      <dgm:spPr/>
    </dgm:pt>
    <dgm:pt modelId="{664B6721-7363-B54F-842D-9C7976144ABB}" type="pres">
      <dgm:prSet presAssocID="{037220A4-F5C1-5648-9469-5BB5E7218F14}" presName="hierChild5" presStyleCnt="0"/>
      <dgm:spPr/>
    </dgm:pt>
    <dgm:pt modelId="{2CB70861-1DA0-B54F-8144-BF31B4BA9E78}" type="pres">
      <dgm:prSet presAssocID="{34242824-FDD2-9947-9248-EE00638CE51A}" presName="Name64" presStyleLbl="parChTrans1D2" presStyleIdx="1" presStyleCnt="2"/>
      <dgm:spPr/>
    </dgm:pt>
    <dgm:pt modelId="{70A05119-8036-0B45-910C-9960CFB2A47A}" type="pres">
      <dgm:prSet presAssocID="{2FA5C719-5882-0549-A262-1C61448B12DF}" presName="hierRoot2" presStyleCnt="0">
        <dgm:presLayoutVars>
          <dgm:hierBranch val="init"/>
        </dgm:presLayoutVars>
      </dgm:prSet>
      <dgm:spPr/>
    </dgm:pt>
    <dgm:pt modelId="{95F09F6D-D76D-664A-9064-C1247D3B34FF}" type="pres">
      <dgm:prSet presAssocID="{2FA5C719-5882-0549-A262-1C61448B12DF}" presName="rootComposite" presStyleCnt="0"/>
      <dgm:spPr/>
    </dgm:pt>
    <dgm:pt modelId="{73AC88D7-9C05-3541-9188-2FB0EAF9A7B0}" type="pres">
      <dgm:prSet presAssocID="{2FA5C719-5882-0549-A262-1C61448B12DF}" presName="rootText" presStyleLbl="node2" presStyleIdx="1" presStyleCnt="2">
        <dgm:presLayoutVars>
          <dgm:chPref val="3"/>
        </dgm:presLayoutVars>
      </dgm:prSet>
      <dgm:spPr/>
    </dgm:pt>
    <dgm:pt modelId="{07D1EAED-CB24-414D-A5A3-163613907B82}" type="pres">
      <dgm:prSet presAssocID="{2FA5C719-5882-0549-A262-1C61448B12DF}" presName="rootConnector" presStyleLbl="node2" presStyleIdx="1" presStyleCnt="2"/>
      <dgm:spPr/>
    </dgm:pt>
    <dgm:pt modelId="{41C88898-F96E-484D-BABE-B1E2BD325D84}" type="pres">
      <dgm:prSet presAssocID="{2FA5C719-5882-0549-A262-1C61448B12DF}" presName="hierChild4" presStyleCnt="0"/>
      <dgm:spPr/>
    </dgm:pt>
    <dgm:pt modelId="{700C1013-A850-4D43-A275-7411D222239B}" type="pres">
      <dgm:prSet presAssocID="{2FA5C719-5882-0549-A262-1C61448B12DF}" presName="hierChild5" presStyleCnt="0"/>
      <dgm:spPr/>
    </dgm:pt>
    <dgm:pt modelId="{BC725CB7-327D-704E-8519-C600837EE690}" type="pres">
      <dgm:prSet presAssocID="{2ED72FB7-CD1D-2140-8884-0BAC834B3A95}" presName="hierChild3" presStyleCnt="0"/>
      <dgm:spPr/>
    </dgm:pt>
  </dgm:ptLst>
  <dgm:cxnLst>
    <dgm:cxn modelId="{60695E00-6F6B-F344-A071-F442E97E8A96}" srcId="{037220A4-F5C1-5648-9469-5BB5E7218F14}" destId="{863986A3-A037-8E4E-9560-B142CA446AEE}" srcOrd="1" destOrd="0" parTransId="{1DD99DBD-E61D-154B-95A1-3DB5A73940C1}" sibTransId="{28E3250B-BFFB-D340-9363-CEDF57C330FC}"/>
    <dgm:cxn modelId="{A836C002-E812-2A45-9C1E-AD9E97A50E48}" type="presOf" srcId="{863986A3-A037-8E4E-9560-B142CA446AEE}" destId="{4283DB86-9663-4C4B-82E0-7A4BC9132711}" srcOrd="1" destOrd="0" presId="urn:microsoft.com/office/officeart/2009/3/layout/HorizontalOrganizationChart"/>
    <dgm:cxn modelId="{0D1CF802-803C-4C40-835E-87FCB16DA51E}" srcId="{037220A4-F5C1-5648-9469-5BB5E7218F14}" destId="{B40F3744-115D-6849-9A5A-3674E0489DD7}" srcOrd="2" destOrd="0" parTransId="{4AC39364-D655-584A-A17C-25EE340B63E9}" sibTransId="{473B5F04-26DD-9A40-BD7D-C3EA6684B035}"/>
    <dgm:cxn modelId="{BF5D0F1B-FD05-5842-AC7C-F62CE29927DB}" type="presOf" srcId="{E0E81B47-8AC3-1B43-AEBE-9D84A0F26F6C}" destId="{2906BD38-56B2-4A4D-9862-AB9EFA6E6823}" srcOrd="0" destOrd="0" presId="urn:microsoft.com/office/officeart/2009/3/layout/HorizontalOrganizationChart"/>
    <dgm:cxn modelId="{8A0A9521-B61B-E841-81FF-86C82F4071A5}" type="presOf" srcId="{2ED72FB7-CD1D-2140-8884-0BAC834B3A95}" destId="{CD4C7C8F-4FBF-6443-924A-6F7253FE3177}" srcOrd="1" destOrd="0" presId="urn:microsoft.com/office/officeart/2009/3/layout/HorizontalOrganizationChart"/>
    <dgm:cxn modelId="{11F2372D-CEFC-E342-BFAA-5C216EB08355}" type="presOf" srcId="{D9726D57-E039-C340-8D3E-9F67262ABE5D}" destId="{43C66485-8588-5746-B2A0-622E6FF09A5E}" srcOrd="0" destOrd="0" presId="urn:microsoft.com/office/officeart/2009/3/layout/HorizontalOrganizationChart"/>
    <dgm:cxn modelId="{A390732D-8153-4340-B62E-4B61902F0B48}" srcId="{2ED72FB7-CD1D-2140-8884-0BAC834B3A95}" destId="{037220A4-F5C1-5648-9469-5BB5E7218F14}" srcOrd="0" destOrd="0" parTransId="{709D81C4-F3BB-0942-976F-626C0AB73113}" sibTransId="{839C04EC-8E4E-E84F-9C5C-92816EA015BE}"/>
    <dgm:cxn modelId="{62B9545B-53E3-FB45-AFC6-B272B9F0EAF4}" type="presOf" srcId="{D9726D57-E039-C340-8D3E-9F67262ABE5D}" destId="{1075EC1A-D913-4D42-9158-D75D6FE6D9F8}" srcOrd="1" destOrd="0" presId="urn:microsoft.com/office/officeart/2009/3/layout/HorizontalOrganizationChart"/>
    <dgm:cxn modelId="{6757B372-7B8E-1143-8BCD-002246309851}" srcId="{E0E81B47-8AC3-1B43-AEBE-9D84A0F26F6C}" destId="{2ED72FB7-CD1D-2140-8884-0BAC834B3A95}" srcOrd="0" destOrd="0" parTransId="{6F2C054C-ED5A-7F42-B266-42BEE316214F}" sibTransId="{847531A4-3F6E-9F42-986E-C755A873B9D7}"/>
    <dgm:cxn modelId="{98E6827C-B358-C448-B3E1-D14534005A33}" type="presOf" srcId="{EBF57F5E-5CB5-9240-87A2-89E74BBF9B17}" destId="{D60323CC-D001-064E-B062-9FFB6B4EFADD}" srcOrd="0" destOrd="0" presId="urn:microsoft.com/office/officeart/2009/3/layout/HorizontalOrganizationChart"/>
    <dgm:cxn modelId="{384FF08E-AE53-164E-ACFC-D2B95913D9BC}" srcId="{037220A4-F5C1-5648-9469-5BB5E7218F14}" destId="{D9726D57-E039-C340-8D3E-9F67262ABE5D}" srcOrd="0" destOrd="0" parTransId="{9DCC3A6C-BD3B-2542-893B-65788457BF79}" sibTransId="{A303E6A0-C852-6943-AD87-4629CBD2FF5E}"/>
    <dgm:cxn modelId="{C2999F94-90BF-8C4B-87EF-4962546A6F89}" type="presOf" srcId="{578E4938-C90B-A043-9470-79559B46753E}" destId="{CE905EDE-EEB8-624A-8531-5F3FD0835D1E}" srcOrd="0" destOrd="0" presId="urn:microsoft.com/office/officeart/2009/3/layout/HorizontalOrganizationChart"/>
    <dgm:cxn modelId="{F26F1C96-1060-EE44-B24D-75E9BC557F74}" type="presOf" srcId="{863986A3-A037-8E4E-9560-B142CA446AEE}" destId="{F1869B29-FD66-BA45-89E4-3385665239ED}" srcOrd="0" destOrd="0" presId="urn:microsoft.com/office/officeart/2009/3/layout/HorizontalOrganizationChart"/>
    <dgm:cxn modelId="{2B635E98-2950-184A-8326-DF9B034E64A6}" type="presOf" srcId="{037220A4-F5C1-5648-9469-5BB5E7218F14}" destId="{B5ADED03-983F-C440-A97C-6506BE0202D9}" srcOrd="0" destOrd="0" presId="urn:microsoft.com/office/officeart/2009/3/layout/HorizontalOrganizationChart"/>
    <dgm:cxn modelId="{8372029D-431C-5D4D-B0BC-524D5F2D40F7}" type="presOf" srcId="{2ED72FB7-CD1D-2140-8884-0BAC834B3A95}" destId="{13A9C134-DB1A-B840-8F9E-085DAE83A648}" srcOrd="0" destOrd="0" presId="urn:microsoft.com/office/officeart/2009/3/layout/HorizontalOrganizationChart"/>
    <dgm:cxn modelId="{16EC8AA2-BDA5-344A-BEF2-6742C74E9E97}" type="presOf" srcId="{037220A4-F5C1-5648-9469-5BB5E7218F14}" destId="{AD9BED53-2B4D-DB4A-B788-61F42D40B080}" srcOrd="1" destOrd="0" presId="urn:microsoft.com/office/officeart/2009/3/layout/HorizontalOrganizationChart"/>
    <dgm:cxn modelId="{D05D1DA6-6D02-5C4F-9CEC-0B1CBFC0E251}" type="presOf" srcId="{1DD99DBD-E61D-154B-95A1-3DB5A73940C1}" destId="{6CD26E7C-7E10-224E-80B9-3730C586E9EF}" srcOrd="0" destOrd="0" presId="urn:microsoft.com/office/officeart/2009/3/layout/HorizontalOrganizationChart"/>
    <dgm:cxn modelId="{685C29A8-62FD-C04A-956A-84936F0BC71F}" type="presOf" srcId="{709D81C4-F3BB-0942-976F-626C0AB73113}" destId="{817614AC-13F4-AE40-9BD3-5A010075C298}" srcOrd="0" destOrd="0" presId="urn:microsoft.com/office/officeart/2009/3/layout/HorizontalOrganizationChart"/>
    <dgm:cxn modelId="{7B23D0A8-1689-574E-A356-3BE5D9140D43}" type="presOf" srcId="{4AC39364-D655-584A-A17C-25EE340B63E9}" destId="{A9B8BA08-A4DB-F84E-BFEA-24FD7CD21446}" srcOrd="0" destOrd="0" presId="urn:microsoft.com/office/officeart/2009/3/layout/HorizontalOrganizationChart"/>
    <dgm:cxn modelId="{3A1002AD-09B1-D649-9D0A-37DFFDEA0DC1}" srcId="{037220A4-F5C1-5648-9469-5BB5E7218F14}" destId="{EBF57F5E-5CB5-9240-87A2-89E74BBF9B17}" srcOrd="3" destOrd="0" parTransId="{578E4938-C90B-A043-9470-79559B46753E}" sibTransId="{9DBCB88F-BBD2-5A44-9446-3A4CBC3CE634}"/>
    <dgm:cxn modelId="{6F5A18C0-6731-1449-B08B-D367FA8BE0E5}" type="presOf" srcId="{2FA5C719-5882-0549-A262-1C61448B12DF}" destId="{73AC88D7-9C05-3541-9188-2FB0EAF9A7B0}" srcOrd="0" destOrd="0" presId="urn:microsoft.com/office/officeart/2009/3/layout/HorizontalOrganizationChart"/>
    <dgm:cxn modelId="{E8511FC6-7944-6446-8BE4-020CD6381912}" type="presOf" srcId="{2FA5C719-5882-0549-A262-1C61448B12DF}" destId="{07D1EAED-CB24-414D-A5A3-163613907B82}" srcOrd="1" destOrd="0" presId="urn:microsoft.com/office/officeart/2009/3/layout/HorizontalOrganizationChart"/>
    <dgm:cxn modelId="{013911D5-303B-684D-91C5-46B88F84936C}" srcId="{2ED72FB7-CD1D-2140-8884-0BAC834B3A95}" destId="{2FA5C719-5882-0549-A262-1C61448B12DF}" srcOrd="1" destOrd="0" parTransId="{34242824-FDD2-9947-9248-EE00638CE51A}" sibTransId="{51E5CE2A-DC4C-DA42-A722-0B7AD9C4E851}"/>
    <dgm:cxn modelId="{CA0CE2D5-C8A0-1744-A62C-34016ECFF315}" type="presOf" srcId="{34242824-FDD2-9947-9248-EE00638CE51A}" destId="{2CB70861-1DA0-B54F-8144-BF31B4BA9E78}" srcOrd="0" destOrd="0" presId="urn:microsoft.com/office/officeart/2009/3/layout/HorizontalOrganizationChart"/>
    <dgm:cxn modelId="{8DCB80DC-EAF2-954F-80A8-720070D7B552}" type="presOf" srcId="{EBF57F5E-5CB5-9240-87A2-89E74BBF9B17}" destId="{4F44EF02-68D8-884F-8597-A867462462CA}" srcOrd="1" destOrd="0" presId="urn:microsoft.com/office/officeart/2009/3/layout/HorizontalOrganizationChart"/>
    <dgm:cxn modelId="{3966FDE2-4FCF-9847-BC6A-1598A4CCF5FB}" type="presOf" srcId="{B40F3744-115D-6849-9A5A-3674E0489DD7}" destId="{D3D03A26-174D-3A4F-B16C-84E0173CE231}" srcOrd="0" destOrd="0" presId="urn:microsoft.com/office/officeart/2009/3/layout/HorizontalOrganizationChart"/>
    <dgm:cxn modelId="{0B77ADE3-D0FE-DF4B-824A-73FA55D75C2B}" type="presOf" srcId="{B40F3744-115D-6849-9A5A-3674E0489DD7}" destId="{0CBEA997-BE64-7942-9509-495B806AAC67}" srcOrd="1" destOrd="0" presId="urn:microsoft.com/office/officeart/2009/3/layout/HorizontalOrganizationChart"/>
    <dgm:cxn modelId="{9B356EEA-83FA-A040-949B-9536340AA3F8}" type="presOf" srcId="{9DCC3A6C-BD3B-2542-893B-65788457BF79}" destId="{591443D6-1FD8-8345-86D8-0207DF2421D5}" srcOrd="0" destOrd="0" presId="urn:microsoft.com/office/officeart/2009/3/layout/HorizontalOrganizationChart"/>
    <dgm:cxn modelId="{2A5F7DAE-02DB-944A-ADEA-A9BD924E0238}" type="presParOf" srcId="{2906BD38-56B2-4A4D-9862-AB9EFA6E6823}" destId="{68A0B063-B846-BB4B-92BC-06218B407BC7}" srcOrd="0" destOrd="0" presId="urn:microsoft.com/office/officeart/2009/3/layout/HorizontalOrganizationChart"/>
    <dgm:cxn modelId="{547468F7-3C0B-DE42-899F-39B357B0178F}" type="presParOf" srcId="{68A0B063-B846-BB4B-92BC-06218B407BC7}" destId="{916059A2-BC8F-6444-8E7A-D596408D4628}" srcOrd="0" destOrd="0" presId="urn:microsoft.com/office/officeart/2009/3/layout/HorizontalOrganizationChart"/>
    <dgm:cxn modelId="{2C43D232-0AFB-BB4C-B02C-967EA642806E}" type="presParOf" srcId="{916059A2-BC8F-6444-8E7A-D596408D4628}" destId="{13A9C134-DB1A-B840-8F9E-085DAE83A648}" srcOrd="0" destOrd="0" presId="urn:microsoft.com/office/officeart/2009/3/layout/HorizontalOrganizationChart"/>
    <dgm:cxn modelId="{926E58FC-17BC-E44D-8832-04EDAA5A9A9E}" type="presParOf" srcId="{916059A2-BC8F-6444-8E7A-D596408D4628}" destId="{CD4C7C8F-4FBF-6443-924A-6F7253FE3177}" srcOrd="1" destOrd="0" presId="urn:microsoft.com/office/officeart/2009/3/layout/HorizontalOrganizationChart"/>
    <dgm:cxn modelId="{F0350630-C851-934D-9E32-4A9FEB8BAB75}" type="presParOf" srcId="{68A0B063-B846-BB4B-92BC-06218B407BC7}" destId="{DF67389B-289D-324E-AB4C-001B717AD1A9}" srcOrd="1" destOrd="0" presId="urn:microsoft.com/office/officeart/2009/3/layout/HorizontalOrganizationChart"/>
    <dgm:cxn modelId="{56C91683-2ED7-3F43-9E7E-F39E95827C6F}" type="presParOf" srcId="{DF67389B-289D-324E-AB4C-001B717AD1A9}" destId="{817614AC-13F4-AE40-9BD3-5A010075C298}" srcOrd="0" destOrd="0" presId="urn:microsoft.com/office/officeart/2009/3/layout/HorizontalOrganizationChart"/>
    <dgm:cxn modelId="{C980D109-2F18-9646-B4D2-127271927CD7}" type="presParOf" srcId="{DF67389B-289D-324E-AB4C-001B717AD1A9}" destId="{21A8B392-D71E-DA45-B533-A360D710288F}" srcOrd="1" destOrd="0" presId="urn:microsoft.com/office/officeart/2009/3/layout/HorizontalOrganizationChart"/>
    <dgm:cxn modelId="{114DA840-2DE9-5E4A-A16D-2805D3F6AA55}" type="presParOf" srcId="{21A8B392-D71E-DA45-B533-A360D710288F}" destId="{95726C0F-C3DD-6745-887E-5C4E832A4360}" srcOrd="0" destOrd="0" presId="urn:microsoft.com/office/officeart/2009/3/layout/HorizontalOrganizationChart"/>
    <dgm:cxn modelId="{DAB7B125-548B-D54E-B72B-F24D035B0A00}" type="presParOf" srcId="{95726C0F-C3DD-6745-887E-5C4E832A4360}" destId="{B5ADED03-983F-C440-A97C-6506BE0202D9}" srcOrd="0" destOrd="0" presId="urn:microsoft.com/office/officeart/2009/3/layout/HorizontalOrganizationChart"/>
    <dgm:cxn modelId="{EC80C6BA-5927-E34B-83D3-2E1CB079E6CC}" type="presParOf" srcId="{95726C0F-C3DD-6745-887E-5C4E832A4360}" destId="{AD9BED53-2B4D-DB4A-B788-61F42D40B080}" srcOrd="1" destOrd="0" presId="urn:microsoft.com/office/officeart/2009/3/layout/HorizontalOrganizationChart"/>
    <dgm:cxn modelId="{58255FCA-96B9-B941-B212-CEBA797EC99E}" type="presParOf" srcId="{21A8B392-D71E-DA45-B533-A360D710288F}" destId="{94E0273F-01C0-C641-AD31-AF334C460BC1}" srcOrd="1" destOrd="0" presId="urn:microsoft.com/office/officeart/2009/3/layout/HorizontalOrganizationChart"/>
    <dgm:cxn modelId="{5A7A6FE7-D901-2C49-9082-D179BB967212}" type="presParOf" srcId="{94E0273F-01C0-C641-AD31-AF334C460BC1}" destId="{591443D6-1FD8-8345-86D8-0207DF2421D5}" srcOrd="0" destOrd="0" presId="urn:microsoft.com/office/officeart/2009/3/layout/HorizontalOrganizationChart"/>
    <dgm:cxn modelId="{7D4AC89C-A19D-D143-8D81-6D423B7A3CEA}" type="presParOf" srcId="{94E0273F-01C0-C641-AD31-AF334C460BC1}" destId="{CB088FB6-3156-5744-9F39-8BD63F1932D6}" srcOrd="1" destOrd="0" presId="urn:microsoft.com/office/officeart/2009/3/layout/HorizontalOrganizationChart"/>
    <dgm:cxn modelId="{26013A44-D26D-714A-B5CD-310CF8DDE76E}" type="presParOf" srcId="{CB088FB6-3156-5744-9F39-8BD63F1932D6}" destId="{7CD6EB38-4906-9A48-BEC4-EBFD0133980A}" srcOrd="0" destOrd="0" presId="urn:microsoft.com/office/officeart/2009/3/layout/HorizontalOrganizationChart"/>
    <dgm:cxn modelId="{1C2E9862-012D-CC4C-820E-F47E21C384E6}" type="presParOf" srcId="{7CD6EB38-4906-9A48-BEC4-EBFD0133980A}" destId="{43C66485-8588-5746-B2A0-622E6FF09A5E}" srcOrd="0" destOrd="0" presId="urn:microsoft.com/office/officeart/2009/3/layout/HorizontalOrganizationChart"/>
    <dgm:cxn modelId="{BB211C59-D3EB-BE46-8F0C-160B8A4E4014}" type="presParOf" srcId="{7CD6EB38-4906-9A48-BEC4-EBFD0133980A}" destId="{1075EC1A-D913-4D42-9158-D75D6FE6D9F8}" srcOrd="1" destOrd="0" presId="urn:microsoft.com/office/officeart/2009/3/layout/HorizontalOrganizationChart"/>
    <dgm:cxn modelId="{072B667E-F490-5F44-BD8A-8303B0730CF6}" type="presParOf" srcId="{CB088FB6-3156-5744-9F39-8BD63F1932D6}" destId="{C0B92875-C3E6-0A4C-A2CE-439F91ED015F}" srcOrd="1" destOrd="0" presId="urn:microsoft.com/office/officeart/2009/3/layout/HorizontalOrganizationChart"/>
    <dgm:cxn modelId="{BDAE273E-69C2-4C4C-BC21-1C6C34B6064B}" type="presParOf" srcId="{CB088FB6-3156-5744-9F39-8BD63F1932D6}" destId="{461E279A-B3A4-EA40-877C-FAD6A0CA9494}" srcOrd="2" destOrd="0" presId="urn:microsoft.com/office/officeart/2009/3/layout/HorizontalOrganizationChart"/>
    <dgm:cxn modelId="{C1E60B3C-D886-6544-A380-EFFAADBB7F04}" type="presParOf" srcId="{94E0273F-01C0-C641-AD31-AF334C460BC1}" destId="{6CD26E7C-7E10-224E-80B9-3730C586E9EF}" srcOrd="2" destOrd="0" presId="urn:microsoft.com/office/officeart/2009/3/layout/HorizontalOrganizationChart"/>
    <dgm:cxn modelId="{EC4CABB7-A87C-CF45-9514-62E87DCCF09D}" type="presParOf" srcId="{94E0273F-01C0-C641-AD31-AF334C460BC1}" destId="{5474A3BF-B15E-0141-A82D-7B28D1C704A9}" srcOrd="3" destOrd="0" presId="urn:microsoft.com/office/officeart/2009/3/layout/HorizontalOrganizationChart"/>
    <dgm:cxn modelId="{16880010-AEE0-7F48-89A9-F1112A6BB86A}" type="presParOf" srcId="{5474A3BF-B15E-0141-A82D-7B28D1C704A9}" destId="{1D0B5537-344C-E547-B155-C6B3F7A673E1}" srcOrd="0" destOrd="0" presId="urn:microsoft.com/office/officeart/2009/3/layout/HorizontalOrganizationChart"/>
    <dgm:cxn modelId="{4DA3DF83-33F7-1E46-84F6-BF12C065C8C8}" type="presParOf" srcId="{1D0B5537-344C-E547-B155-C6B3F7A673E1}" destId="{F1869B29-FD66-BA45-89E4-3385665239ED}" srcOrd="0" destOrd="0" presId="urn:microsoft.com/office/officeart/2009/3/layout/HorizontalOrganizationChart"/>
    <dgm:cxn modelId="{B28D8D75-C7D2-5A45-959B-58F1E89557B6}" type="presParOf" srcId="{1D0B5537-344C-E547-B155-C6B3F7A673E1}" destId="{4283DB86-9663-4C4B-82E0-7A4BC9132711}" srcOrd="1" destOrd="0" presId="urn:microsoft.com/office/officeart/2009/3/layout/HorizontalOrganizationChart"/>
    <dgm:cxn modelId="{EABE8111-82D5-D84A-9080-39DD44E86451}" type="presParOf" srcId="{5474A3BF-B15E-0141-A82D-7B28D1C704A9}" destId="{7B04B785-94C8-DF44-8B3B-6A4322BEDC71}" srcOrd="1" destOrd="0" presId="urn:microsoft.com/office/officeart/2009/3/layout/HorizontalOrganizationChart"/>
    <dgm:cxn modelId="{3540AFFD-5A16-364E-828E-C868E9399EA4}" type="presParOf" srcId="{5474A3BF-B15E-0141-A82D-7B28D1C704A9}" destId="{82BE0EBA-B007-4043-AFB5-843AE19D0E4D}" srcOrd="2" destOrd="0" presId="urn:microsoft.com/office/officeart/2009/3/layout/HorizontalOrganizationChart"/>
    <dgm:cxn modelId="{A2A9E9F3-81D7-4540-9A2F-CD6B85D022CA}" type="presParOf" srcId="{94E0273F-01C0-C641-AD31-AF334C460BC1}" destId="{A9B8BA08-A4DB-F84E-BFEA-24FD7CD21446}" srcOrd="4" destOrd="0" presId="urn:microsoft.com/office/officeart/2009/3/layout/HorizontalOrganizationChart"/>
    <dgm:cxn modelId="{9BA65EBF-24B4-F049-8D6E-4913A62A87EC}" type="presParOf" srcId="{94E0273F-01C0-C641-AD31-AF334C460BC1}" destId="{A9D4B8E9-D563-F443-99A4-5D542B6DF457}" srcOrd="5" destOrd="0" presId="urn:microsoft.com/office/officeart/2009/3/layout/HorizontalOrganizationChart"/>
    <dgm:cxn modelId="{8A563B00-9D5A-4A40-9352-0679781C7A5B}" type="presParOf" srcId="{A9D4B8E9-D563-F443-99A4-5D542B6DF457}" destId="{047832C7-DE9F-F747-89D0-C70539E27409}" srcOrd="0" destOrd="0" presId="urn:microsoft.com/office/officeart/2009/3/layout/HorizontalOrganizationChart"/>
    <dgm:cxn modelId="{F0B752A4-212D-E042-9C59-518CE8413177}" type="presParOf" srcId="{047832C7-DE9F-F747-89D0-C70539E27409}" destId="{D3D03A26-174D-3A4F-B16C-84E0173CE231}" srcOrd="0" destOrd="0" presId="urn:microsoft.com/office/officeart/2009/3/layout/HorizontalOrganizationChart"/>
    <dgm:cxn modelId="{4D2C83B5-A1AB-3446-911B-C8A358A46481}" type="presParOf" srcId="{047832C7-DE9F-F747-89D0-C70539E27409}" destId="{0CBEA997-BE64-7942-9509-495B806AAC67}" srcOrd="1" destOrd="0" presId="urn:microsoft.com/office/officeart/2009/3/layout/HorizontalOrganizationChart"/>
    <dgm:cxn modelId="{6F300B46-EA73-954B-9A2D-F69464B8F05D}" type="presParOf" srcId="{A9D4B8E9-D563-F443-99A4-5D542B6DF457}" destId="{CFD161ED-6527-3143-82E2-1F3691CED345}" srcOrd="1" destOrd="0" presId="urn:microsoft.com/office/officeart/2009/3/layout/HorizontalOrganizationChart"/>
    <dgm:cxn modelId="{A0D29A34-6BB7-BF4B-8225-F968B45DD109}" type="presParOf" srcId="{A9D4B8E9-D563-F443-99A4-5D542B6DF457}" destId="{B665CDED-32A9-C24A-A507-074E15C6F8C1}" srcOrd="2" destOrd="0" presId="urn:microsoft.com/office/officeart/2009/3/layout/HorizontalOrganizationChart"/>
    <dgm:cxn modelId="{9FAF0B64-7D77-4241-9D24-C5808974804E}" type="presParOf" srcId="{94E0273F-01C0-C641-AD31-AF334C460BC1}" destId="{CE905EDE-EEB8-624A-8531-5F3FD0835D1E}" srcOrd="6" destOrd="0" presId="urn:microsoft.com/office/officeart/2009/3/layout/HorizontalOrganizationChart"/>
    <dgm:cxn modelId="{F5FC0D95-34B7-B743-95A5-6D15A8CAF1C7}" type="presParOf" srcId="{94E0273F-01C0-C641-AD31-AF334C460BC1}" destId="{3182EDC0-0B4D-7045-B110-6203FD6292E5}" srcOrd="7" destOrd="0" presId="urn:microsoft.com/office/officeart/2009/3/layout/HorizontalOrganizationChart"/>
    <dgm:cxn modelId="{323C714E-A0C4-1943-991F-F9B161BF49FB}" type="presParOf" srcId="{3182EDC0-0B4D-7045-B110-6203FD6292E5}" destId="{EE522805-BC6B-FD47-991F-2314C1AF0D53}" srcOrd="0" destOrd="0" presId="urn:microsoft.com/office/officeart/2009/3/layout/HorizontalOrganizationChart"/>
    <dgm:cxn modelId="{096DE7F7-026F-2745-AF14-2389C06B52D5}" type="presParOf" srcId="{EE522805-BC6B-FD47-991F-2314C1AF0D53}" destId="{D60323CC-D001-064E-B062-9FFB6B4EFADD}" srcOrd="0" destOrd="0" presId="urn:microsoft.com/office/officeart/2009/3/layout/HorizontalOrganizationChart"/>
    <dgm:cxn modelId="{FB37712D-330F-D041-9955-A6B9BD1EA4C2}" type="presParOf" srcId="{EE522805-BC6B-FD47-991F-2314C1AF0D53}" destId="{4F44EF02-68D8-884F-8597-A867462462CA}" srcOrd="1" destOrd="0" presId="urn:microsoft.com/office/officeart/2009/3/layout/HorizontalOrganizationChart"/>
    <dgm:cxn modelId="{186E59CD-389E-FD41-9239-1A672A8839DB}" type="presParOf" srcId="{3182EDC0-0B4D-7045-B110-6203FD6292E5}" destId="{8CCA7BEF-2E45-3740-9466-DD9A4925A90E}" srcOrd="1" destOrd="0" presId="urn:microsoft.com/office/officeart/2009/3/layout/HorizontalOrganizationChart"/>
    <dgm:cxn modelId="{7286F089-503F-B249-B1BE-5DE3229A1B09}" type="presParOf" srcId="{3182EDC0-0B4D-7045-B110-6203FD6292E5}" destId="{00A1AE28-E6D2-D44B-89CF-E8B71FAC1784}" srcOrd="2" destOrd="0" presId="urn:microsoft.com/office/officeart/2009/3/layout/HorizontalOrganizationChart"/>
    <dgm:cxn modelId="{2969202F-E309-DB46-8D65-CC21FEFC7B8E}" type="presParOf" srcId="{21A8B392-D71E-DA45-B533-A360D710288F}" destId="{664B6721-7363-B54F-842D-9C7976144ABB}" srcOrd="2" destOrd="0" presId="urn:microsoft.com/office/officeart/2009/3/layout/HorizontalOrganizationChart"/>
    <dgm:cxn modelId="{38D86B26-434E-BE41-90F6-810A6EF48D67}" type="presParOf" srcId="{DF67389B-289D-324E-AB4C-001B717AD1A9}" destId="{2CB70861-1DA0-B54F-8144-BF31B4BA9E78}" srcOrd="2" destOrd="0" presId="urn:microsoft.com/office/officeart/2009/3/layout/HorizontalOrganizationChart"/>
    <dgm:cxn modelId="{3E7CD76F-CD64-3745-BC52-CB500A1B5E68}" type="presParOf" srcId="{DF67389B-289D-324E-AB4C-001B717AD1A9}" destId="{70A05119-8036-0B45-910C-9960CFB2A47A}" srcOrd="3" destOrd="0" presId="urn:microsoft.com/office/officeart/2009/3/layout/HorizontalOrganizationChart"/>
    <dgm:cxn modelId="{67F8CE5F-C409-F840-949E-8800E1620D57}" type="presParOf" srcId="{70A05119-8036-0B45-910C-9960CFB2A47A}" destId="{95F09F6D-D76D-664A-9064-C1247D3B34FF}" srcOrd="0" destOrd="0" presId="urn:microsoft.com/office/officeart/2009/3/layout/HorizontalOrganizationChart"/>
    <dgm:cxn modelId="{3E333D7D-E621-C84A-9AD0-3789ED20B1EE}" type="presParOf" srcId="{95F09F6D-D76D-664A-9064-C1247D3B34FF}" destId="{73AC88D7-9C05-3541-9188-2FB0EAF9A7B0}" srcOrd="0" destOrd="0" presId="urn:microsoft.com/office/officeart/2009/3/layout/HorizontalOrganizationChart"/>
    <dgm:cxn modelId="{0E33866A-FE4C-4C4E-A550-371DDF7A9B2C}" type="presParOf" srcId="{95F09F6D-D76D-664A-9064-C1247D3B34FF}" destId="{07D1EAED-CB24-414D-A5A3-163613907B82}" srcOrd="1" destOrd="0" presId="urn:microsoft.com/office/officeart/2009/3/layout/HorizontalOrganizationChart"/>
    <dgm:cxn modelId="{9CFA1A3C-24D2-2C40-A711-28153BEA3899}" type="presParOf" srcId="{70A05119-8036-0B45-910C-9960CFB2A47A}" destId="{41C88898-F96E-484D-BABE-B1E2BD325D84}" srcOrd="1" destOrd="0" presId="urn:microsoft.com/office/officeart/2009/3/layout/HorizontalOrganizationChart"/>
    <dgm:cxn modelId="{CED9B048-040D-FC4C-A1F9-17B9AE0AC2E2}" type="presParOf" srcId="{70A05119-8036-0B45-910C-9960CFB2A47A}" destId="{700C1013-A850-4D43-A275-7411D222239B}" srcOrd="2" destOrd="0" presId="urn:microsoft.com/office/officeart/2009/3/layout/HorizontalOrganizationChart"/>
    <dgm:cxn modelId="{1FD761B4-83C1-C543-B3B2-981775397C0C}" type="presParOf" srcId="{68A0B063-B846-BB4B-92BC-06218B407BC7}" destId="{BC725CB7-327D-704E-8519-C600837EE690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34132D61-4D79-414F-A4B7-E39816984D53}">
      <dgm:prSet/>
      <dgm:spPr>
        <a:noFill/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唯物和唯心</a:t>
          </a:r>
        </a:p>
      </dgm:t>
    </dgm:pt>
    <dgm:pt modelId="{06DE2633-143C-B44C-ADAD-9E42EF2268B0}" type="par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4067663-6B76-244E-A413-2D7A2C2C5BBE}" type="sib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D65E109-E2D9-5245-A995-95443BDC2127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物质</a:t>
          </a:r>
        </a:p>
      </dgm:t>
    </dgm:pt>
    <dgm:pt modelId="{450B49EF-5F32-6341-B572-19C94EA8307D}" type="par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F99B0249-C181-8C46-8A8A-E03ECC92C966}" type="sib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98781D3-ABD1-6142-9EA2-5B6505E1055B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BAEFB812-19D6-104E-932A-81E72E80D2DC}" type="pres">
      <dgm:prSet presAssocID="{66DC20E1-68E6-404E-9A00-620555ADC736}" presName="rootComposite1" presStyleCnt="0"/>
      <dgm:spPr/>
    </dgm:pt>
    <dgm:pt modelId="{310EFFBE-6B14-CB43-A649-F2C0E39C02A0}" type="pres">
      <dgm:prSet presAssocID="{66DC20E1-68E6-404E-9A00-620555ADC736}" presName="rootText1" presStyleLbl="node0" presStyleIdx="0" presStyleCnt="1" custScaleX="155924" custScaleY="123697">
        <dgm:presLayoutVars>
          <dgm:chPref val="3"/>
        </dgm:presLayoutVars>
      </dgm:prSet>
      <dgm:spPr/>
    </dgm:pt>
    <dgm:pt modelId="{2257B149-65DF-5345-BB8F-BEA55F28ECFE}" type="pres">
      <dgm:prSet presAssocID="{66DC20E1-68E6-404E-9A00-620555ADC736}" presName="rootConnector1" presStyleLbl="node1" presStyleIdx="0" presStyleCnt="0"/>
      <dgm:spPr/>
    </dgm:pt>
    <dgm:pt modelId="{C399088F-CE50-BD4D-A981-AFAB27928CB2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</dgm:pt>
    <dgm:pt modelId="{5274CC5D-531E-3540-8738-46F7812F7922}" type="pres">
      <dgm:prSet presAssocID="{2E32BCC5-CF4F-4F47-9471-9B26A6BBEDB3}" presName="rootComposite" presStyleCnt="0"/>
      <dgm:spPr/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</dgm:pt>
    <dgm:pt modelId="{3EA0987E-106E-AD40-ABF1-791D6B80D19B}" type="pres">
      <dgm:prSet presAssocID="{2E32BCC5-CF4F-4F47-9471-9B26A6BBEDB3}" presName="rootConnector" presStyleLbl="node2" presStyleIdx="0" presStyleCnt="3"/>
      <dgm:spPr/>
    </dgm:pt>
    <dgm:pt modelId="{72E7D02C-EA41-184B-A8EA-64979B8EBEEE}" type="pres">
      <dgm:prSet presAssocID="{2E32BCC5-CF4F-4F47-9471-9B26A6BBEDB3}" presName="hierChild4" presStyleCnt="0"/>
      <dgm:spPr/>
    </dgm:pt>
    <dgm:pt modelId="{467603C6-46F5-7842-A5BB-A356C62CD752}" type="pres">
      <dgm:prSet presAssocID="{06DE2633-143C-B44C-ADAD-9E42EF2268B0}" presName="Name64" presStyleLbl="parChTrans1D3" presStyleIdx="0" presStyleCnt="2"/>
      <dgm:spPr/>
    </dgm:pt>
    <dgm:pt modelId="{A38A5E6B-06E6-7641-962C-92011459F9A0}" type="pres">
      <dgm:prSet presAssocID="{34132D61-4D79-414F-A4B7-E39816984D53}" presName="hierRoot2" presStyleCnt="0">
        <dgm:presLayoutVars>
          <dgm:hierBranch val="init"/>
        </dgm:presLayoutVars>
      </dgm:prSet>
      <dgm:spPr/>
    </dgm:pt>
    <dgm:pt modelId="{B98A05BA-F574-D742-BBD2-6D533A95DD92}" type="pres">
      <dgm:prSet presAssocID="{34132D61-4D79-414F-A4B7-E39816984D53}" presName="rootComposite" presStyleCnt="0"/>
      <dgm:spPr/>
    </dgm:pt>
    <dgm:pt modelId="{C974270C-A063-1F40-A440-8E1491B0147E}" type="pres">
      <dgm:prSet presAssocID="{34132D61-4D79-414F-A4B7-E39816984D53}" presName="rootText" presStyleLbl="node3" presStyleIdx="0" presStyleCnt="2">
        <dgm:presLayoutVars>
          <dgm:chPref val="3"/>
        </dgm:presLayoutVars>
      </dgm:prSet>
      <dgm:spPr/>
    </dgm:pt>
    <dgm:pt modelId="{A97C6F97-2B46-FD46-B564-7E7EB786A70A}" type="pres">
      <dgm:prSet presAssocID="{34132D61-4D79-414F-A4B7-E39816984D53}" presName="rootConnector" presStyleLbl="node3" presStyleIdx="0" presStyleCnt="2"/>
      <dgm:spPr/>
    </dgm:pt>
    <dgm:pt modelId="{E609E030-E63A-B04C-BC4B-DF4E16EED326}" type="pres">
      <dgm:prSet presAssocID="{34132D61-4D79-414F-A4B7-E39816984D53}" presName="hierChild4" presStyleCnt="0"/>
      <dgm:spPr/>
    </dgm:pt>
    <dgm:pt modelId="{2AD99557-7973-4847-9F0D-537EF5E7FAF2}" type="pres">
      <dgm:prSet presAssocID="{34132D61-4D79-414F-A4B7-E39816984D53}" presName="hierChild5" presStyleCnt="0"/>
      <dgm:spPr/>
    </dgm:pt>
    <dgm:pt modelId="{4BEB0283-437A-5344-8822-1B528AF9462F}" type="pres">
      <dgm:prSet presAssocID="{450B49EF-5F32-6341-B572-19C94EA8307D}" presName="Name64" presStyleLbl="parChTrans1D3" presStyleIdx="1" presStyleCnt="2"/>
      <dgm:spPr/>
    </dgm:pt>
    <dgm:pt modelId="{C4DB4389-D771-8347-A7C0-904342D84B4B}" type="pres">
      <dgm:prSet presAssocID="{0D65E109-E2D9-5245-A995-95443BDC2127}" presName="hierRoot2" presStyleCnt="0">
        <dgm:presLayoutVars>
          <dgm:hierBranch val="init"/>
        </dgm:presLayoutVars>
      </dgm:prSet>
      <dgm:spPr/>
    </dgm:pt>
    <dgm:pt modelId="{2BE79771-F9DA-714B-BC1C-AF2D3494E0C9}" type="pres">
      <dgm:prSet presAssocID="{0D65E109-E2D9-5245-A995-95443BDC2127}" presName="rootComposite" presStyleCnt="0"/>
      <dgm:spPr/>
    </dgm:pt>
    <dgm:pt modelId="{D0CD57B1-9CFF-5B44-A3FF-0300A045D841}" type="pres">
      <dgm:prSet presAssocID="{0D65E109-E2D9-5245-A995-95443BDC2127}" presName="rootText" presStyleLbl="node3" presStyleIdx="1" presStyleCnt="2">
        <dgm:presLayoutVars>
          <dgm:chPref val="3"/>
        </dgm:presLayoutVars>
      </dgm:prSet>
      <dgm:spPr/>
    </dgm:pt>
    <dgm:pt modelId="{912A2F67-96A5-554E-825C-4A8D200AD6B9}" type="pres">
      <dgm:prSet presAssocID="{0D65E109-E2D9-5245-A995-95443BDC2127}" presName="rootConnector" presStyleLbl="node3" presStyleIdx="1" presStyleCnt="2"/>
      <dgm:spPr/>
    </dgm:pt>
    <dgm:pt modelId="{95565D55-CF68-7346-A1BC-BDB2C40C06A5}" type="pres">
      <dgm:prSet presAssocID="{0D65E109-E2D9-5245-A995-95443BDC2127}" presName="hierChild4" presStyleCnt="0"/>
      <dgm:spPr/>
    </dgm:pt>
    <dgm:pt modelId="{F4C5735D-AB36-A14A-B199-24C79BDCCE04}" type="pres">
      <dgm:prSet presAssocID="{0D65E109-E2D9-5245-A995-95443BDC2127}" presName="hierChild5" presStyleCnt="0"/>
      <dgm:spPr/>
    </dgm:pt>
    <dgm:pt modelId="{04C73C2B-0D53-0447-8F82-DE7E2ABC2F5E}" type="pres">
      <dgm:prSet presAssocID="{2E32BCC5-CF4F-4F47-9471-9B26A6BBEDB3}" presName="hierChild5" presStyleCnt="0"/>
      <dgm:spPr/>
    </dgm:pt>
    <dgm:pt modelId="{83D7326F-BD9E-9346-9D31-47895C6B95C8}" type="pres">
      <dgm:prSet presAssocID="{90DBF32A-8108-8F45-AEE1-08FBCD6002CA}" presName="Name64" presStyleLbl="parChTrans1D2" presStyleIdx="1" presStyleCnt="3"/>
      <dgm:spPr/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</dgm:pt>
    <dgm:pt modelId="{FD3C68BB-D8CB-7747-BA67-E659945A456A}" type="pres">
      <dgm:prSet presAssocID="{79F416B7-7ECC-734D-8ECE-97032074E6B9}" presName="rootComposite" presStyleCnt="0"/>
      <dgm:spPr/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</dgm:pt>
    <dgm:pt modelId="{3DD5551E-483C-9743-8CCE-F48B7F507F0D}" type="pres">
      <dgm:prSet presAssocID="{79F416B7-7ECC-734D-8ECE-97032074E6B9}" presName="rootConnector" presStyleLbl="node2" presStyleIdx="1" presStyleCnt="3"/>
      <dgm:spPr/>
    </dgm:pt>
    <dgm:pt modelId="{F38A4705-CFAE-BB4A-811D-859D7DFC3980}" type="pres">
      <dgm:prSet presAssocID="{79F416B7-7ECC-734D-8ECE-97032074E6B9}" presName="hierChild4" presStyleCnt="0"/>
      <dgm:spPr/>
    </dgm:pt>
    <dgm:pt modelId="{D9465368-B3F1-B549-B325-33EE417B8163}" type="pres">
      <dgm:prSet presAssocID="{79F416B7-7ECC-734D-8ECE-97032074E6B9}" presName="hierChild5" presStyleCnt="0"/>
      <dgm:spPr/>
    </dgm:pt>
    <dgm:pt modelId="{3042DFE5-9735-744A-B3BB-3A0F9BAF8B24}" type="pres">
      <dgm:prSet presAssocID="{128112BF-4030-7947-9C53-6B0FE9F3ADAF}" presName="Name64" presStyleLbl="parChTrans1D2" presStyleIdx="2" presStyleCnt="3"/>
      <dgm:spPr/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</dgm:pt>
    <dgm:pt modelId="{EBCD5DA0-E14E-5C47-B914-DF662577CEFC}" type="pres">
      <dgm:prSet presAssocID="{AC8B9C64-BFF9-A944-9F48-6C37DDE9BAF4}" presName="rootComposite" presStyleCnt="0"/>
      <dgm:spPr/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</dgm:pt>
    <dgm:pt modelId="{6BE98E2D-14DE-1747-A87A-A7261AB160F8}" type="pres">
      <dgm:prSet presAssocID="{AC8B9C64-BFF9-A944-9F48-6C37DDE9BAF4}" presName="rootConnector" presStyleLbl="node2" presStyleIdx="2" presStyleCnt="3"/>
      <dgm:spPr/>
    </dgm:pt>
    <dgm:pt modelId="{8D65867D-5AF4-7546-9A08-8D24173160C8}" type="pres">
      <dgm:prSet presAssocID="{AC8B9C64-BFF9-A944-9F48-6C37DDE9BAF4}" presName="hierChild4" presStyleCnt="0"/>
      <dgm:spPr/>
    </dgm:pt>
    <dgm:pt modelId="{C3B9B0E3-E876-3944-87CE-0B0AD61FDF90}" type="pres">
      <dgm:prSet presAssocID="{AC8B9C64-BFF9-A944-9F48-6C37DDE9BAF4}" presName="hierChild5" presStyleCnt="0"/>
      <dgm:spPr/>
    </dgm:pt>
    <dgm:pt modelId="{6A8BC6FE-9998-2748-B960-368F9951ACD1}" type="pres">
      <dgm:prSet presAssocID="{66DC20E1-68E6-404E-9A00-620555ADC736}" presName="hierChild3" presStyleCnt="0"/>
      <dgm:spPr/>
    </dgm:pt>
  </dgm:ptLst>
  <dgm:cxnLst>
    <dgm:cxn modelId="{BF38850C-10A6-F542-8D49-F4A0D55E1315}" type="presOf" srcId="{459F7B76-1F3F-044D-85C9-817C04DCDAF1}" destId="{4E7B51FF-05C8-AC47-996F-2FD76AEA9516}" srcOrd="0" destOrd="0" presId="urn:microsoft.com/office/officeart/2009/3/layout/HorizontalOrganizationChart"/>
    <dgm:cxn modelId="{0EE31E11-4F4B-5D4D-9F38-3F70CD0DC5CA}" type="presOf" srcId="{66DC20E1-68E6-404E-9A00-620555ADC736}" destId="{310EFFBE-6B14-CB43-A649-F2C0E39C02A0}" srcOrd="0" destOrd="0" presId="urn:microsoft.com/office/officeart/2009/3/layout/HorizontalOrganizationChart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5A73EC18-98B7-4B4F-96EB-1F7E61E2C238}" type="presOf" srcId="{450B49EF-5F32-6341-B572-19C94EA8307D}" destId="{4BEB0283-437A-5344-8822-1B528AF9462F}" srcOrd="0" destOrd="0" presId="urn:microsoft.com/office/officeart/2009/3/layout/HorizontalOrganizationChart"/>
    <dgm:cxn modelId="{3E68241A-A883-3149-8B1D-79575AF515EC}" type="presOf" srcId="{0D65E109-E2D9-5245-A995-95443BDC2127}" destId="{D0CD57B1-9CFF-5B44-A3FF-0300A045D841}" srcOrd="0" destOrd="0" presId="urn:microsoft.com/office/officeart/2009/3/layout/HorizontalOrganizationChart"/>
    <dgm:cxn modelId="{4F551B22-3297-AD4F-BAD1-DEDA13AB7381}" type="presOf" srcId="{79F416B7-7ECC-734D-8ECE-97032074E6B9}" destId="{57F1799C-9E31-2740-BAA4-93B871B0A4C3}" srcOrd="0" destOrd="0" presId="urn:microsoft.com/office/officeart/2009/3/layout/HorizontalOrganizationChart"/>
    <dgm:cxn modelId="{53715F2F-7C31-684A-93EE-4C15160F526A}" type="presOf" srcId="{66DC20E1-68E6-404E-9A00-620555ADC736}" destId="{2257B149-65DF-5345-BB8F-BEA55F28ECFE}" srcOrd="1" destOrd="0" presId="urn:microsoft.com/office/officeart/2009/3/layout/HorizontalOrganizationChart"/>
    <dgm:cxn modelId="{5B39BB42-54DB-FF4F-A088-435BFC1AA302}" type="presOf" srcId="{0D65E109-E2D9-5245-A995-95443BDC2127}" destId="{912A2F67-96A5-554E-825C-4A8D200AD6B9}" srcOrd="1" destOrd="0" presId="urn:microsoft.com/office/officeart/2009/3/layout/HorizontalOrganizationChart"/>
    <dgm:cxn modelId="{35578143-BC45-F54C-B9B3-20CB129AD84C}" type="presOf" srcId="{AC8B9C64-BFF9-A944-9F48-6C37DDE9BAF4}" destId="{6BE98E2D-14DE-1747-A87A-A7261AB160F8}" srcOrd="1" destOrd="0" presId="urn:microsoft.com/office/officeart/2009/3/layout/HorizontalOrganizationChart"/>
    <dgm:cxn modelId="{A7604951-96B4-6547-803B-D273A8020046}" srcId="{2E32BCC5-CF4F-4F47-9471-9B26A6BBEDB3}" destId="{0D65E109-E2D9-5245-A995-95443BDC2127}" srcOrd="1" destOrd="0" parTransId="{450B49EF-5F32-6341-B572-19C94EA8307D}" sibTransId="{F99B0249-C181-8C46-8A8A-E03ECC92C966}"/>
    <dgm:cxn modelId="{3772A059-CA7B-8D4D-BDDC-50CFC1FEAB50}" type="presOf" srcId="{AC8B9C64-BFF9-A944-9F48-6C37DDE9BAF4}" destId="{D4BE8BC5-9FAB-784D-9608-092FBC546049}" srcOrd="0" destOrd="0" presId="urn:microsoft.com/office/officeart/2009/3/layout/HorizontalOrganizationChart"/>
    <dgm:cxn modelId="{1BFFC159-479D-E94B-9CCB-CEF9082BB513}" type="presOf" srcId="{E0E81B47-8AC3-1B43-AEBE-9D84A0F26F6C}" destId="{2906BD38-56B2-4A4D-9862-AB9EFA6E6823}" srcOrd="0" destOrd="0" presId="urn:microsoft.com/office/officeart/2009/3/layout/HorizontalOrganizationChart"/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A87CBD86-F732-4744-BE87-80B00858DA19}" type="presOf" srcId="{79F416B7-7ECC-734D-8ECE-97032074E6B9}" destId="{3DD5551E-483C-9743-8CCE-F48B7F507F0D}" srcOrd="1" destOrd="0" presId="urn:microsoft.com/office/officeart/2009/3/layout/HorizontalOrganizationChart"/>
    <dgm:cxn modelId="{C0F691DE-DF07-2042-92FD-2C85115C1369}" type="presOf" srcId="{2E32BCC5-CF4F-4F47-9471-9B26A6BBEDB3}" destId="{141E662C-C174-534F-88CC-E3784BA55203}" srcOrd="0" destOrd="0" presId="urn:microsoft.com/office/officeart/2009/3/layout/HorizontalOrganizationChart"/>
    <dgm:cxn modelId="{7732E1E1-D745-6C43-BEFF-E8C8DF111ACB}" type="presOf" srcId="{90DBF32A-8108-8F45-AEE1-08FBCD6002CA}" destId="{83D7326F-BD9E-9346-9D31-47895C6B95C8}" srcOrd="0" destOrd="0" presId="urn:microsoft.com/office/officeart/2009/3/layout/HorizontalOrganizationChart"/>
    <dgm:cxn modelId="{3B4CDDE4-C1A6-F544-801B-4A6B301091B2}" type="presOf" srcId="{2E32BCC5-CF4F-4F47-9471-9B26A6BBEDB3}" destId="{3EA0987E-106E-AD40-ABF1-791D6B80D19B}" srcOrd="1" destOrd="0" presId="urn:microsoft.com/office/officeart/2009/3/layout/HorizontalOrganizationChart"/>
    <dgm:cxn modelId="{872227E6-B354-9547-B8BE-1C8F715B78EF}" type="presOf" srcId="{06DE2633-143C-B44C-ADAD-9E42EF2268B0}" destId="{467603C6-46F5-7842-A5BB-A356C62CD752}" srcOrd="0" destOrd="0" presId="urn:microsoft.com/office/officeart/2009/3/layout/HorizontalOrganizationChart"/>
    <dgm:cxn modelId="{1F725FE9-B195-C74E-B0EA-93DE74EC6A65}" type="presOf" srcId="{128112BF-4030-7947-9C53-6B0FE9F3ADAF}" destId="{3042DFE5-9735-744A-B3BB-3A0F9BAF8B24}" srcOrd="0" destOrd="0" presId="urn:microsoft.com/office/officeart/2009/3/layout/HorizontalOrganizationChart"/>
    <dgm:cxn modelId="{D8A2D4E9-B620-BA48-86A7-1D70FDB2308F}" type="presOf" srcId="{34132D61-4D79-414F-A4B7-E39816984D53}" destId="{A97C6F97-2B46-FD46-B564-7E7EB786A70A}" srcOrd="1" destOrd="0" presId="urn:microsoft.com/office/officeart/2009/3/layout/HorizontalOrganizationChart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39EA2CFA-67D1-254F-A8EE-A5B39B6E3722}" type="presOf" srcId="{34132D61-4D79-414F-A4B7-E39816984D53}" destId="{C974270C-A063-1F40-A440-8E1491B0147E}" srcOrd="0" destOrd="0" presId="urn:microsoft.com/office/officeart/2009/3/layout/HorizontalOrganizationChart"/>
    <dgm:cxn modelId="{97D26EFF-B7FD-F143-A140-D98943522DFC}" srcId="{2E32BCC5-CF4F-4F47-9471-9B26A6BBEDB3}" destId="{34132D61-4D79-414F-A4B7-E39816984D53}" srcOrd="0" destOrd="0" parTransId="{06DE2633-143C-B44C-ADAD-9E42EF2268B0}" sibTransId="{04067663-6B76-244E-A413-2D7A2C2C5BBE}"/>
    <dgm:cxn modelId="{801EEFE3-4ED1-8040-83F2-E9D8B8CC0230}" type="presParOf" srcId="{2906BD38-56B2-4A4D-9862-AB9EFA6E6823}" destId="{698781D3-ABD1-6142-9EA2-5B6505E1055B}" srcOrd="0" destOrd="0" presId="urn:microsoft.com/office/officeart/2009/3/layout/HorizontalOrganizationChart"/>
    <dgm:cxn modelId="{06C21916-99B3-434D-8F3E-90BC80E54502}" type="presParOf" srcId="{698781D3-ABD1-6142-9EA2-5B6505E1055B}" destId="{BAEFB812-19D6-104E-932A-81E72E80D2DC}" srcOrd="0" destOrd="0" presId="urn:microsoft.com/office/officeart/2009/3/layout/HorizontalOrganizationChart"/>
    <dgm:cxn modelId="{FAC86C26-D889-8E4F-A2B5-C4E526FA08A0}" type="presParOf" srcId="{BAEFB812-19D6-104E-932A-81E72E80D2DC}" destId="{310EFFBE-6B14-CB43-A649-F2C0E39C02A0}" srcOrd="0" destOrd="0" presId="urn:microsoft.com/office/officeart/2009/3/layout/HorizontalOrganizationChart"/>
    <dgm:cxn modelId="{99BD47C6-FE58-934B-A326-5164E90B9051}" type="presParOf" srcId="{BAEFB812-19D6-104E-932A-81E72E80D2DC}" destId="{2257B149-65DF-5345-BB8F-BEA55F28ECFE}" srcOrd="1" destOrd="0" presId="urn:microsoft.com/office/officeart/2009/3/layout/HorizontalOrganizationChart"/>
    <dgm:cxn modelId="{BCC42F5F-DBA4-CE4E-B194-A597D20690FC}" type="presParOf" srcId="{698781D3-ABD1-6142-9EA2-5B6505E1055B}" destId="{C399088F-CE50-BD4D-A981-AFAB27928CB2}" srcOrd="1" destOrd="0" presId="urn:microsoft.com/office/officeart/2009/3/layout/HorizontalOrganizationChart"/>
    <dgm:cxn modelId="{66575698-6B6A-2A46-9190-74200592A005}" type="presParOf" srcId="{C399088F-CE50-BD4D-A981-AFAB27928CB2}" destId="{4E7B51FF-05C8-AC47-996F-2FD76AEA9516}" srcOrd="0" destOrd="0" presId="urn:microsoft.com/office/officeart/2009/3/layout/HorizontalOrganizationChart"/>
    <dgm:cxn modelId="{DDB7636B-FC3F-C44E-84ED-BDB837281A68}" type="presParOf" srcId="{C399088F-CE50-BD4D-A981-AFAB27928CB2}" destId="{C1A271BD-7C8C-2641-90CB-21EBFA71428D}" srcOrd="1" destOrd="0" presId="urn:microsoft.com/office/officeart/2009/3/layout/HorizontalOrganizationChart"/>
    <dgm:cxn modelId="{A8EDA5D1-0960-BE44-981C-7F1153A825CE}" type="presParOf" srcId="{C1A271BD-7C8C-2641-90CB-21EBFA71428D}" destId="{5274CC5D-531E-3540-8738-46F7812F7922}" srcOrd="0" destOrd="0" presId="urn:microsoft.com/office/officeart/2009/3/layout/HorizontalOrganizationChart"/>
    <dgm:cxn modelId="{756506F1-72DF-EC4A-9D4F-1CA51D2ED719}" type="presParOf" srcId="{5274CC5D-531E-3540-8738-46F7812F7922}" destId="{141E662C-C174-534F-88CC-E3784BA55203}" srcOrd="0" destOrd="0" presId="urn:microsoft.com/office/officeart/2009/3/layout/HorizontalOrganizationChart"/>
    <dgm:cxn modelId="{A145B71F-4903-5A44-92F2-2FA207E0B676}" type="presParOf" srcId="{5274CC5D-531E-3540-8738-46F7812F7922}" destId="{3EA0987E-106E-AD40-ABF1-791D6B80D19B}" srcOrd="1" destOrd="0" presId="urn:microsoft.com/office/officeart/2009/3/layout/HorizontalOrganizationChart"/>
    <dgm:cxn modelId="{1A8B59C0-ACED-C849-AFFA-A8F117F047EC}" type="presParOf" srcId="{C1A271BD-7C8C-2641-90CB-21EBFA71428D}" destId="{72E7D02C-EA41-184B-A8EA-64979B8EBEEE}" srcOrd="1" destOrd="0" presId="urn:microsoft.com/office/officeart/2009/3/layout/HorizontalOrganizationChart"/>
    <dgm:cxn modelId="{2BE7912F-AB34-6F4D-B518-0649298AB8F8}" type="presParOf" srcId="{72E7D02C-EA41-184B-A8EA-64979B8EBEEE}" destId="{467603C6-46F5-7842-A5BB-A356C62CD752}" srcOrd="0" destOrd="0" presId="urn:microsoft.com/office/officeart/2009/3/layout/HorizontalOrganizationChart"/>
    <dgm:cxn modelId="{938EE01A-B266-BC46-BEE6-AB062FF05B18}" type="presParOf" srcId="{72E7D02C-EA41-184B-A8EA-64979B8EBEEE}" destId="{A38A5E6B-06E6-7641-962C-92011459F9A0}" srcOrd="1" destOrd="0" presId="urn:microsoft.com/office/officeart/2009/3/layout/HorizontalOrganizationChart"/>
    <dgm:cxn modelId="{16500216-6796-ED47-959A-A35260987CDB}" type="presParOf" srcId="{A38A5E6B-06E6-7641-962C-92011459F9A0}" destId="{B98A05BA-F574-D742-BBD2-6D533A95DD92}" srcOrd="0" destOrd="0" presId="urn:microsoft.com/office/officeart/2009/3/layout/HorizontalOrganizationChart"/>
    <dgm:cxn modelId="{FF817A19-8C63-5B40-818F-94E7354CECBA}" type="presParOf" srcId="{B98A05BA-F574-D742-BBD2-6D533A95DD92}" destId="{C974270C-A063-1F40-A440-8E1491B0147E}" srcOrd="0" destOrd="0" presId="urn:microsoft.com/office/officeart/2009/3/layout/HorizontalOrganizationChart"/>
    <dgm:cxn modelId="{AF486A00-AC7C-6A44-AAEB-51F539E4A161}" type="presParOf" srcId="{B98A05BA-F574-D742-BBD2-6D533A95DD92}" destId="{A97C6F97-2B46-FD46-B564-7E7EB786A70A}" srcOrd="1" destOrd="0" presId="urn:microsoft.com/office/officeart/2009/3/layout/HorizontalOrganizationChart"/>
    <dgm:cxn modelId="{DFB1F53B-69D0-744E-9E3B-01253CE9B9A3}" type="presParOf" srcId="{A38A5E6B-06E6-7641-962C-92011459F9A0}" destId="{E609E030-E63A-B04C-BC4B-DF4E16EED326}" srcOrd="1" destOrd="0" presId="urn:microsoft.com/office/officeart/2009/3/layout/HorizontalOrganizationChart"/>
    <dgm:cxn modelId="{3F68FD76-4FEA-D049-9C70-914F37A6D2AB}" type="presParOf" srcId="{A38A5E6B-06E6-7641-962C-92011459F9A0}" destId="{2AD99557-7973-4847-9F0D-537EF5E7FAF2}" srcOrd="2" destOrd="0" presId="urn:microsoft.com/office/officeart/2009/3/layout/HorizontalOrganizationChart"/>
    <dgm:cxn modelId="{F4835298-A22E-AA40-9C22-CA543DEAA560}" type="presParOf" srcId="{72E7D02C-EA41-184B-A8EA-64979B8EBEEE}" destId="{4BEB0283-437A-5344-8822-1B528AF9462F}" srcOrd="2" destOrd="0" presId="urn:microsoft.com/office/officeart/2009/3/layout/HorizontalOrganizationChart"/>
    <dgm:cxn modelId="{2C35CC52-03B3-9446-BC91-4AC737D2B44B}" type="presParOf" srcId="{72E7D02C-EA41-184B-A8EA-64979B8EBEEE}" destId="{C4DB4389-D771-8347-A7C0-904342D84B4B}" srcOrd="3" destOrd="0" presId="urn:microsoft.com/office/officeart/2009/3/layout/HorizontalOrganizationChart"/>
    <dgm:cxn modelId="{25CF196B-4ECF-004D-8991-5412699431E1}" type="presParOf" srcId="{C4DB4389-D771-8347-A7C0-904342D84B4B}" destId="{2BE79771-F9DA-714B-BC1C-AF2D3494E0C9}" srcOrd="0" destOrd="0" presId="urn:microsoft.com/office/officeart/2009/3/layout/HorizontalOrganizationChart"/>
    <dgm:cxn modelId="{FDCDD412-8752-844D-867F-94D17CA4510B}" type="presParOf" srcId="{2BE79771-F9DA-714B-BC1C-AF2D3494E0C9}" destId="{D0CD57B1-9CFF-5B44-A3FF-0300A045D841}" srcOrd="0" destOrd="0" presId="urn:microsoft.com/office/officeart/2009/3/layout/HorizontalOrganizationChart"/>
    <dgm:cxn modelId="{8FDD9440-2C93-CC48-8940-BDB40EA3FB66}" type="presParOf" srcId="{2BE79771-F9DA-714B-BC1C-AF2D3494E0C9}" destId="{912A2F67-96A5-554E-825C-4A8D200AD6B9}" srcOrd="1" destOrd="0" presId="urn:microsoft.com/office/officeart/2009/3/layout/HorizontalOrganizationChart"/>
    <dgm:cxn modelId="{4065963F-DD44-1045-9AB5-4CA4D4649B86}" type="presParOf" srcId="{C4DB4389-D771-8347-A7C0-904342D84B4B}" destId="{95565D55-CF68-7346-A1BC-BDB2C40C06A5}" srcOrd="1" destOrd="0" presId="urn:microsoft.com/office/officeart/2009/3/layout/HorizontalOrganizationChart"/>
    <dgm:cxn modelId="{648BD764-4755-FA47-9844-0F0F14D89EF5}" type="presParOf" srcId="{C4DB4389-D771-8347-A7C0-904342D84B4B}" destId="{F4C5735D-AB36-A14A-B199-24C79BDCCE04}" srcOrd="2" destOrd="0" presId="urn:microsoft.com/office/officeart/2009/3/layout/HorizontalOrganizationChart"/>
    <dgm:cxn modelId="{F8D7D58F-03C3-C341-9A0D-8FA57EE75639}" type="presParOf" srcId="{C1A271BD-7C8C-2641-90CB-21EBFA71428D}" destId="{04C73C2B-0D53-0447-8F82-DE7E2ABC2F5E}" srcOrd="2" destOrd="0" presId="urn:microsoft.com/office/officeart/2009/3/layout/HorizontalOrganizationChart"/>
    <dgm:cxn modelId="{507CC01A-33C0-E644-A871-931391F015C9}" type="presParOf" srcId="{C399088F-CE50-BD4D-A981-AFAB27928CB2}" destId="{83D7326F-BD9E-9346-9D31-47895C6B95C8}" srcOrd="2" destOrd="0" presId="urn:microsoft.com/office/officeart/2009/3/layout/HorizontalOrganizationChart"/>
    <dgm:cxn modelId="{062328F7-C545-274B-87E5-DD07F8CE1E2A}" type="presParOf" srcId="{C399088F-CE50-BD4D-A981-AFAB27928CB2}" destId="{064AE4FB-4D02-2746-911E-DB2EB3858A9B}" srcOrd="3" destOrd="0" presId="urn:microsoft.com/office/officeart/2009/3/layout/HorizontalOrganizationChart"/>
    <dgm:cxn modelId="{62B3F688-FED4-3446-8532-8DC8D1ED049A}" type="presParOf" srcId="{064AE4FB-4D02-2746-911E-DB2EB3858A9B}" destId="{FD3C68BB-D8CB-7747-BA67-E659945A456A}" srcOrd="0" destOrd="0" presId="urn:microsoft.com/office/officeart/2009/3/layout/HorizontalOrganizationChart"/>
    <dgm:cxn modelId="{C5811657-3D87-2F45-9D4E-22AF7540BA32}" type="presParOf" srcId="{FD3C68BB-D8CB-7747-BA67-E659945A456A}" destId="{57F1799C-9E31-2740-BAA4-93B871B0A4C3}" srcOrd="0" destOrd="0" presId="urn:microsoft.com/office/officeart/2009/3/layout/HorizontalOrganizationChart"/>
    <dgm:cxn modelId="{0A97EDF6-C0DC-9C4D-B448-81A4CD6A4D4F}" type="presParOf" srcId="{FD3C68BB-D8CB-7747-BA67-E659945A456A}" destId="{3DD5551E-483C-9743-8CCE-F48B7F507F0D}" srcOrd="1" destOrd="0" presId="urn:microsoft.com/office/officeart/2009/3/layout/HorizontalOrganizationChart"/>
    <dgm:cxn modelId="{B5EE36B2-935A-454D-A89D-F7A8D5E74885}" type="presParOf" srcId="{064AE4FB-4D02-2746-911E-DB2EB3858A9B}" destId="{F38A4705-CFAE-BB4A-811D-859D7DFC3980}" srcOrd="1" destOrd="0" presId="urn:microsoft.com/office/officeart/2009/3/layout/HorizontalOrganizationChart"/>
    <dgm:cxn modelId="{966E57D9-1EA1-C641-AE94-DCBFAB3F377F}" type="presParOf" srcId="{064AE4FB-4D02-2746-911E-DB2EB3858A9B}" destId="{D9465368-B3F1-B549-B325-33EE417B8163}" srcOrd="2" destOrd="0" presId="urn:microsoft.com/office/officeart/2009/3/layout/HorizontalOrganizationChart"/>
    <dgm:cxn modelId="{ED34BC69-67E8-9A45-88B0-65D0285FE1E1}" type="presParOf" srcId="{C399088F-CE50-BD4D-A981-AFAB27928CB2}" destId="{3042DFE5-9735-744A-B3BB-3A0F9BAF8B24}" srcOrd="4" destOrd="0" presId="urn:microsoft.com/office/officeart/2009/3/layout/HorizontalOrganizationChart"/>
    <dgm:cxn modelId="{F5BD6E2D-9273-FC4B-9424-C62D84880A8A}" type="presParOf" srcId="{C399088F-CE50-BD4D-A981-AFAB27928CB2}" destId="{3E607B34-A92E-AB48-B453-CAD18C4A1DB3}" srcOrd="5" destOrd="0" presId="urn:microsoft.com/office/officeart/2009/3/layout/HorizontalOrganizationChart"/>
    <dgm:cxn modelId="{CC1AE9F5-6AFB-C243-9E33-D53F26917466}" type="presParOf" srcId="{3E607B34-A92E-AB48-B453-CAD18C4A1DB3}" destId="{EBCD5DA0-E14E-5C47-B914-DF662577CEFC}" srcOrd="0" destOrd="0" presId="urn:microsoft.com/office/officeart/2009/3/layout/HorizontalOrganizationChart"/>
    <dgm:cxn modelId="{E744B094-2F4F-AE4E-AE31-2388A4CE7F77}" type="presParOf" srcId="{EBCD5DA0-E14E-5C47-B914-DF662577CEFC}" destId="{D4BE8BC5-9FAB-784D-9608-092FBC546049}" srcOrd="0" destOrd="0" presId="urn:microsoft.com/office/officeart/2009/3/layout/HorizontalOrganizationChart"/>
    <dgm:cxn modelId="{DC930591-4C06-1541-AC7B-4322BF4D6024}" type="presParOf" srcId="{EBCD5DA0-E14E-5C47-B914-DF662577CEFC}" destId="{6BE98E2D-14DE-1747-A87A-A7261AB160F8}" srcOrd="1" destOrd="0" presId="urn:microsoft.com/office/officeart/2009/3/layout/HorizontalOrganizationChart"/>
    <dgm:cxn modelId="{858569B4-0FE8-1046-842E-FF554A35296C}" type="presParOf" srcId="{3E607B34-A92E-AB48-B453-CAD18C4A1DB3}" destId="{8D65867D-5AF4-7546-9A08-8D24173160C8}" srcOrd="1" destOrd="0" presId="urn:microsoft.com/office/officeart/2009/3/layout/HorizontalOrganizationChart"/>
    <dgm:cxn modelId="{AF31EDF5-9DB4-2D42-A8F1-CC7FF0B8EA34}" type="presParOf" srcId="{3E607B34-A92E-AB48-B453-CAD18C4A1DB3}" destId="{C3B9B0E3-E876-3944-87CE-0B0AD61FDF90}" srcOrd="2" destOrd="0" presId="urn:microsoft.com/office/officeart/2009/3/layout/HorizontalOrganizationChart"/>
    <dgm:cxn modelId="{5FF2A67D-194C-AC44-9841-8E3CDAFF2911}" type="presParOf" srcId="{698781D3-ABD1-6142-9EA2-5B6505E1055B}" destId="{6A8BC6FE-9998-2748-B960-368F9951ACD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2ED72FB7-CD1D-2140-8884-0BAC834B3A95}">
      <dgm:prSet custT="1"/>
      <dgm:spPr/>
      <dgm:t>
        <a:bodyPr/>
        <a:lstStyle/>
        <a:p>
          <a:r>
            <a:rPr lang="zh-CN" altLang="en-US" sz="2000" dirty="0"/>
            <a:t>对立统一规律</a:t>
          </a:r>
        </a:p>
      </dgm:t>
    </dgm:pt>
    <dgm:pt modelId="{6F2C054C-ED5A-7F42-B266-42BEE316214F}" type="par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847531A4-3F6E-9F42-986E-C755A873B9D7}" type="sib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037220A4-F5C1-5648-9469-5BB5E7218F1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</a:rPr>
            <a:t>含义</a:t>
          </a:r>
        </a:p>
      </dgm:t>
    </dgm:pt>
    <dgm:pt modelId="{709D81C4-F3BB-0942-976F-626C0AB73113}" type="parTrans" cxnId="{A390732D-8153-4340-B62E-4B61902F0B48}">
      <dgm:prSet/>
      <dgm:spPr/>
      <dgm:t>
        <a:bodyPr/>
        <a:lstStyle/>
        <a:p>
          <a:endParaRPr lang="zh-CN" altLang="en-US"/>
        </a:p>
      </dgm:t>
    </dgm:pt>
    <dgm:pt modelId="{839C04EC-8E4E-E84F-9C5C-92816EA015BE}" type="sibTrans" cxnId="{A390732D-8153-4340-B62E-4B61902F0B48}">
      <dgm:prSet/>
      <dgm:spPr/>
      <dgm:t>
        <a:bodyPr/>
        <a:lstStyle/>
        <a:p>
          <a:endParaRPr lang="zh-CN" altLang="en-US"/>
        </a:p>
      </dgm:t>
    </dgm:pt>
    <dgm:pt modelId="{D9726D57-E039-C340-8D3E-9F67262ABE5D}">
      <dgm:prSet custT="1"/>
      <dgm:spPr/>
      <dgm:t>
        <a:bodyPr/>
        <a:lstStyle/>
        <a:p>
          <a:r>
            <a:rPr lang="zh-CN" altLang="en-US" sz="2000" dirty="0"/>
            <a:t>基本属性</a:t>
          </a:r>
        </a:p>
      </dgm:t>
    </dgm:pt>
    <dgm:pt modelId="{9DCC3A6C-BD3B-2542-893B-65788457BF79}" type="parTrans" cxnId="{384FF08E-AE53-164E-ACFC-D2B95913D9BC}">
      <dgm:prSet/>
      <dgm:spPr/>
      <dgm:t>
        <a:bodyPr/>
        <a:lstStyle/>
        <a:p>
          <a:endParaRPr lang="zh-CN" altLang="en-US"/>
        </a:p>
      </dgm:t>
    </dgm:pt>
    <dgm:pt modelId="{A303E6A0-C852-6943-AD87-4629CBD2FF5E}" type="sibTrans" cxnId="{384FF08E-AE53-164E-ACFC-D2B95913D9BC}">
      <dgm:prSet/>
      <dgm:spPr/>
      <dgm:t>
        <a:bodyPr/>
        <a:lstStyle/>
        <a:p>
          <a:endParaRPr lang="zh-CN" altLang="en-US"/>
        </a:p>
      </dgm:t>
    </dgm:pt>
    <dgm:pt modelId="{EBF57F5E-5CB5-9240-87A2-89E74BBF9B17}">
      <dgm:prSet custT="1"/>
      <dgm:spPr/>
      <dgm:t>
        <a:bodyPr/>
        <a:lstStyle/>
        <a:p>
          <a:r>
            <a:rPr lang="zh-CN" altLang="en-US" sz="2000" dirty="0"/>
            <a:t>不平衡性</a:t>
          </a:r>
        </a:p>
      </dgm:t>
    </dgm:pt>
    <dgm:pt modelId="{578E4938-C90B-A043-9470-79559B46753E}" type="parTrans" cxnId="{3A1002AD-09B1-D649-9D0A-37DFFDEA0DC1}">
      <dgm:prSet/>
      <dgm:spPr/>
      <dgm:t>
        <a:bodyPr/>
        <a:lstStyle/>
        <a:p>
          <a:endParaRPr lang="zh-CN" altLang="en-US"/>
        </a:p>
      </dgm:t>
    </dgm:pt>
    <dgm:pt modelId="{9DBCB88F-BBD2-5A44-9446-3A4CBC3CE634}" type="sibTrans" cxnId="{3A1002AD-09B1-D649-9D0A-37DFFDEA0DC1}">
      <dgm:prSet/>
      <dgm:spPr/>
      <dgm:t>
        <a:bodyPr/>
        <a:lstStyle/>
        <a:p>
          <a:endParaRPr lang="zh-CN" altLang="en-US"/>
        </a:p>
      </dgm:t>
    </dgm:pt>
    <dgm:pt modelId="{863986A3-A037-8E4E-9560-B142CA446AE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</a:rPr>
            <a:t>内外因</a:t>
          </a:r>
        </a:p>
      </dgm:t>
    </dgm:pt>
    <dgm:pt modelId="{1DD99DBD-E61D-154B-95A1-3DB5A73940C1}" type="parTrans" cxnId="{60695E00-6F6B-F344-A071-F442E97E8A96}">
      <dgm:prSet/>
      <dgm:spPr/>
      <dgm:t>
        <a:bodyPr/>
        <a:lstStyle/>
        <a:p>
          <a:endParaRPr lang="zh-CN" altLang="en-US"/>
        </a:p>
      </dgm:t>
    </dgm:pt>
    <dgm:pt modelId="{28E3250B-BFFB-D340-9363-CEDF57C330FC}" type="sibTrans" cxnId="{60695E00-6F6B-F344-A071-F442E97E8A96}">
      <dgm:prSet/>
      <dgm:spPr/>
      <dgm:t>
        <a:bodyPr/>
        <a:lstStyle/>
        <a:p>
          <a:endParaRPr lang="zh-CN" altLang="en-US"/>
        </a:p>
      </dgm:t>
    </dgm:pt>
    <dgm:pt modelId="{B40F3744-115D-6849-9A5A-3674E0489DD7}">
      <dgm:prSet custT="1"/>
      <dgm:spPr/>
      <dgm:t>
        <a:bodyPr/>
        <a:lstStyle/>
        <a:p>
          <a:r>
            <a:rPr lang="zh-CN" altLang="en-US" sz="2000" dirty="0"/>
            <a:t>普遍性与特殊性</a:t>
          </a:r>
        </a:p>
      </dgm:t>
    </dgm:pt>
    <dgm:pt modelId="{4AC39364-D655-584A-A17C-25EE340B63E9}" type="parTrans" cxnId="{0D1CF802-803C-4C40-835E-87FCB16DA51E}">
      <dgm:prSet/>
      <dgm:spPr/>
      <dgm:t>
        <a:bodyPr/>
        <a:lstStyle/>
        <a:p>
          <a:endParaRPr lang="zh-CN" altLang="en-US"/>
        </a:p>
      </dgm:t>
    </dgm:pt>
    <dgm:pt modelId="{473B5F04-26DD-9A40-BD7D-C3EA6684B035}" type="sibTrans" cxnId="{0D1CF802-803C-4C40-835E-87FCB16DA51E}">
      <dgm:prSet/>
      <dgm:spPr/>
      <dgm:t>
        <a:bodyPr/>
        <a:lstStyle/>
        <a:p>
          <a:endParaRPr lang="zh-CN" altLang="en-US"/>
        </a:p>
      </dgm:t>
    </dgm:pt>
    <dgm:pt modelId="{2FA5C719-5882-0549-A262-1C61448B12DF}">
      <dgm:prSet custT="1"/>
      <dgm:spPr/>
      <dgm:t>
        <a:bodyPr/>
        <a:lstStyle/>
        <a:p>
          <a:r>
            <a:rPr lang="zh-CN" altLang="en-US" sz="2000" dirty="0"/>
            <a:t>地位</a:t>
          </a:r>
        </a:p>
      </dgm:t>
    </dgm:pt>
    <dgm:pt modelId="{34242824-FDD2-9947-9248-EE00638CE51A}" type="parTrans" cxnId="{013911D5-303B-684D-91C5-46B88F84936C}">
      <dgm:prSet/>
      <dgm:spPr/>
      <dgm:t>
        <a:bodyPr/>
        <a:lstStyle/>
        <a:p>
          <a:endParaRPr lang="zh-CN" altLang="en-US"/>
        </a:p>
      </dgm:t>
    </dgm:pt>
    <dgm:pt modelId="{51E5CE2A-DC4C-DA42-A722-0B7AD9C4E851}" type="sibTrans" cxnId="{013911D5-303B-684D-91C5-46B88F84936C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8A0B063-B846-BB4B-92BC-06218B407BC7}" type="pres">
      <dgm:prSet presAssocID="{2ED72FB7-CD1D-2140-8884-0BAC834B3A95}" presName="hierRoot1" presStyleCnt="0">
        <dgm:presLayoutVars>
          <dgm:hierBranch val="init"/>
        </dgm:presLayoutVars>
      </dgm:prSet>
      <dgm:spPr/>
    </dgm:pt>
    <dgm:pt modelId="{916059A2-BC8F-6444-8E7A-D596408D4628}" type="pres">
      <dgm:prSet presAssocID="{2ED72FB7-CD1D-2140-8884-0BAC834B3A95}" presName="rootComposite1" presStyleCnt="0"/>
      <dgm:spPr/>
    </dgm:pt>
    <dgm:pt modelId="{13A9C134-DB1A-B840-8F9E-085DAE83A648}" type="pres">
      <dgm:prSet presAssocID="{2ED72FB7-CD1D-2140-8884-0BAC834B3A95}" presName="rootText1" presStyleLbl="node0" presStyleIdx="0" presStyleCnt="1" custScaleX="153116" custScaleY="215145">
        <dgm:presLayoutVars>
          <dgm:chPref val="3"/>
        </dgm:presLayoutVars>
      </dgm:prSet>
      <dgm:spPr/>
    </dgm:pt>
    <dgm:pt modelId="{CD4C7C8F-4FBF-6443-924A-6F7253FE3177}" type="pres">
      <dgm:prSet presAssocID="{2ED72FB7-CD1D-2140-8884-0BAC834B3A95}" presName="rootConnector1" presStyleLbl="node1" presStyleIdx="0" presStyleCnt="0"/>
      <dgm:spPr/>
    </dgm:pt>
    <dgm:pt modelId="{DF67389B-289D-324E-AB4C-001B717AD1A9}" type="pres">
      <dgm:prSet presAssocID="{2ED72FB7-CD1D-2140-8884-0BAC834B3A95}" presName="hierChild2" presStyleCnt="0"/>
      <dgm:spPr/>
    </dgm:pt>
    <dgm:pt modelId="{817614AC-13F4-AE40-9BD3-5A010075C298}" type="pres">
      <dgm:prSet presAssocID="{709D81C4-F3BB-0942-976F-626C0AB73113}" presName="Name64" presStyleLbl="parChTrans1D2" presStyleIdx="0" presStyleCnt="2"/>
      <dgm:spPr/>
    </dgm:pt>
    <dgm:pt modelId="{21A8B392-D71E-DA45-B533-A360D710288F}" type="pres">
      <dgm:prSet presAssocID="{037220A4-F5C1-5648-9469-5BB5E7218F14}" presName="hierRoot2" presStyleCnt="0">
        <dgm:presLayoutVars>
          <dgm:hierBranch val="init"/>
        </dgm:presLayoutVars>
      </dgm:prSet>
      <dgm:spPr/>
    </dgm:pt>
    <dgm:pt modelId="{95726C0F-C3DD-6745-887E-5C4E832A4360}" type="pres">
      <dgm:prSet presAssocID="{037220A4-F5C1-5648-9469-5BB5E7218F14}" presName="rootComposite" presStyleCnt="0"/>
      <dgm:spPr/>
    </dgm:pt>
    <dgm:pt modelId="{B5ADED03-983F-C440-A97C-6506BE0202D9}" type="pres">
      <dgm:prSet presAssocID="{037220A4-F5C1-5648-9469-5BB5E7218F14}" presName="rootText" presStyleLbl="node2" presStyleIdx="0" presStyleCnt="2">
        <dgm:presLayoutVars>
          <dgm:chPref val="3"/>
        </dgm:presLayoutVars>
      </dgm:prSet>
      <dgm:spPr/>
    </dgm:pt>
    <dgm:pt modelId="{AD9BED53-2B4D-DB4A-B788-61F42D40B080}" type="pres">
      <dgm:prSet presAssocID="{037220A4-F5C1-5648-9469-5BB5E7218F14}" presName="rootConnector" presStyleLbl="node2" presStyleIdx="0" presStyleCnt="2"/>
      <dgm:spPr/>
    </dgm:pt>
    <dgm:pt modelId="{94E0273F-01C0-C641-AD31-AF334C460BC1}" type="pres">
      <dgm:prSet presAssocID="{037220A4-F5C1-5648-9469-5BB5E7218F14}" presName="hierChild4" presStyleCnt="0"/>
      <dgm:spPr/>
    </dgm:pt>
    <dgm:pt modelId="{591443D6-1FD8-8345-86D8-0207DF2421D5}" type="pres">
      <dgm:prSet presAssocID="{9DCC3A6C-BD3B-2542-893B-65788457BF79}" presName="Name64" presStyleLbl="parChTrans1D3" presStyleIdx="0" presStyleCnt="4"/>
      <dgm:spPr/>
    </dgm:pt>
    <dgm:pt modelId="{CB088FB6-3156-5744-9F39-8BD63F1932D6}" type="pres">
      <dgm:prSet presAssocID="{D9726D57-E039-C340-8D3E-9F67262ABE5D}" presName="hierRoot2" presStyleCnt="0">
        <dgm:presLayoutVars>
          <dgm:hierBranch val="init"/>
        </dgm:presLayoutVars>
      </dgm:prSet>
      <dgm:spPr/>
    </dgm:pt>
    <dgm:pt modelId="{7CD6EB38-4906-9A48-BEC4-EBFD0133980A}" type="pres">
      <dgm:prSet presAssocID="{D9726D57-E039-C340-8D3E-9F67262ABE5D}" presName="rootComposite" presStyleCnt="0"/>
      <dgm:spPr/>
    </dgm:pt>
    <dgm:pt modelId="{43C66485-8588-5746-B2A0-622E6FF09A5E}" type="pres">
      <dgm:prSet presAssocID="{D9726D57-E039-C340-8D3E-9F67262ABE5D}" presName="rootText" presStyleLbl="node3" presStyleIdx="0" presStyleCnt="4">
        <dgm:presLayoutVars>
          <dgm:chPref val="3"/>
        </dgm:presLayoutVars>
      </dgm:prSet>
      <dgm:spPr/>
    </dgm:pt>
    <dgm:pt modelId="{1075EC1A-D913-4D42-9158-D75D6FE6D9F8}" type="pres">
      <dgm:prSet presAssocID="{D9726D57-E039-C340-8D3E-9F67262ABE5D}" presName="rootConnector" presStyleLbl="node3" presStyleIdx="0" presStyleCnt="4"/>
      <dgm:spPr/>
    </dgm:pt>
    <dgm:pt modelId="{C0B92875-C3E6-0A4C-A2CE-439F91ED015F}" type="pres">
      <dgm:prSet presAssocID="{D9726D57-E039-C340-8D3E-9F67262ABE5D}" presName="hierChild4" presStyleCnt="0"/>
      <dgm:spPr/>
    </dgm:pt>
    <dgm:pt modelId="{461E279A-B3A4-EA40-877C-FAD6A0CA9494}" type="pres">
      <dgm:prSet presAssocID="{D9726D57-E039-C340-8D3E-9F67262ABE5D}" presName="hierChild5" presStyleCnt="0"/>
      <dgm:spPr/>
    </dgm:pt>
    <dgm:pt modelId="{6CD26E7C-7E10-224E-80B9-3730C586E9EF}" type="pres">
      <dgm:prSet presAssocID="{1DD99DBD-E61D-154B-95A1-3DB5A73940C1}" presName="Name64" presStyleLbl="parChTrans1D3" presStyleIdx="1" presStyleCnt="4"/>
      <dgm:spPr/>
    </dgm:pt>
    <dgm:pt modelId="{5474A3BF-B15E-0141-A82D-7B28D1C704A9}" type="pres">
      <dgm:prSet presAssocID="{863986A3-A037-8E4E-9560-B142CA446AEE}" presName="hierRoot2" presStyleCnt="0">
        <dgm:presLayoutVars>
          <dgm:hierBranch val="init"/>
        </dgm:presLayoutVars>
      </dgm:prSet>
      <dgm:spPr/>
    </dgm:pt>
    <dgm:pt modelId="{1D0B5537-344C-E547-B155-C6B3F7A673E1}" type="pres">
      <dgm:prSet presAssocID="{863986A3-A037-8E4E-9560-B142CA446AEE}" presName="rootComposite" presStyleCnt="0"/>
      <dgm:spPr/>
    </dgm:pt>
    <dgm:pt modelId="{F1869B29-FD66-BA45-89E4-3385665239ED}" type="pres">
      <dgm:prSet presAssocID="{863986A3-A037-8E4E-9560-B142CA446AEE}" presName="rootText" presStyleLbl="node3" presStyleIdx="1" presStyleCnt="4">
        <dgm:presLayoutVars>
          <dgm:chPref val="3"/>
        </dgm:presLayoutVars>
      </dgm:prSet>
      <dgm:spPr/>
    </dgm:pt>
    <dgm:pt modelId="{4283DB86-9663-4C4B-82E0-7A4BC9132711}" type="pres">
      <dgm:prSet presAssocID="{863986A3-A037-8E4E-9560-B142CA446AEE}" presName="rootConnector" presStyleLbl="node3" presStyleIdx="1" presStyleCnt="4"/>
      <dgm:spPr/>
    </dgm:pt>
    <dgm:pt modelId="{7B04B785-94C8-DF44-8B3B-6A4322BEDC71}" type="pres">
      <dgm:prSet presAssocID="{863986A3-A037-8E4E-9560-B142CA446AEE}" presName="hierChild4" presStyleCnt="0"/>
      <dgm:spPr/>
    </dgm:pt>
    <dgm:pt modelId="{82BE0EBA-B007-4043-AFB5-843AE19D0E4D}" type="pres">
      <dgm:prSet presAssocID="{863986A3-A037-8E4E-9560-B142CA446AEE}" presName="hierChild5" presStyleCnt="0"/>
      <dgm:spPr/>
    </dgm:pt>
    <dgm:pt modelId="{A9B8BA08-A4DB-F84E-BFEA-24FD7CD21446}" type="pres">
      <dgm:prSet presAssocID="{4AC39364-D655-584A-A17C-25EE340B63E9}" presName="Name64" presStyleLbl="parChTrans1D3" presStyleIdx="2" presStyleCnt="4"/>
      <dgm:spPr/>
    </dgm:pt>
    <dgm:pt modelId="{A9D4B8E9-D563-F443-99A4-5D542B6DF457}" type="pres">
      <dgm:prSet presAssocID="{B40F3744-115D-6849-9A5A-3674E0489DD7}" presName="hierRoot2" presStyleCnt="0">
        <dgm:presLayoutVars>
          <dgm:hierBranch val="init"/>
        </dgm:presLayoutVars>
      </dgm:prSet>
      <dgm:spPr/>
    </dgm:pt>
    <dgm:pt modelId="{047832C7-DE9F-F747-89D0-C70539E27409}" type="pres">
      <dgm:prSet presAssocID="{B40F3744-115D-6849-9A5A-3674E0489DD7}" presName="rootComposite" presStyleCnt="0"/>
      <dgm:spPr/>
    </dgm:pt>
    <dgm:pt modelId="{D3D03A26-174D-3A4F-B16C-84E0173CE231}" type="pres">
      <dgm:prSet presAssocID="{B40F3744-115D-6849-9A5A-3674E0489DD7}" presName="rootText" presStyleLbl="node3" presStyleIdx="2" presStyleCnt="4" custScaleX="191767" custScaleY="159446">
        <dgm:presLayoutVars>
          <dgm:chPref val="3"/>
        </dgm:presLayoutVars>
      </dgm:prSet>
      <dgm:spPr/>
    </dgm:pt>
    <dgm:pt modelId="{0CBEA997-BE64-7942-9509-495B806AAC67}" type="pres">
      <dgm:prSet presAssocID="{B40F3744-115D-6849-9A5A-3674E0489DD7}" presName="rootConnector" presStyleLbl="node3" presStyleIdx="2" presStyleCnt="4"/>
      <dgm:spPr/>
    </dgm:pt>
    <dgm:pt modelId="{CFD161ED-6527-3143-82E2-1F3691CED345}" type="pres">
      <dgm:prSet presAssocID="{B40F3744-115D-6849-9A5A-3674E0489DD7}" presName="hierChild4" presStyleCnt="0"/>
      <dgm:spPr/>
    </dgm:pt>
    <dgm:pt modelId="{B665CDED-32A9-C24A-A507-074E15C6F8C1}" type="pres">
      <dgm:prSet presAssocID="{B40F3744-115D-6849-9A5A-3674E0489DD7}" presName="hierChild5" presStyleCnt="0"/>
      <dgm:spPr/>
    </dgm:pt>
    <dgm:pt modelId="{CE905EDE-EEB8-624A-8531-5F3FD0835D1E}" type="pres">
      <dgm:prSet presAssocID="{578E4938-C90B-A043-9470-79559B46753E}" presName="Name64" presStyleLbl="parChTrans1D3" presStyleIdx="3" presStyleCnt="4"/>
      <dgm:spPr/>
    </dgm:pt>
    <dgm:pt modelId="{3182EDC0-0B4D-7045-B110-6203FD6292E5}" type="pres">
      <dgm:prSet presAssocID="{EBF57F5E-5CB5-9240-87A2-89E74BBF9B17}" presName="hierRoot2" presStyleCnt="0">
        <dgm:presLayoutVars>
          <dgm:hierBranch val="init"/>
        </dgm:presLayoutVars>
      </dgm:prSet>
      <dgm:spPr/>
    </dgm:pt>
    <dgm:pt modelId="{EE522805-BC6B-FD47-991F-2314C1AF0D53}" type="pres">
      <dgm:prSet presAssocID="{EBF57F5E-5CB5-9240-87A2-89E74BBF9B17}" presName="rootComposite" presStyleCnt="0"/>
      <dgm:spPr/>
    </dgm:pt>
    <dgm:pt modelId="{D60323CC-D001-064E-B062-9FFB6B4EFADD}" type="pres">
      <dgm:prSet presAssocID="{EBF57F5E-5CB5-9240-87A2-89E74BBF9B17}" presName="rootText" presStyleLbl="node3" presStyleIdx="3" presStyleCnt="4">
        <dgm:presLayoutVars>
          <dgm:chPref val="3"/>
        </dgm:presLayoutVars>
      </dgm:prSet>
      <dgm:spPr/>
    </dgm:pt>
    <dgm:pt modelId="{4F44EF02-68D8-884F-8597-A867462462CA}" type="pres">
      <dgm:prSet presAssocID="{EBF57F5E-5CB5-9240-87A2-89E74BBF9B17}" presName="rootConnector" presStyleLbl="node3" presStyleIdx="3" presStyleCnt="4"/>
      <dgm:spPr/>
    </dgm:pt>
    <dgm:pt modelId="{8CCA7BEF-2E45-3740-9466-DD9A4925A90E}" type="pres">
      <dgm:prSet presAssocID="{EBF57F5E-5CB5-9240-87A2-89E74BBF9B17}" presName="hierChild4" presStyleCnt="0"/>
      <dgm:spPr/>
    </dgm:pt>
    <dgm:pt modelId="{00A1AE28-E6D2-D44B-89CF-E8B71FAC1784}" type="pres">
      <dgm:prSet presAssocID="{EBF57F5E-5CB5-9240-87A2-89E74BBF9B17}" presName="hierChild5" presStyleCnt="0"/>
      <dgm:spPr/>
    </dgm:pt>
    <dgm:pt modelId="{664B6721-7363-B54F-842D-9C7976144ABB}" type="pres">
      <dgm:prSet presAssocID="{037220A4-F5C1-5648-9469-5BB5E7218F14}" presName="hierChild5" presStyleCnt="0"/>
      <dgm:spPr/>
    </dgm:pt>
    <dgm:pt modelId="{2CB70861-1DA0-B54F-8144-BF31B4BA9E78}" type="pres">
      <dgm:prSet presAssocID="{34242824-FDD2-9947-9248-EE00638CE51A}" presName="Name64" presStyleLbl="parChTrans1D2" presStyleIdx="1" presStyleCnt="2"/>
      <dgm:spPr/>
    </dgm:pt>
    <dgm:pt modelId="{70A05119-8036-0B45-910C-9960CFB2A47A}" type="pres">
      <dgm:prSet presAssocID="{2FA5C719-5882-0549-A262-1C61448B12DF}" presName="hierRoot2" presStyleCnt="0">
        <dgm:presLayoutVars>
          <dgm:hierBranch val="init"/>
        </dgm:presLayoutVars>
      </dgm:prSet>
      <dgm:spPr/>
    </dgm:pt>
    <dgm:pt modelId="{95F09F6D-D76D-664A-9064-C1247D3B34FF}" type="pres">
      <dgm:prSet presAssocID="{2FA5C719-5882-0549-A262-1C61448B12DF}" presName="rootComposite" presStyleCnt="0"/>
      <dgm:spPr/>
    </dgm:pt>
    <dgm:pt modelId="{73AC88D7-9C05-3541-9188-2FB0EAF9A7B0}" type="pres">
      <dgm:prSet presAssocID="{2FA5C719-5882-0549-A262-1C61448B12DF}" presName="rootText" presStyleLbl="node2" presStyleIdx="1" presStyleCnt="2">
        <dgm:presLayoutVars>
          <dgm:chPref val="3"/>
        </dgm:presLayoutVars>
      </dgm:prSet>
      <dgm:spPr/>
    </dgm:pt>
    <dgm:pt modelId="{07D1EAED-CB24-414D-A5A3-163613907B82}" type="pres">
      <dgm:prSet presAssocID="{2FA5C719-5882-0549-A262-1C61448B12DF}" presName="rootConnector" presStyleLbl="node2" presStyleIdx="1" presStyleCnt="2"/>
      <dgm:spPr/>
    </dgm:pt>
    <dgm:pt modelId="{41C88898-F96E-484D-BABE-B1E2BD325D84}" type="pres">
      <dgm:prSet presAssocID="{2FA5C719-5882-0549-A262-1C61448B12DF}" presName="hierChild4" presStyleCnt="0"/>
      <dgm:spPr/>
    </dgm:pt>
    <dgm:pt modelId="{700C1013-A850-4D43-A275-7411D222239B}" type="pres">
      <dgm:prSet presAssocID="{2FA5C719-5882-0549-A262-1C61448B12DF}" presName="hierChild5" presStyleCnt="0"/>
      <dgm:spPr/>
    </dgm:pt>
    <dgm:pt modelId="{BC725CB7-327D-704E-8519-C600837EE690}" type="pres">
      <dgm:prSet presAssocID="{2ED72FB7-CD1D-2140-8884-0BAC834B3A95}" presName="hierChild3" presStyleCnt="0"/>
      <dgm:spPr/>
    </dgm:pt>
  </dgm:ptLst>
  <dgm:cxnLst>
    <dgm:cxn modelId="{60695E00-6F6B-F344-A071-F442E97E8A96}" srcId="{037220A4-F5C1-5648-9469-5BB5E7218F14}" destId="{863986A3-A037-8E4E-9560-B142CA446AEE}" srcOrd="1" destOrd="0" parTransId="{1DD99DBD-E61D-154B-95A1-3DB5A73940C1}" sibTransId="{28E3250B-BFFB-D340-9363-CEDF57C330FC}"/>
    <dgm:cxn modelId="{0D1CF802-803C-4C40-835E-87FCB16DA51E}" srcId="{037220A4-F5C1-5648-9469-5BB5E7218F14}" destId="{B40F3744-115D-6849-9A5A-3674E0489DD7}" srcOrd="2" destOrd="0" parTransId="{4AC39364-D655-584A-A17C-25EE340B63E9}" sibTransId="{473B5F04-26DD-9A40-BD7D-C3EA6684B035}"/>
    <dgm:cxn modelId="{35CAE30D-5ED8-264C-8D9F-2FD689F95076}" type="presOf" srcId="{EBF57F5E-5CB5-9240-87A2-89E74BBF9B17}" destId="{D60323CC-D001-064E-B062-9FFB6B4EFADD}" srcOrd="0" destOrd="0" presId="urn:microsoft.com/office/officeart/2009/3/layout/HorizontalOrganizationChart"/>
    <dgm:cxn modelId="{A390732D-8153-4340-B62E-4B61902F0B48}" srcId="{2ED72FB7-CD1D-2140-8884-0BAC834B3A95}" destId="{037220A4-F5C1-5648-9469-5BB5E7218F14}" srcOrd="0" destOrd="0" parTransId="{709D81C4-F3BB-0942-976F-626C0AB73113}" sibTransId="{839C04EC-8E4E-E84F-9C5C-92816EA015BE}"/>
    <dgm:cxn modelId="{58EF6D33-6E57-5848-A008-55BF562E1F24}" type="presOf" srcId="{E0E81B47-8AC3-1B43-AEBE-9D84A0F26F6C}" destId="{2906BD38-56B2-4A4D-9862-AB9EFA6E6823}" srcOrd="0" destOrd="0" presId="urn:microsoft.com/office/officeart/2009/3/layout/HorizontalOrganizationChart"/>
    <dgm:cxn modelId="{06787146-BFF4-2243-B8C4-D4E48DC219A2}" type="presOf" srcId="{2FA5C719-5882-0549-A262-1C61448B12DF}" destId="{73AC88D7-9C05-3541-9188-2FB0EAF9A7B0}" srcOrd="0" destOrd="0" presId="urn:microsoft.com/office/officeart/2009/3/layout/HorizontalOrganizationChart"/>
    <dgm:cxn modelId="{9B06D359-7823-E141-9650-0A2FCD86BC95}" type="presOf" srcId="{4AC39364-D655-584A-A17C-25EE340B63E9}" destId="{A9B8BA08-A4DB-F84E-BFEA-24FD7CD21446}" srcOrd="0" destOrd="0" presId="urn:microsoft.com/office/officeart/2009/3/layout/HorizontalOrganizationChart"/>
    <dgm:cxn modelId="{6757B372-7B8E-1143-8BCD-002246309851}" srcId="{E0E81B47-8AC3-1B43-AEBE-9D84A0F26F6C}" destId="{2ED72FB7-CD1D-2140-8884-0BAC834B3A95}" srcOrd="0" destOrd="0" parTransId="{6F2C054C-ED5A-7F42-B266-42BEE316214F}" sibTransId="{847531A4-3F6E-9F42-986E-C755A873B9D7}"/>
    <dgm:cxn modelId="{A6BFF48B-D751-0540-AC8E-C4683F0ABC2E}" type="presOf" srcId="{863986A3-A037-8E4E-9560-B142CA446AEE}" destId="{4283DB86-9663-4C4B-82E0-7A4BC9132711}" srcOrd="1" destOrd="0" presId="urn:microsoft.com/office/officeart/2009/3/layout/HorizontalOrganizationChart"/>
    <dgm:cxn modelId="{384FF08E-AE53-164E-ACFC-D2B95913D9BC}" srcId="{037220A4-F5C1-5648-9469-5BB5E7218F14}" destId="{D9726D57-E039-C340-8D3E-9F67262ABE5D}" srcOrd="0" destOrd="0" parTransId="{9DCC3A6C-BD3B-2542-893B-65788457BF79}" sibTransId="{A303E6A0-C852-6943-AD87-4629CBD2FF5E}"/>
    <dgm:cxn modelId="{BD56D291-0D77-7641-99D9-EF7342C34DBE}" type="presOf" srcId="{34242824-FDD2-9947-9248-EE00638CE51A}" destId="{2CB70861-1DA0-B54F-8144-BF31B4BA9E78}" srcOrd="0" destOrd="0" presId="urn:microsoft.com/office/officeart/2009/3/layout/HorizontalOrganizationChart"/>
    <dgm:cxn modelId="{547B4D92-9884-CD40-92DE-C69DBFCEED68}" type="presOf" srcId="{709D81C4-F3BB-0942-976F-626C0AB73113}" destId="{817614AC-13F4-AE40-9BD3-5A010075C298}" srcOrd="0" destOrd="0" presId="urn:microsoft.com/office/officeart/2009/3/layout/HorizontalOrganizationChart"/>
    <dgm:cxn modelId="{9F061498-B37F-8048-9694-62B357116CCF}" type="presOf" srcId="{863986A3-A037-8E4E-9560-B142CA446AEE}" destId="{F1869B29-FD66-BA45-89E4-3385665239ED}" srcOrd="0" destOrd="0" presId="urn:microsoft.com/office/officeart/2009/3/layout/HorizontalOrganizationChart"/>
    <dgm:cxn modelId="{95C623A5-7C5D-534B-BD68-F61385FC1EFB}" type="presOf" srcId="{B40F3744-115D-6849-9A5A-3674E0489DD7}" destId="{0CBEA997-BE64-7942-9509-495B806AAC67}" srcOrd="1" destOrd="0" presId="urn:microsoft.com/office/officeart/2009/3/layout/HorizontalOrganizationChart"/>
    <dgm:cxn modelId="{C20D31A6-3793-3247-BB27-4690640FEF19}" type="presOf" srcId="{D9726D57-E039-C340-8D3E-9F67262ABE5D}" destId="{1075EC1A-D913-4D42-9158-D75D6FE6D9F8}" srcOrd="1" destOrd="0" presId="urn:microsoft.com/office/officeart/2009/3/layout/HorizontalOrganizationChart"/>
    <dgm:cxn modelId="{3A1002AD-09B1-D649-9D0A-37DFFDEA0DC1}" srcId="{037220A4-F5C1-5648-9469-5BB5E7218F14}" destId="{EBF57F5E-5CB5-9240-87A2-89E74BBF9B17}" srcOrd="3" destOrd="0" parTransId="{578E4938-C90B-A043-9470-79559B46753E}" sibTransId="{9DBCB88F-BBD2-5A44-9446-3A4CBC3CE634}"/>
    <dgm:cxn modelId="{2EF2DBC5-9F1F-B642-B393-92A8EA22FBC4}" type="presOf" srcId="{2ED72FB7-CD1D-2140-8884-0BAC834B3A95}" destId="{13A9C134-DB1A-B840-8F9E-085DAE83A648}" srcOrd="0" destOrd="0" presId="urn:microsoft.com/office/officeart/2009/3/layout/HorizontalOrganizationChart"/>
    <dgm:cxn modelId="{F197D8C8-895B-6E4F-AEEE-55AAF5A75476}" type="presOf" srcId="{037220A4-F5C1-5648-9469-5BB5E7218F14}" destId="{AD9BED53-2B4D-DB4A-B788-61F42D40B080}" srcOrd="1" destOrd="0" presId="urn:microsoft.com/office/officeart/2009/3/layout/HorizontalOrganizationChart"/>
    <dgm:cxn modelId="{CC7802CA-904A-754B-B076-7D7517499E74}" type="presOf" srcId="{2ED72FB7-CD1D-2140-8884-0BAC834B3A95}" destId="{CD4C7C8F-4FBF-6443-924A-6F7253FE3177}" srcOrd="1" destOrd="0" presId="urn:microsoft.com/office/officeart/2009/3/layout/HorizontalOrganizationChart"/>
    <dgm:cxn modelId="{2EABA3CD-E5F1-EA43-9595-B1816EE0E2A6}" type="presOf" srcId="{D9726D57-E039-C340-8D3E-9F67262ABE5D}" destId="{43C66485-8588-5746-B2A0-622E6FF09A5E}" srcOrd="0" destOrd="0" presId="urn:microsoft.com/office/officeart/2009/3/layout/HorizontalOrganizationChart"/>
    <dgm:cxn modelId="{013911D5-303B-684D-91C5-46B88F84936C}" srcId="{2ED72FB7-CD1D-2140-8884-0BAC834B3A95}" destId="{2FA5C719-5882-0549-A262-1C61448B12DF}" srcOrd="1" destOrd="0" parTransId="{34242824-FDD2-9947-9248-EE00638CE51A}" sibTransId="{51E5CE2A-DC4C-DA42-A722-0B7AD9C4E851}"/>
    <dgm:cxn modelId="{5AEFE4D5-D0C5-0B40-9588-6435AFAEDF80}" type="presOf" srcId="{2FA5C719-5882-0549-A262-1C61448B12DF}" destId="{07D1EAED-CB24-414D-A5A3-163613907B82}" srcOrd="1" destOrd="0" presId="urn:microsoft.com/office/officeart/2009/3/layout/HorizontalOrganizationChart"/>
    <dgm:cxn modelId="{CF410CE3-CABC-6140-BC91-92D6CBD69529}" type="presOf" srcId="{1DD99DBD-E61D-154B-95A1-3DB5A73940C1}" destId="{6CD26E7C-7E10-224E-80B9-3730C586E9EF}" srcOrd="0" destOrd="0" presId="urn:microsoft.com/office/officeart/2009/3/layout/HorizontalOrganizationChart"/>
    <dgm:cxn modelId="{24114FE8-49E0-9443-9E86-33CB4EC6A203}" type="presOf" srcId="{578E4938-C90B-A043-9470-79559B46753E}" destId="{CE905EDE-EEB8-624A-8531-5F3FD0835D1E}" srcOrd="0" destOrd="0" presId="urn:microsoft.com/office/officeart/2009/3/layout/HorizontalOrganizationChart"/>
    <dgm:cxn modelId="{13758FE9-602D-F247-846E-8F248E35C95C}" type="presOf" srcId="{9DCC3A6C-BD3B-2542-893B-65788457BF79}" destId="{591443D6-1FD8-8345-86D8-0207DF2421D5}" srcOrd="0" destOrd="0" presId="urn:microsoft.com/office/officeart/2009/3/layout/HorizontalOrganizationChart"/>
    <dgm:cxn modelId="{967C95EA-7E3A-8045-9534-4066120EA861}" type="presOf" srcId="{B40F3744-115D-6849-9A5A-3674E0489DD7}" destId="{D3D03A26-174D-3A4F-B16C-84E0173CE231}" srcOrd="0" destOrd="0" presId="urn:microsoft.com/office/officeart/2009/3/layout/HorizontalOrganizationChart"/>
    <dgm:cxn modelId="{837FFAEA-E6DF-9047-9C9D-57DB14E9EA41}" type="presOf" srcId="{EBF57F5E-5CB5-9240-87A2-89E74BBF9B17}" destId="{4F44EF02-68D8-884F-8597-A867462462CA}" srcOrd="1" destOrd="0" presId="urn:microsoft.com/office/officeart/2009/3/layout/HorizontalOrganizationChart"/>
    <dgm:cxn modelId="{50B7FEEE-2065-C14B-B0D2-503E1B5612E5}" type="presOf" srcId="{037220A4-F5C1-5648-9469-5BB5E7218F14}" destId="{B5ADED03-983F-C440-A97C-6506BE0202D9}" srcOrd="0" destOrd="0" presId="urn:microsoft.com/office/officeart/2009/3/layout/HorizontalOrganizationChart"/>
    <dgm:cxn modelId="{14E6E999-5542-AE49-B360-B078F47D0157}" type="presParOf" srcId="{2906BD38-56B2-4A4D-9862-AB9EFA6E6823}" destId="{68A0B063-B846-BB4B-92BC-06218B407BC7}" srcOrd="0" destOrd="0" presId="urn:microsoft.com/office/officeart/2009/3/layout/HorizontalOrganizationChart"/>
    <dgm:cxn modelId="{4A16A3A1-9161-6445-8E41-C407B77044F7}" type="presParOf" srcId="{68A0B063-B846-BB4B-92BC-06218B407BC7}" destId="{916059A2-BC8F-6444-8E7A-D596408D4628}" srcOrd="0" destOrd="0" presId="urn:microsoft.com/office/officeart/2009/3/layout/HorizontalOrganizationChart"/>
    <dgm:cxn modelId="{A3B75D4A-8337-E348-99A6-802090C41513}" type="presParOf" srcId="{916059A2-BC8F-6444-8E7A-D596408D4628}" destId="{13A9C134-DB1A-B840-8F9E-085DAE83A648}" srcOrd="0" destOrd="0" presId="urn:microsoft.com/office/officeart/2009/3/layout/HorizontalOrganizationChart"/>
    <dgm:cxn modelId="{B3F33606-D8AD-4347-94AD-9571F8638990}" type="presParOf" srcId="{916059A2-BC8F-6444-8E7A-D596408D4628}" destId="{CD4C7C8F-4FBF-6443-924A-6F7253FE3177}" srcOrd="1" destOrd="0" presId="urn:microsoft.com/office/officeart/2009/3/layout/HorizontalOrganizationChart"/>
    <dgm:cxn modelId="{F9EA35B7-5288-EA44-8C25-7B556995DE3A}" type="presParOf" srcId="{68A0B063-B846-BB4B-92BC-06218B407BC7}" destId="{DF67389B-289D-324E-AB4C-001B717AD1A9}" srcOrd="1" destOrd="0" presId="urn:microsoft.com/office/officeart/2009/3/layout/HorizontalOrganizationChart"/>
    <dgm:cxn modelId="{CD53DB38-2CB8-DF4E-B716-F3A0EFF2957D}" type="presParOf" srcId="{DF67389B-289D-324E-AB4C-001B717AD1A9}" destId="{817614AC-13F4-AE40-9BD3-5A010075C298}" srcOrd="0" destOrd="0" presId="urn:microsoft.com/office/officeart/2009/3/layout/HorizontalOrganizationChart"/>
    <dgm:cxn modelId="{F0D14EA4-4926-104D-B994-3EC752576327}" type="presParOf" srcId="{DF67389B-289D-324E-AB4C-001B717AD1A9}" destId="{21A8B392-D71E-DA45-B533-A360D710288F}" srcOrd="1" destOrd="0" presId="urn:microsoft.com/office/officeart/2009/3/layout/HorizontalOrganizationChart"/>
    <dgm:cxn modelId="{2956C5E0-86C5-4947-8474-0ECFC884CC92}" type="presParOf" srcId="{21A8B392-D71E-DA45-B533-A360D710288F}" destId="{95726C0F-C3DD-6745-887E-5C4E832A4360}" srcOrd="0" destOrd="0" presId="urn:microsoft.com/office/officeart/2009/3/layout/HorizontalOrganizationChart"/>
    <dgm:cxn modelId="{1489065F-5802-3D43-A495-179158D7402E}" type="presParOf" srcId="{95726C0F-C3DD-6745-887E-5C4E832A4360}" destId="{B5ADED03-983F-C440-A97C-6506BE0202D9}" srcOrd="0" destOrd="0" presId="urn:microsoft.com/office/officeart/2009/3/layout/HorizontalOrganizationChart"/>
    <dgm:cxn modelId="{0FDFA2A1-2BF7-7944-8914-583B08ABFC1B}" type="presParOf" srcId="{95726C0F-C3DD-6745-887E-5C4E832A4360}" destId="{AD9BED53-2B4D-DB4A-B788-61F42D40B080}" srcOrd="1" destOrd="0" presId="urn:microsoft.com/office/officeart/2009/3/layout/HorizontalOrganizationChart"/>
    <dgm:cxn modelId="{67359C1D-6DAD-774F-95FF-C12B708617FF}" type="presParOf" srcId="{21A8B392-D71E-DA45-B533-A360D710288F}" destId="{94E0273F-01C0-C641-AD31-AF334C460BC1}" srcOrd="1" destOrd="0" presId="urn:microsoft.com/office/officeart/2009/3/layout/HorizontalOrganizationChart"/>
    <dgm:cxn modelId="{85AA34C9-1261-8049-9179-5F680FC7750F}" type="presParOf" srcId="{94E0273F-01C0-C641-AD31-AF334C460BC1}" destId="{591443D6-1FD8-8345-86D8-0207DF2421D5}" srcOrd="0" destOrd="0" presId="urn:microsoft.com/office/officeart/2009/3/layout/HorizontalOrganizationChart"/>
    <dgm:cxn modelId="{4A0E0AE7-9631-A64E-8503-5209C501A5A4}" type="presParOf" srcId="{94E0273F-01C0-C641-AD31-AF334C460BC1}" destId="{CB088FB6-3156-5744-9F39-8BD63F1932D6}" srcOrd="1" destOrd="0" presId="urn:microsoft.com/office/officeart/2009/3/layout/HorizontalOrganizationChart"/>
    <dgm:cxn modelId="{8D869B9C-A8A3-1D44-BC9E-97937ED80A01}" type="presParOf" srcId="{CB088FB6-3156-5744-9F39-8BD63F1932D6}" destId="{7CD6EB38-4906-9A48-BEC4-EBFD0133980A}" srcOrd="0" destOrd="0" presId="urn:microsoft.com/office/officeart/2009/3/layout/HorizontalOrganizationChart"/>
    <dgm:cxn modelId="{F8FD845E-0D08-684B-8CEF-4E0B77E5BBB0}" type="presParOf" srcId="{7CD6EB38-4906-9A48-BEC4-EBFD0133980A}" destId="{43C66485-8588-5746-B2A0-622E6FF09A5E}" srcOrd="0" destOrd="0" presId="urn:microsoft.com/office/officeart/2009/3/layout/HorizontalOrganizationChart"/>
    <dgm:cxn modelId="{9C00B406-8DE3-8A46-AD9D-6787E89AD864}" type="presParOf" srcId="{7CD6EB38-4906-9A48-BEC4-EBFD0133980A}" destId="{1075EC1A-D913-4D42-9158-D75D6FE6D9F8}" srcOrd="1" destOrd="0" presId="urn:microsoft.com/office/officeart/2009/3/layout/HorizontalOrganizationChart"/>
    <dgm:cxn modelId="{DD3D88D3-FC49-7C48-A5A7-41FFA7F48DD6}" type="presParOf" srcId="{CB088FB6-3156-5744-9F39-8BD63F1932D6}" destId="{C0B92875-C3E6-0A4C-A2CE-439F91ED015F}" srcOrd="1" destOrd="0" presId="urn:microsoft.com/office/officeart/2009/3/layout/HorizontalOrganizationChart"/>
    <dgm:cxn modelId="{6AC8B67A-239C-8C40-B590-1F7482E9FA96}" type="presParOf" srcId="{CB088FB6-3156-5744-9F39-8BD63F1932D6}" destId="{461E279A-B3A4-EA40-877C-FAD6A0CA9494}" srcOrd="2" destOrd="0" presId="urn:microsoft.com/office/officeart/2009/3/layout/HorizontalOrganizationChart"/>
    <dgm:cxn modelId="{C609E81A-8EB0-C042-974D-4B106737CACE}" type="presParOf" srcId="{94E0273F-01C0-C641-AD31-AF334C460BC1}" destId="{6CD26E7C-7E10-224E-80B9-3730C586E9EF}" srcOrd="2" destOrd="0" presId="urn:microsoft.com/office/officeart/2009/3/layout/HorizontalOrganizationChart"/>
    <dgm:cxn modelId="{1D9EF743-F7F4-E947-BBD2-E8E95124E023}" type="presParOf" srcId="{94E0273F-01C0-C641-AD31-AF334C460BC1}" destId="{5474A3BF-B15E-0141-A82D-7B28D1C704A9}" srcOrd="3" destOrd="0" presId="urn:microsoft.com/office/officeart/2009/3/layout/HorizontalOrganizationChart"/>
    <dgm:cxn modelId="{4169A515-29C2-FE49-B2AF-AF2D7E1BA6B1}" type="presParOf" srcId="{5474A3BF-B15E-0141-A82D-7B28D1C704A9}" destId="{1D0B5537-344C-E547-B155-C6B3F7A673E1}" srcOrd="0" destOrd="0" presId="urn:microsoft.com/office/officeart/2009/3/layout/HorizontalOrganizationChart"/>
    <dgm:cxn modelId="{FEC1BD22-C276-6545-BDB8-712504A031CA}" type="presParOf" srcId="{1D0B5537-344C-E547-B155-C6B3F7A673E1}" destId="{F1869B29-FD66-BA45-89E4-3385665239ED}" srcOrd="0" destOrd="0" presId="urn:microsoft.com/office/officeart/2009/3/layout/HorizontalOrganizationChart"/>
    <dgm:cxn modelId="{6C069F6B-1B5C-7A42-9281-1CFA26750388}" type="presParOf" srcId="{1D0B5537-344C-E547-B155-C6B3F7A673E1}" destId="{4283DB86-9663-4C4B-82E0-7A4BC9132711}" srcOrd="1" destOrd="0" presId="urn:microsoft.com/office/officeart/2009/3/layout/HorizontalOrganizationChart"/>
    <dgm:cxn modelId="{4D965314-535E-164B-B508-F8909D4DCB2A}" type="presParOf" srcId="{5474A3BF-B15E-0141-A82D-7B28D1C704A9}" destId="{7B04B785-94C8-DF44-8B3B-6A4322BEDC71}" srcOrd="1" destOrd="0" presId="urn:microsoft.com/office/officeart/2009/3/layout/HorizontalOrganizationChart"/>
    <dgm:cxn modelId="{749FF96B-D45C-1448-9D20-BD6320DD9D43}" type="presParOf" srcId="{5474A3BF-B15E-0141-A82D-7B28D1C704A9}" destId="{82BE0EBA-B007-4043-AFB5-843AE19D0E4D}" srcOrd="2" destOrd="0" presId="urn:microsoft.com/office/officeart/2009/3/layout/HorizontalOrganizationChart"/>
    <dgm:cxn modelId="{5CF67282-8742-A64B-8ACD-9C287274B03D}" type="presParOf" srcId="{94E0273F-01C0-C641-AD31-AF334C460BC1}" destId="{A9B8BA08-A4DB-F84E-BFEA-24FD7CD21446}" srcOrd="4" destOrd="0" presId="urn:microsoft.com/office/officeart/2009/3/layout/HorizontalOrganizationChart"/>
    <dgm:cxn modelId="{EF7D1D09-FF62-124D-8EE5-D0C187A99719}" type="presParOf" srcId="{94E0273F-01C0-C641-AD31-AF334C460BC1}" destId="{A9D4B8E9-D563-F443-99A4-5D542B6DF457}" srcOrd="5" destOrd="0" presId="urn:microsoft.com/office/officeart/2009/3/layout/HorizontalOrganizationChart"/>
    <dgm:cxn modelId="{C70E1B3B-5A92-4249-B250-FF7224434684}" type="presParOf" srcId="{A9D4B8E9-D563-F443-99A4-5D542B6DF457}" destId="{047832C7-DE9F-F747-89D0-C70539E27409}" srcOrd="0" destOrd="0" presId="urn:microsoft.com/office/officeart/2009/3/layout/HorizontalOrganizationChart"/>
    <dgm:cxn modelId="{B348BDA3-611D-F840-A468-1E554B93DF65}" type="presParOf" srcId="{047832C7-DE9F-F747-89D0-C70539E27409}" destId="{D3D03A26-174D-3A4F-B16C-84E0173CE231}" srcOrd="0" destOrd="0" presId="urn:microsoft.com/office/officeart/2009/3/layout/HorizontalOrganizationChart"/>
    <dgm:cxn modelId="{392DDD7B-BB8C-794D-802E-B3A5B597E2D3}" type="presParOf" srcId="{047832C7-DE9F-F747-89D0-C70539E27409}" destId="{0CBEA997-BE64-7942-9509-495B806AAC67}" srcOrd="1" destOrd="0" presId="urn:microsoft.com/office/officeart/2009/3/layout/HorizontalOrganizationChart"/>
    <dgm:cxn modelId="{63F01C19-DBC1-F043-B1CE-7C28DC96BF5F}" type="presParOf" srcId="{A9D4B8E9-D563-F443-99A4-5D542B6DF457}" destId="{CFD161ED-6527-3143-82E2-1F3691CED345}" srcOrd="1" destOrd="0" presId="urn:microsoft.com/office/officeart/2009/3/layout/HorizontalOrganizationChart"/>
    <dgm:cxn modelId="{A21A766F-4512-C642-9F34-3322631AFBB7}" type="presParOf" srcId="{A9D4B8E9-D563-F443-99A4-5D542B6DF457}" destId="{B665CDED-32A9-C24A-A507-074E15C6F8C1}" srcOrd="2" destOrd="0" presId="urn:microsoft.com/office/officeart/2009/3/layout/HorizontalOrganizationChart"/>
    <dgm:cxn modelId="{573CAD9A-8104-F44A-A171-B89BC3027D72}" type="presParOf" srcId="{94E0273F-01C0-C641-AD31-AF334C460BC1}" destId="{CE905EDE-EEB8-624A-8531-5F3FD0835D1E}" srcOrd="6" destOrd="0" presId="urn:microsoft.com/office/officeart/2009/3/layout/HorizontalOrganizationChart"/>
    <dgm:cxn modelId="{5FCAA34A-C807-504F-8C71-6FED6AA4F4B5}" type="presParOf" srcId="{94E0273F-01C0-C641-AD31-AF334C460BC1}" destId="{3182EDC0-0B4D-7045-B110-6203FD6292E5}" srcOrd="7" destOrd="0" presId="urn:microsoft.com/office/officeart/2009/3/layout/HorizontalOrganizationChart"/>
    <dgm:cxn modelId="{3C2E931C-B146-8F46-9042-869867B371F6}" type="presParOf" srcId="{3182EDC0-0B4D-7045-B110-6203FD6292E5}" destId="{EE522805-BC6B-FD47-991F-2314C1AF0D53}" srcOrd="0" destOrd="0" presId="urn:microsoft.com/office/officeart/2009/3/layout/HorizontalOrganizationChart"/>
    <dgm:cxn modelId="{47C8C0BD-543C-1D45-A1C3-3C736CD3DCC7}" type="presParOf" srcId="{EE522805-BC6B-FD47-991F-2314C1AF0D53}" destId="{D60323CC-D001-064E-B062-9FFB6B4EFADD}" srcOrd="0" destOrd="0" presId="urn:microsoft.com/office/officeart/2009/3/layout/HorizontalOrganizationChart"/>
    <dgm:cxn modelId="{77FFAEFF-9ADB-3E49-82CE-34B273BA3542}" type="presParOf" srcId="{EE522805-BC6B-FD47-991F-2314C1AF0D53}" destId="{4F44EF02-68D8-884F-8597-A867462462CA}" srcOrd="1" destOrd="0" presId="urn:microsoft.com/office/officeart/2009/3/layout/HorizontalOrganizationChart"/>
    <dgm:cxn modelId="{9E4FE67E-485C-6948-A188-B14AB1F55E49}" type="presParOf" srcId="{3182EDC0-0B4D-7045-B110-6203FD6292E5}" destId="{8CCA7BEF-2E45-3740-9466-DD9A4925A90E}" srcOrd="1" destOrd="0" presId="urn:microsoft.com/office/officeart/2009/3/layout/HorizontalOrganizationChart"/>
    <dgm:cxn modelId="{2957C528-9F3B-294E-86BA-F8ED3D5CB562}" type="presParOf" srcId="{3182EDC0-0B4D-7045-B110-6203FD6292E5}" destId="{00A1AE28-E6D2-D44B-89CF-E8B71FAC1784}" srcOrd="2" destOrd="0" presId="urn:microsoft.com/office/officeart/2009/3/layout/HorizontalOrganizationChart"/>
    <dgm:cxn modelId="{D8BFF669-6578-F94E-89B9-361C9C1258F7}" type="presParOf" srcId="{21A8B392-D71E-DA45-B533-A360D710288F}" destId="{664B6721-7363-B54F-842D-9C7976144ABB}" srcOrd="2" destOrd="0" presId="urn:microsoft.com/office/officeart/2009/3/layout/HorizontalOrganizationChart"/>
    <dgm:cxn modelId="{ED18A73C-1E7F-9548-8987-3C3241802F52}" type="presParOf" srcId="{DF67389B-289D-324E-AB4C-001B717AD1A9}" destId="{2CB70861-1DA0-B54F-8144-BF31B4BA9E78}" srcOrd="2" destOrd="0" presId="urn:microsoft.com/office/officeart/2009/3/layout/HorizontalOrganizationChart"/>
    <dgm:cxn modelId="{34D1113C-6D39-DC4E-867E-1078A64D2BC3}" type="presParOf" srcId="{DF67389B-289D-324E-AB4C-001B717AD1A9}" destId="{70A05119-8036-0B45-910C-9960CFB2A47A}" srcOrd="3" destOrd="0" presId="urn:microsoft.com/office/officeart/2009/3/layout/HorizontalOrganizationChart"/>
    <dgm:cxn modelId="{4E8D757F-FD98-4741-ABB6-F080E272FA5D}" type="presParOf" srcId="{70A05119-8036-0B45-910C-9960CFB2A47A}" destId="{95F09F6D-D76D-664A-9064-C1247D3B34FF}" srcOrd="0" destOrd="0" presId="urn:microsoft.com/office/officeart/2009/3/layout/HorizontalOrganizationChart"/>
    <dgm:cxn modelId="{3A0D83B5-40BA-774D-AB2A-144046F7CE80}" type="presParOf" srcId="{95F09F6D-D76D-664A-9064-C1247D3B34FF}" destId="{73AC88D7-9C05-3541-9188-2FB0EAF9A7B0}" srcOrd="0" destOrd="0" presId="urn:microsoft.com/office/officeart/2009/3/layout/HorizontalOrganizationChart"/>
    <dgm:cxn modelId="{D4AF8DAF-0576-974F-8D30-57A4763DDA97}" type="presParOf" srcId="{95F09F6D-D76D-664A-9064-C1247D3B34FF}" destId="{07D1EAED-CB24-414D-A5A3-163613907B82}" srcOrd="1" destOrd="0" presId="urn:microsoft.com/office/officeart/2009/3/layout/HorizontalOrganizationChart"/>
    <dgm:cxn modelId="{503DA945-6179-D64A-B23F-3AF7CC180993}" type="presParOf" srcId="{70A05119-8036-0B45-910C-9960CFB2A47A}" destId="{41C88898-F96E-484D-BABE-B1E2BD325D84}" srcOrd="1" destOrd="0" presId="urn:microsoft.com/office/officeart/2009/3/layout/HorizontalOrganizationChart"/>
    <dgm:cxn modelId="{B85A4318-40C1-1D48-B079-340661DB703D}" type="presParOf" srcId="{70A05119-8036-0B45-910C-9960CFB2A47A}" destId="{700C1013-A850-4D43-A275-7411D222239B}" srcOrd="2" destOrd="0" presId="urn:microsoft.com/office/officeart/2009/3/layout/HorizontalOrganizationChart"/>
    <dgm:cxn modelId="{80F3AC07-4C7E-5947-9A16-417D488B2F2D}" type="presParOf" srcId="{68A0B063-B846-BB4B-92BC-06218B407BC7}" destId="{BC725CB7-327D-704E-8519-C600837EE690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2ED72FB7-CD1D-2140-8884-0BAC834B3A95}">
      <dgm:prSet/>
      <dgm:spPr/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对立统一规律</a:t>
          </a:r>
        </a:p>
      </dgm:t>
    </dgm:pt>
    <dgm:pt modelId="{6F2C054C-ED5A-7F42-B266-42BEE316214F}" type="par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847531A4-3F6E-9F42-986E-C755A873B9D7}" type="sib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037220A4-F5C1-5648-9469-5BB5E7218F14}">
      <dgm:prSet/>
      <dgm:spPr/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含义</a:t>
          </a:r>
        </a:p>
      </dgm:t>
    </dgm:pt>
    <dgm:pt modelId="{709D81C4-F3BB-0942-976F-626C0AB73113}" type="parTrans" cxnId="{A390732D-8153-4340-B62E-4B61902F0B48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39C04EC-8E4E-E84F-9C5C-92816EA015BE}" type="sibTrans" cxnId="{A390732D-8153-4340-B62E-4B61902F0B48}">
      <dgm:prSet/>
      <dgm:spPr/>
      <dgm:t>
        <a:bodyPr/>
        <a:lstStyle/>
        <a:p>
          <a:endParaRPr lang="zh-CN" altLang="en-US"/>
        </a:p>
      </dgm:t>
    </dgm:pt>
    <dgm:pt modelId="{D9726D57-E039-C340-8D3E-9F67262ABE5D}">
      <dgm:prSet/>
      <dgm:spPr/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基本属性</a:t>
          </a:r>
        </a:p>
      </dgm:t>
    </dgm:pt>
    <dgm:pt modelId="{9DCC3A6C-BD3B-2542-893B-65788457BF79}" type="parTrans" cxnId="{384FF08E-AE53-164E-ACFC-D2B95913D9BC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303E6A0-C852-6943-AD87-4629CBD2FF5E}" type="sibTrans" cxnId="{384FF08E-AE53-164E-ACFC-D2B95913D9BC}">
      <dgm:prSet/>
      <dgm:spPr/>
      <dgm:t>
        <a:bodyPr/>
        <a:lstStyle/>
        <a:p>
          <a:endParaRPr lang="zh-CN" altLang="en-US"/>
        </a:p>
      </dgm:t>
    </dgm:pt>
    <dgm:pt modelId="{EBF57F5E-5CB5-9240-87A2-89E74BBF9B17}">
      <dgm:prSet/>
      <dgm:spPr/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不平衡性</a:t>
          </a:r>
        </a:p>
      </dgm:t>
    </dgm:pt>
    <dgm:pt modelId="{578E4938-C90B-A043-9470-79559B46753E}" type="parTrans" cxnId="{3A1002AD-09B1-D649-9D0A-37DFFDEA0DC1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DBCB88F-BBD2-5A44-9446-3A4CBC3CE634}" type="sibTrans" cxnId="{3A1002AD-09B1-D649-9D0A-37DFFDEA0DC1}">
      <dgm:prSet/>
      <dgm:spPr/>
      <dgm:t>
        <a:bodyPr/>
        <a:lstStyle/>
        <a:p>
          <a:endParaRPr lang="zh-CN" altLang="en-US"/>
        </a:p>
      </dgm:t>
    </dgm:pt>
    <dgm:pt modelId="{863986A3-A037-8E4E-9560-B142CA446AEE}">
      <dgm:prSet/>
      <dgm:spPr/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内外因</a:t>
          </a:r>
        </a:p>
      </dgm:t>
    </dgm:pt>
    <dgm:pt modelId="{1DD99DBD-E61D-154B-95A1-3DB5A73940C1}" type="parTrans" cxnId="{60695E00-6F6B-F344-A071-F442E97E8A96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8E3250B-BFFB-D340-9363-CEDF57C330FC}" type="sibTrans" cxnId="{60695E00-6F6B-F344-A071-F442E97E8A96}">
      <dgm:prSet/>
      <dgm:spPr/>
      <dgm:t>
        <a:bodyPr/>
        <a:lstStyle/>
        <a:p>
          <a:endParaRPr lang="zh-CN" altLang="en-US"/>
        </a:p>
      </dgm:t>
    </dgm:pt>
    <dgm:pt modelId="{B40F3744-115D-6849-9A5A-3674E0489DD7}">
      <dgm:prSet/>
      <dgm:spPr/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普遍性与特殊性</a:t>
          </a:r>
        </a:p>
      </dgm:t>
    </dgm:pt>
    <dgm:pt modelId="{4AC39364-D655-584A-A17C-25EE340B63E9}" type="parTrans" cxnId="{0D1CF802-803C-4C40-835E-87FCB16DA51E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73B5F04-26DD-9A40-BD7D-C3EA6684B035}" type="sibTrans" cxnId="{0D1CF802-803C-4C40-835E-87FCB16DA51E}">
      <dgm:prSet/>
      <dgm:spPr/>
      <dgm:t>
        <a:bodyPr/>
        <a:lstStyle/>
        <a:p>
          <a:endParaRPr lang="zh-CN" altLang="en-US"/>
        </a:p>
      </dgm:t>
    </dgm:pt>
    <dgm:pt modelId="{2FA5C719-5882-0549-A262-1C61448B12DF}">
      <dgm:prSet/>
      <dgm:spPr/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地位</a:t>
          </a:r>
        </a:p>
      </dgm:t>
    </dgm:pt>
    <dgm:pt modelId="{34242824-FDD2-9947-9248-EE00638CE51A}" type="parTrans" cxnId="{013911D5-303B-684D-91C5-46B88F84936C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1E5CE2A-DC4C-DA42-A722-0B7AD9C4E851}" type="sibTrans" cxnId="{013911D5-303B-684D-91C5-46B88F84936C}">
      <dgm:prSet/>
      <dgm:spPr/>
      <dgm:t>
        <a:bodyPr/>
        <a:lstStyle/>
        <a:p>
          <a:endParaRPr lang="zh-CN" altLang="en-US"/>
        </a:p>
      </dgm:t>
    </dgm:pt>
    <dgm:pt modelId="{0ABCEB54-0CB3-444C-AC9B-033CB5D6220E}">
      <dgm:prSet/>
      <dgm:spPr/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同一性和斗争性</a:t>
          </a:r>
        </a:p>
      </dgm:t>
    </dgm:pt>
    <dgm:pt modelId="{FA9CE420-27F2-B343-B485-64CDC63E8002}" type="parTrans" cxnId="{ADC9E7B2-13B0-964B-8C97-7C1E3F9D6184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138B55C-4A03-FE48-A722-D4F520F372B3}" type="sibTrans" cxnId="{ADC9E7B2-13B0-964B-8C97-7C1E3F9D6184}">
      <dgm:prSet/>
      <dgm:spPr/>
      <dgm:t>
        <a:bodyPr/>
        <a:lstStyle/>
        <a:p>
          <a:endParaRPr lang="zh-CN" altLang="en-US"/>
        </a:p>
      </dgm:t>
    </dgm:pt>
    <dgm:pt modelId="{730A8840-3129-274F-AB43-41AEDBBEE1BA}">
      <dgm:prSet/>
      <dgm:spPr/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独立自主和对外开放</a:t>
          </a:r>
        </a:p>
      </dgm:t>
    </dgm:pt>
    <dgm:pt modelId="{319B76AC-4F55-9246-A21C-04F82360875C}" type="parTrans" cxnId="{4F96D92E-C4D9-D34A-A0CF-0960EE972FEE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3AF4229-BC08-8845-AC20-D86ADF548A14}" type="sibTrans" cxnId="{4F96D92E-C4D9-D34A-A0CF-0960EE972FEE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C9A7F44-830E-E84F-8960-8F91E343E1F8}" type="pres">
      <dgm:prSet presAssocID="{2ED72FB7-CD1D-2140-8884-0BAC834B3A95}" presName="hierRoot1" presStyleCnt="0">
        <dgm:presLayoutVars>
          <dgm:hierBranch val="init"/>
        </dgm:presLayoutVars>
      </dgm:prSet>
      <dgm:spPr/>
    </dgm:pt>
    <dgm:pt modelId="{A592CA79-AF5F-A64A-8872-4D16DED4FFBA}" type="pres">
      <dgm:prSet presAssocID="{2ED72FB7-CD1D-2140-8884-0BAC834B3A95}" presName="rootComposite1" presStyleCnt="0"/>
      <dgm:spPr/>
    </dgm:pt>
    <dgm:pt modelId="{B42025EE-A47D-144E-A51D-BADF996C9D2E}" type="pres">
      <dgm:prSet presAssocID="{2ED72FB7-CD1D-2140-8884-0BAC834B3A95}" presName="rootText1" presStyleLbl="node0" presStyleIdx="0" presStyleCnt="1">
        <dgm:presLayoutVars>
          <dgm:chPref val="3"/>
        </dgm:presLayoutVars>
      </dgm:prSet>
      <dgm:spPr/>
    </dgm:pt>
    <dgm:pt modelId="{863725C7-4061-A740-9ED5-9182D4328A83}" type="pres">
      <dgm:prSet presAssocID="{2ED72FB7-CD1D-2140-8884-0BAC834B3A95}" presName="rootConnector1" presStyleLbl="node1" presStyleIdx="0" presStyleCnt="0"/>
      <dgm:spPr/>
    </dgm:pt>
    <dgm:pt modelId="{7DD21E91-9045-1147-A04E-1A4AA23A3E41}" type="pres">
      <dgm:prSet presAssocID="{2ED72FB7-CD1D-2140-8884-0BAC834B3A95}" presName="hierChild2" presStyleCnt="0"/>
      <dgm:spPr/>
    </dgm:pt>
    <dgm:pt modelId="{817614AC-13F4-AE40-9BD3-5A010075C298}" type="pres">
      <dgm:prSet presAssocID="{709D81C4-F3BB-0942-976F-626C0AB73113}" presName="Name64" presStyleLbl="parChTrans1D2" presStyleIdx="0" presStyleCnt="2"/>
      <dgm:spPr/>
    </dgm:pt>
    <dgm:pt modelId="{21A8B392-D71E-DA45-B533-A360D710288F}" type="pres">
      <dgm:prSet presAssocID="{037220A4-F5C1-5648-9469-5BB5E7218F14}" presName="hierRoot2" presStyleCnt="0">
        <dgm:presLayoutVars>
          <dgm:hierBranch val="init"/>
        </dgm:presLayoutVars>
      </dgm:prSet>
      <dgm:spPr/>
    </dgm:pt>
    <dgm:pt modelId="{95726C0F-C3DD-6745-887E-5C4E832A4360}" type="pres">
      <dgm:prSet presAssocID="{037220A4-F5C1-5648-9469-5BB5E7218F14}" presName="rootComposite" presStyleCnt="0"/>
      <dgm:spPr/>
    </dgm:pt>
    <dgm:pt modelId="{B5ADED03-983F-C440-A97C-6506BE0202D9}" type="pres">
      <dgm:prSet presAssocID="{037220A4-F5C1-5648-9469-5BB5E7218F14}" presName="rootText" presStyleLbl="node2" presStyleIdx="0" presStyleCnt="2">
        <dgm:presLayoutVars>
          <dgm:chPref val="3"/>
        </dgm:presLayoutVars>
      </dgm:prSet>
      <dgm:spPr/>
    </dgm:pt>
    <dgm:pt modelId="{AD9BED53-2B4D-DB4A-B788-61F42D40B080}" type="pres">
      <dgm:prSet presAssocID="{037220A4-F5C1-5648-9469-5BB5E7218F14}" presName="rootConnector" presStyleLbl="node2" presStyleIdx="0" presStyleCnt="2"/>
      <dgm:spPr/>
    </dgm:pt>
    <dgm:pt modelId="{94E0273F-01C0-C641-AD31-AF334C460BC1}" type="pres">
      <dgm:prSet presAssocID="{037220A4-F5C1-5648-9469-5BB5E7218F14}" presName="hierChild4" presStyleCnt="0"/>
      <dgm:spPr/>
    </dgm:pt>
    <dgm:pt modelId="{591443D6-1FD8-8345-86D8-0207DF2421D5}" type="pres">
      <dgm:prSet presAssocID="{9DCC3A6C-BD3B-2542-893B-65788457BF79}" presName="Name64" presStyleLbl="parChTrans1D3" presStyleIdx="0" presStyleCnt="4"/>
      <dgm:spPr/>
    </dgm:pt>
    <dgm:pt modelId="{CB088FB6-3156-5744-9F39-8BD63F1932D6}" type="pres">
      <dgm:prSet presAssocID="{D9726D57-E039-C340-8D3E-9F67262ABE5D}" presName="hierRoot2" presStyleCnt="0">
        <dgm:presLayoutVars>
          <dgm:hierBranch val="init"/>
        </dgm:presLayoutVars>
      </dgm:prSet>
      <dgm:spPr/>
    </dgm:pt>
    <dgm:pt modelId="{7CD6EB38-4906-9A48-BEC4-EBFD0133980A}" type="pres">
      <dgm:prSet presAssocID="{D9726D57-E039-C340-8D3E-9F67262ABE5D}" presName="rootComposite" presStyleCnt="0"/>
      <dgm:spPr/>
    </dgm:pt>
    <dgm:pt modelId="{43C66485-8588-5746-B2A0-622E6FF09A5E}" type="pres">
      <dgm:prSet presAssocID="{D9726D57-E039-C340-8D3E-9F67262ABE5D}" presName="rootText" presStyleLbl="node3" presStyleIdx="0" presStyleCnt="4">
        <dgm:presLayoutVars>
          <dgm:chPref val="3"/>
        </dgm:presLayoutVars>
      </dgm:prSet>
      <dgm:spPr/>
    </dgm:pt>
    <dgm:pt modelId="{1075EC1A-D913-4D42-9158-D75D6FE6D9F8}" type="pres">
      <dgm:prSet presAssocID="{D9726D57-E039-C340-8D3E-9F67262ABE5D}" presName="rootConnector" presStyleLbl="node3" presStyleIdx="0" presStyleCnt="4"/>
      <dgm:spPr/>
    </dgm:pt>
    <dgm:pt modelId="{C0B92875-C3E6-0A4C-A2CE-439F91ED015F}" type="pres">
      <dgm:prSet presAssocID="{D9726D57-E039-C340-8D3E-9F67262ABE5D}" presName="hierChild4" presStyleCnt="0"/>
      <dgm:spPr/>
    </dgm:pt>
    <dgm:pt modelId="{78E93B36-62D4-1648-B662-99DCDDC758F9}" type="pres">
      <dgm:prSet presAssocID="{FA9CE420-27F2-B343-B485-64CDC63E8002}" presName="Name64" presStyleLbl="parChTrans1D4" presStyleIdx="0" presStyleCnt="2"/>
      <dgm:spPr/>
    </dgm:pt>
    <dgm:pt modelId="{57EC5B22-D711-994D-B928-0000D83046CA}" type="pres">
      <dgm:prSet presAssocID="{0ABCEB54-0CB3-444C-AC9B-033CB5D6220E}" presName="hierRoot2" presStyleCnt="0">
        <dgm:presLayoutVars>
          <dgm:hierBranch val="init"/>
        </dgm:presLayoutVars>
      </dgm:prSet>
      <dgm:spPr/>
    </dgm:pt>
    <dgm:pt modelId="{2BAF6415-4E95-3440-8AB2-79460FF79C44}" type="pres">
      <dgm:prSet presAssocID="{0ABCEB54-0CB3-444C-AC9B-033CB5D6220E}" presName="rootComposite" presStyleCnt="0"/>
      <dgm:spPr/>
    </dgm:pt>
    <dgm:pt modelId="{8B02849D-A787-9048-99BC-AA377A78AD9B}" type="pres">
      <dgm:prSet presAssocID="{0ABCEB54-0CB3-444C-AC9B-033CB5D6220E}" presName="rootText" presStyleLbl="node4" presStyleIdx="0" presStyleCnt="2">
        <dgm:presLayoutVars>
          <dgm:chPref val="3"/>
        </dgm:presLayoutVars>
      </dgm:prSet>
      <dgm:spPr/>
    </dgm:pt>
    <dgm:pt modelId="{2D1B2463-6430-5D44-A2C6-E17B590A096A}" type="pres">
      <dgm:prSet presAssocID="{0ABCEB54-0CB3-444C-AC9B-033CB5D6220E}" presName="rootConnector" presStyleLbl="node4" presStyleIdx="0" presStyleCnt="2"/>
      <dgm:spPr/>
    </dgm:pt>
    <dgm:pt modelId="{7708061F-F3BB-2742-8A41-5331A2C8F097}" type="pres">
      <dgm:prSet presAssocID="{0ABCEB54-0CB3-444C-AC9B-033CB5D6220E}" presName="hierChild4" presStyleCnt="0"/>
      <dgm:spPr/>
    </dgm:pt>
    <dgm:pt modelId="{F6E3E5E2-A347-DC45-BB05-B79415DFFEED}" type="pres">
      <dgm:prSet presAssocID="{0ABCEB54-0CB3-444C-AC9B-033CB5D6220E}" presName="hierChild5" presStyleCnt="0"/>
      <dgm:spPr/>
    </dgm:pt>
    <dgm:pt modelId="{461E279A-B3A4-EA40-877C-FAD6A0CA9494}" type="pres">
      <dgm:prSet presAssocID="{D9726D57-E039-C340-8D3E-9F67262ABE5D}" presName="hierChild5" presStyleCnt="0"/>
      <dgm:spPr/>
    </dgm:pt>
    <dgm:pt modelId="{6CD26E7C-7E10-224E-80B9-3730C586E9EF}" type="pres">
      <dgm:prSet presAssocID="{1DD99DBD-E61D-154B-95A1-3DB5A73940C1}" presName="Name64" presStyleLbl="parChTrans1D3" presStyleIdx="1" presStyleCnt="4"/>
      <dgm:spPr/>
    </dgm:pt>
    <dgm:pt modelId="{5474A3BF-B15E-0141-A82D-7B28D1C704A9}" type="pres">
      <dgm:prSet presAssocID="{863986A3-A037-8E4E-9560-B142CA446AEE}" presName="hierRoot2" presStyleCnt="0">
        <dgm:presLayoutVars>
          <dgm:hierBranch val="init"/>
        </dgm:presLayoutVars>
      </dgm:prSet>
      <dgm:spPr/>
    </dgm:pt>
    <dgm:pt modelId="{1D0B5537-344C-E547-B155-C6B3F7A673E1}" type="pres">
      <dgm:prSet presAssocID="{863986A3-A037-8E4E-9560-B142CA446AEE}" presName="rootComposite" presStyleCnt="0"/>
      <dgm:spPr/>
    </dgm:pt>
    <dgm:pt modelId="{F1869B29-FD66-BA45-89E4-3385665239ED}" type="pres">
      <dgm:prSet presAssocID="{863986A3-A037-8E4E-9560-B142CA446AEE}" presName="rootText" presStyleLbl="node3" presStyleIdx="1" presStyleCnt="4">
        <dgm:presLayoutVars>
          <dgm:chPref val="3"/>
        </dgm:presLayoutVars>
      </dgm:prSet>
      <dgm:spPr/>
    </dgm:pt>
    <dgm:pt modelId="{4283DB86-9663-4C4B-82E0-7A4BC9132711}" type="pres">
      <dgm:prSet presAssocID="{863986A3-A037-8E4E-9560-B142CA446AEE}" presName="rootConnector" presStyleLbl="node3" presStyleIdx="1" presStyleCnt="4"/>
      <dgm:spPr/>
    </dgm:pt>
    <dgm:pt modelId="{7B04B785-94C8-DF44-8B3B-6A4322BEDC71}" type="pres">
      <dgm:prSet presAssocID="{863986A3-A037-8E4E-9560-B142CA446AEE}" presName="hierChild4" presStyleCnt="0"/>
      <dgm:spPr/>
    </dgm:pt>
    <dgm:pt modelId="{C763B9F5-CB35-754B-BB9B-F19819EBE42F}" type="pres">
      <dgm:prSet presAssocID="{319B76AC-4F55-9246-A21C-04F82360875C}" presName="Name64" presStyleLbl="parChTrans1D4" presStyleIdx="1" presStyleCnt="2"/>
      <dgm:spPr/>
    </dgm:pt>
    <dgm:pt modelId="{E1C00F3B-FA06-0E4B-B870-5F61D6078815}" type="pres">
      <dgm:prSet presAssocID="{730A8840-3129-274F-AB43-41AEDBBEE1BA}" presName="hierRoot2" presStyleCnt="0">
        <dgm:presLayoutVars>
          <dgm:hierBranch val="init"/>
        </dgm:presLayoutVars>
      </dgm:prSet>
      <dgm:spPr/>
    </dgm:pt>
    <dgm:pt modelId="{932B9992-18F8-1349-B30E-B255806C13C9}" type="pres">
      <dgm:prSet presAssocID="{730A8840-3129-274F-AB43-41AEDBBEE1BA}" presName="rootComposite" presStyleCnt="0"/>
      <dgm:spPr/>
    </dgm:pt>
    <dgm:pt modelId="{B924937D-61B4-3B40-81D5-35340AFD5A22}" type="pres">
      <dgm:prSet presAssocID="{730A8840-3129-274F-AB43-41AEDBBEE1BA}" presName="rootText" presStyleLbl="node4" presStyleIdx="1" presStyleCnt="2" custScaleX="123436">
        <dgm:presLayoutVars>
          <dgm:chPref val="3"/>
        </dgm:presLayoutVars>
      </dgm:prSet>
      <dgm:spPr/>
    </dgm:pt>
    <dgm:pt modelId="{AC513C93-D2CB-0644-9C21-3DBF00728B39}" type="pres">
      <dgm:prSet presAssocID="{730A8840-3129-274F-AB43-41AEDBBEE1BA}" presName="rootConnector" presStyleLbl="node4" presStyleIdx="1" presStyleCnt="2"/>
      <dgm:spPr/>
    </dgm:pt>
    <dgm:pt modelId="{5A4A17C5-CBC9-1F4D-8D66-F6F907FAB15A}" type="pres">
      <dgm:prSet presAssocID="{730A8840-3129-274F-AB43-41AEDBBEE1BA}" presName="hierChild4" presStyleCnt="0"/>
      <dgm:spPr/>
    </dgm:pt>
    <dgm:pt modelId="{0C1F046A-878C-404C-9229-1FD3C4D264B0}" type="pres">
      <dgm:prSet presAssocID="{730A8840-3129-274F-AB43-41AEDBBEE1BA}" presName="hierChild5" presStyleCnt="0"/>
      <dgm:spPr/>
    </dgm:pt>
    <dgm:pt modelId="{82BE0EBA-B007-4043-AFB5-843AE19D0E4D}" type="pres">
      <dgm:prSet presAssocID="{863986A3-A037-8E4E-9560-B142CA446AEE}" presName="hierChild5" presStyleCnt="0"/>
      <dgm:spPr/>
    </dgm:pt>
    <dgm:pt modelId="{A9B8BA08-A4DB-F84E-BFEA-24FD7CD21446}" type="pres">
      <dgm:prSet presAssocID="{4AC39364-D655-584A-A17C-25EE340B63E9}" presName="Name64" presStyleLbl="parChTrans1D3" presStyleIdx="2" presStyleCnt="4"/>
      <dgm:spPr/>
    </dgm:pt>
    <dgm:pt modelId="{A9D4B8E9-D563-F443-99A4-5D542B6DF457}" type="pres">
      <dgm:prSet presAssocID="{B40F3744-115D-6849-9A5A-3674E0489DD7}" presName="hierRoot2" presStyleCnt="0">
        <dgm:presLayoutVars>
          <dgm:hierBranch val="init"/>
        </dgm:presLayoutVars>
      </dgm:prSet>
      <dgm:spPr/>
    </dgm:pt>
    <dgm:pt modelId="{047832C7-DE9F-F747-89D0-C70539E27409}" type="pres">
      <dgm:prSet presAssocID="{B40F3744-115D-6849-9A5A-3674E0489DD7}" presName="rootComposite" presStyleCnt="0"/>
      <dgm:spPr/>
    </dgm:pt>
    <dgm:pt modelId="{D3D03A26-174D-3A4F-B16C-84E0173CE231}" type="pres">
      <dgm:prSet presAssocID="{B40F3744-115D-6849-9A5A-3674E0489DD7}" presName="rootText" presStyleLbl="node3" presStyleIdx="2" presStyleCnt="4">
        <dgm:presLayoutVars>
          <dgm:chPref val="3"/>
        </dgm:presLayoutVars>
      </dgm:prSet>
      <dgm:spPr/>
    </dgm:pt>
    <dgm:pt modelId="{0CBEA997-BE64-7942-9509-495B806AAC67}" type="pres">
      <dgm:prSet presAssocID="{B40F3744-115D-6849-9A5A-3674E0489DD7}" presName="rootConnector" presStyleLbl="node3" presStyleIdx="2" presStyleCnt="4"/>
      <dgm:spPr/>
    </dgm:pt>
    <dgm:pt modelId="{CFD161ED-6527-3143-82E2-1F3691CED345}" type="pres">
      <dgm:prSet presAssocID="{B40F3744-115D-6849-9A5A-3674E0489DD7}" presName="hierChild4" presStyleCnt="0"/>
      <dgm:spPr/>
    </dgm:pt>
    <dgm:pt modelId="{B665CDED-32A9-C24A-A507-074E15C6F8C1}" type="pres">
      <dgm:prSet presAssocID="{B40F3744-115D-6849-9A5A-3674E0489DD7}" presName="hierChild5" presStyleCnt="0"/>
      <dgm:spPr/>
    </dgm:pt>
    <dgm:pt modelId="{CE905EDE-EEB8-624A-8531-5F3FD0835D1E}" type="pres">
      <dgm:prSet presAssocID="{578E4938-C90B-A043-9470-79559B46753E}" presName="Name64" presStyleLbl="parChTrans1D3" presStyleIdx="3" presStyleCnt="4"/>
      <dgm:spPr/>
    </dgm:pt>
    <dgm:pt modelId="{3182EDC0-0B4D-7045-B110-6203FD6292E5}" type="pres">
      <dgm:prSet presAssocID="{EBF57F5E-5CB5-9240-87A2-89E74BBF9B17}" presName="hierRoot2" presStyleCnt="0">
        <dgm:presLayoutVars>
          <dgm:hierBranch val="init"/>
        </dgm:presLayoutVars>
      </dgm:prSet>
      <dgm:spPr/>
    </dgm:pt>
    <dgm:pt modelId="{EE522805-BC6B-FD47-991F-2314C1AF0D53}" type="pres">
      <dgm:prSet presAssocID="{EBF57F5E-5CB5-9240-87A2-89E74BBF9B17}" presName="rootComposite" presStyleCnt="0"/>
      <dgm:spPr/>
    </dgm:pt>
    <dgm:pt modelId="{D60323CC-D001-064E-B062-9FFB6B4EFADD}" type="pres">
      <dgm:prSet presAssocID="{EBF57F5E-5CB5-9240-87A2-89E74BBF9B17}" presName="rootText" presStyleLbl="node3" presStyleIdx="3" presStyleCnt="4">
        <dgm:presLayoutVars>
          <dgm:chPref val="3"/>
        </dgm:presLayoutVars>
      </dgm:prSet>
      <dgm:spPr/>
    </dgm:pt>
    <dgm:pt modelId="{4F44EF02-68D8-884F-8597-A867462462CA}" type="pres">
      <dgm:prSet presAssocID="{EBF57F5E-5CB5-9240-87A2-89E74BBF9B17}" presName="rootConnector" presStyleLbl="node3" presStyleIdx="3" presStyleCnt="4"/>
      <dgm:spPr/>
    </dgm:pt>
    <dgm:pt modelId="{8CCA7BEF-2E45-3740-9466-DD9A4925A90E}" type="pres">
      <dgm:prSet presAssocID="{EBF57F5E-5CB5-9240-87A2-89E74BBF9B17}" presName="hierChild4" presStyleCnt="0"/>
      <dgm:spPr/>
    </dgm:pt>
    <dgm:pt modelId="{00A1AE28-E6D2-D44B-89CF-E8B71FAC1784}" type="pres">
      <dgm:prSet presAssocID="{EBF57F5E-5CB5-9240-87A2-89E74BBF9B17}" presName="hierChild5" presStyleCnt="0"/>
      <dgm:spPr/>
    </dgm:pt>
    <dgm:pt modelId="{664B6721-7363-B54F-842D-9C7976144ABB}" type="pres">
      <dgm:prSet presAssocID="{037220A4-F5C1-5648-9469-5BB5E7218F14}" presName="hierChild5" presStyleCnt="0"/>
      <dgm:spPr/>
    </dgm:pt>
    <dgm:pt modelId="{2CB70861-1DA0-B54F-8144-BF31B4BA9E78}" type="pres">
      <dgm:prSet presAssocID="{34242824-FDD2-9947-9248-EE00638CE51A}" presName="Name64" presStyleLbl="parChTrans1D2" presStyleIdx="1" presStyleCnt="2"/>
      <dgm:spPr/>
    </dgm:pt>
    <dgm:pt modelId="{70A05119-8036-0B45-910C-9960CFB2A47A}" type="pres">
      <dgm:prSet presAssocID="{2FA5C719-5882-0549-A262-1C61448B12DF}" presName="hierRoot2" presStyleCnt="0">
        <dgm:presLayoutVars>
          <dgm:hierBranch val="init"/>
        </dgm:presLayoutVars>
      </dgm:prSet>
      <dgm:spPr/>
    </dgm:pt>
    <dgm:pt modelId="{95F09F6D-D76D-664A-9064-C1247D3B34FF}" type="pres">
      <dgm:prSet presAssocID="{2FA5C719-5882-0549-A262-1C61448B12DF}" presName="rootComposite" presStyleCnt="0"/>
      <dgm:spPr/>
    </dgm:pt>
    <dgm:pt modelId="{73AC88D7-9C05-3541-9188-2FB0EAF9A7B0}" type="pres">
      <dgm:prSet presAssocID="{2FA5C719-5882-0549-A262-1C61448B12DF}" presName="rootText" presStyleLbl="node2" presStyleIdx="1" presStyleCnt="2">
        <dgm:presLayoutVars>
          <dgm:chPref val="3"/>
        </dgm:presLayoutVars>
      </dgm:prSet>
      <dgm:spPr/>
    </dgm:pt>
    <dgm:pt modelId="{07D1EAED-CB24-414D-A5A3-163613907B82}" type="pres">
      <dgm:prSet presAssocID="{2FA5C719-5882-0549-A262-1C61448B12DF}" presName="rootConnector" presStyleLbl="node2" presStyleIdx="1" presStyleCnt="2"/>
      <dgm:spPr/>
    </dgm:pt>
    <dgm:pt modelId="{41C88898-F96E-484D-BABE-B1E2BD325D84}" type="pres">
      <dgm:prSet presAssocID="{2FA5C719-5882-0549-A262-1C61448B12DF}" presName="hierChild4" presStyleCnt="0"/>
      <dgm:spPr/>
    </dgm:pt>
    <dgm:pt modelId="{700C1013-A850-4D43-A275-7411D222239B}" type="pres">
      <dgm:prSet presAssocID="{2FA5C719-5882-0549-A262-1C61448B12DF}" presName="hierChild5" presStyleCnt="0"/>
      <dgm:spPr/>
    </dgm:pt>
    <dgm:pt modelId="{91C3AE67-5EBE-E54F-BBBC-611E2B2A500F}" type="pres">
      <dgm:prSet presAssocID="{2ED72FB7-CD1D-2140-8884-0BAC834B3A95}" presName="hierChild3" presStyleCnt="0"/>
      <dgm:spPr/>
    </dgm:pt>
  </dgm:ptLst>
  <dgm:cxnLst>
    <dgm:cxn modelId="{60695E00-6F6B-F344-A071-F442E97E8A96}" srcId="{037220A4-F5C1-5648-9469-5BB5E7218F14}" destId="{863986A3-A037-8E4E-9560-B142CA446AEE}" srcOrd="1" destOrd="0" parTransId="{1DD99DBD-E61D-154B-95A1-3DB5A73940C1}" sibTransId="{28E3250B-BFFB-D340-9363-CEDF57C330FC}"/>
    <dgm:cxn modelId="{0D1CF802-803C-4C40-835E-87FCB16DA51E}" srcId="{037220A4-F5C1-5648-9469-5BB5E7218F14}" destId="{B40F3744-115D-6849-9A5A-3674E0489DD7}" srcOrd="2" destOrd="0" parTransId="{4AC39364-D655-584A-A17C-25EE340B63E9}" sibTransId="{473B5F04-26DD-9A40-BD7D-C3EA6684B035}"/>
    <dgm:cxn modelId="{C59A670F-88C5-5D4A-8DFB-9B6CC89C0895}" type="presOf" srcId="{B40F3744-115D-6849-9A5A-3674E0489DD7}" destId="{0CBEA997-BE64-7942-9509-495B806AAC67}" srcOrd="1" destOrd="0" presId="urn:microsoft.com/office/officeart/2009/3/layout/HorizontalOrganizationChart"/>
    <dgm:cxn modelId="{71378A0F-A7ED-EC4D-A59A-D8B2C3586FAD}" type="presOf" srcId="{037220A4-F5C1-5648-9469-5BB5E7218F14}" destId="{AD9BED53-2B4D-DB4A-B788-61F42D40B080}" srcOrd="1" destOrd="0" presId="urn:microsoft.com/office/officeart/2009/3/layout/HorizontalOrganizationChart"/>
    <dgm:cxn modelId="{AC9DA010-C417-DD42-91D8-9B5627A786C5}" type="presOf" srcId="{34242824-FDD2-9947-9248-EE00638CE51A}" destId="{2CB70861-1DA0-B54F-8144-BF31B4BA9E78}" srcOrd="0" destOrd="0" presId="urn:microsoft.com/office/officeart/2009/3/layout/HorizontalOrganizationChart"/>
    <dgm:cxn modelId="{8EAD451F-EB70-4E4F-A398-277F51EA5101}" type="presOf" srcId="{E0E81B47-8AC3-1B43-AEBE-9D84A0F26F6C}" destId="{2906BD38-56B2-4A4D-9862-AB9EFA6E6823}" srcOrd="0" destOrd="0" presId="urn:microsoft.com/office/officeart/2009/3/layout/HorizontalOrganizationChart"/>
    <dgm:cxn modelId="{A390732D-8153-4340-B62E-4B61902F0B48}" srcId="{2ED72FB7-CD1D-2140-8884-0BAC834B3A95}" destId="{037220A4-F5C1-5648-9469-5BB5E7218F14}" srcOrd="0" destOrd="0" parTransId="{709D81C4-F3BB-0942-976F-626C0AB73113}" sibTransId="{839C04EC-8E4E-E84F-9C5C-92816EA015BE}"/>
    <dgm:cxn modelId="{4F96D92E-C4D9-D34A-A0CF-0960EE972FEE}" srcId="{863986A3-A037-8E4E-9560-B142CA446AEE}" destId="{730A8840-3129-274F-AB43-41AEDBBEE1BA}" srcOrd="0" destOrd="0" parTransId="{319B76AC-4F55-9246-A21C-04F82360875C}" sibTransId="{23AF4229-BC08-8845-AC20-D86ADF548A14}"/>
    <dgm:cxn modelId="{3A6E143C-47AA-3D4E-9BAB-C9E2FFC870D0}" type="presOf" srcId="{2ED72FB7-CD1D-2140-8884-0BAC834B3A95}" destId="{863725C7-4061-A740-9ED5-9182D4328A83}" srcOrd="1" destOrd="0" presId="urn:microsoft.com/office/officeart/2009/3/layout/HorizontalOrganizationChart"/>
    <dgm:cxn modelId="{DCD1AC55-35E7-A849-B3FC-77816BDC409A}" type="presOf" srcId="{EBF57F5E-5CB5-9240-87A2-89E74BBF9B17}" destId="{D60323CC-D001-064E-B062-9FFB6B4EFADD}" srcOrd="0" destOrd="0" presId="urn:microsoft.com/office/officeart/2009/3/layout/HorizontalOrganizationChart"/>
    <dgm:cxn modelId="{54FB795E-FC73-FF4C-ACA5-70FFC589BBE2}" type="presOf" srcId="{D9726D57-E039-C340-8D3E-9F67262ABE5D}" destId="{1075EC1A-D913-4D42-9158-D75D6FE6D9F8}" srcOrd="1" destOrd="0" presId="urn:microsoft.com/office/officeart/2009/3/layout/HorizontalOrganizationChart"/>
    <dgm:cxn modelId="{0E42FF67-7D50-834A-A76A-9D0ECEAD7069}" type="presOf" srcId="{4AC39364-D655-584A-A17C-25EE340B63E9}" destId="{A9B8BA08-A4DB-F84E-BFEA-24FD7CD21446}" srcOrd="0" destOrd="0" presId="urn:microsoft.com/office/officeart/2009/3/layout/HorizontalOrganizationChart"/>
    <dgm:cxn modelId="{6757B372-7B8E-1143-8BCD-002246309851}" srcId="{E0E81B47-8AC3-1B43-AEBE-9D84A0F26F6C}" destId="{2ED72FB7-CD1D-2140-8884-0BAC834B3A95}" srcOrd="0" destOrd="0" parTransId="{6F2C054C-ED5A-7F42-B266-42BEE316214F}" sibTransId="{847531A4-3F6E-9F42-986E-C755A873B9D7}"/>
    <dgm:cxn modelId="{384FF08E-AE53-164E-ACFC-D2B95913D9BC}" srcId="{037220A4-F5C1-5648-9469-5BB5E7218F14}" destId="{D9726D57-E039-C340-8D3E-9F67262ABE5D}" srcOrd="0" destOrd="0" parTransId="{9DCC3A6C-BD3B-2542-893B-65788457BF79}" sibTransId="{A303E6A0-C852-6943-AD87-4629CBD2FF5E}"/>
    <dgm:cxn modelId="{5A5F8893-DF77-794F-9A56-FC8A29E464DA}" type="presOf" srcId="{EBF57F5E-5CB5-9240-87A2-89E74BBF9B17}" destId="{4F44EF02-68D8-884F-8597-A867462462CA}" srcOrd="1" destOrd="0" presId="urn:microsoft.com/office/officeart/2009/3/layout/HorizontalOrganizationChart"/>
    <dgm:cxn modelId="{01682C94-3A0A-0D45-9E2B-21685F89E574}" type="presOf" srcId="{0ABCEB54-0CB3-444C-AC9B-033CB5D6220E}" destId="{8B02849D-A787-9048-99BC-AA377A78AD9B}" srcOrd="0" destOrd="0" presId="urn:microsoft.com/office/officeart/2009/3/layout/HorizontalOrganizationChart"/>
    <dgm:cxn modelId="{12CC8EA2-9D8A-7448-A1FC-BF1A53ECD1E2}" type="presOf" srcId="{709D81C4-F3BB-0942-976F-626C0AB73113}" destId="{817614AC-13F4-AE40-9BD3-5A010075C298}" srcOrd="0" destOrd="0" presId="urn:microsoft.com/office/officeart/2009/3/layout/HorizontalOrganizationChart"/>
    <dgm:cxn modelId="{7746BBAA-72AB-814F-86BF-B4EE35981962}" type="presOf" srcId="{319B76AC-4F55-9246-A21C-04F82360875C}" destId="{C763B9F5-CB35-754B-BB9B-F19819EBE42F}" srcOrd="0" destOrd="0" presId="urn:microsoft.com/office/officeart/2009/3/layout/HorizontalOrganizationChart"/>
    <dgm:cxn modelId="{3A1002AD-09B1-D649-9D0A-37DFFDEA0DC1}" srcId="{037220A4-F5C1-5648-9469-5BB5E7218F14}" destId="{EBF57F5E-5CB5-9240-87A2-89E74BBF9B17}" srcOrd="3" destOrd="0" parTransId="{578E4938-C90B-A043-9470-79559B46753E}" sibTransId="{9DBCB88F-BBD2-5A44-9446-3A4CBC3CE634}"/>
    <dgm:cxn modelId="{40F2A7AF-570B-E745-8FA4-F276B271E5C1}" type="presOf" srcId="{1DD99DBD-E61D-154B-95A1-3DB5A73940C1}" destId="{6CD26E7C-7E10-224E-80B9-3730C586E9EF}" srcOrd="0" destOrd="0" presId="urn:microsoft.com/office/officeart/2009/3/layout/HorizontalOrganizationChart"/>
    <dgm:cxn modelId="{601736B2-1723-6143-AC71-FC0D1D1D823E}" type="presOf" srcId="{9DCC3A6C-BD3B-2542-893B-65788457BF79}" destId="{591443D6-1FD8-8345-86D8-0207DF2421D5}" srcOrd="0" destOrd="0" presId="urn:microsoft.com/office/officeart/2009/3/layout/HorizontalOrganizationChart"/>
    <dgm:cxn modelId="{ADC9E7B2-13B0-964B-8C97-7C1E3F9D6184}" srcId="{D9726D57-E039-C340-8D3E-9F67262ABE5D}" destId="{0ABCEB54-0CB3-444C-AC9B-033CB5D6220E}" srcOrd="0" destOrd="0" parTransId="{FA9CE420-27F2-B343-B485-64CDC63E8002}" sibTransId="{6138B55C-4A03-FE48-A722-D4F520F372B3}"/>
    <dgm:cxn modelId="{9213C4BB-495A-5441-9E9D-D313AB1EF5BD}" type="presOf" srcId="{037220A4-F5C1-5648-9469-5BB5E7218F14}" destId="{B5ADED03-983F-C440-A97C-6506BE0202D9}" srcOrd="0" destOrd="0" presId="urn:microsoft.com/office/officeart/2009/3/layout/HorizontalOrganizationChart"/>
    <dgm:cxn modelId="{6D14DCC1-29DE-CD41-85FA-94E52E60768D}" type="presOf" srcId="{2FA5C719-5882-0549-A262-1C61448B12DF}" destId="{73AC88D7-9C05-3541-9188-2FB0EAF9A7B0}" srcOrd="0" destOrd="0" presId="urn:microsoft.com/office/officeart/2009/3/layout/HorizontalOrganizationChart"/>
    <dgm:cxn modelId="{1A2963C4-1DDE-094C-B6DE-B87F4404FFF4}" type="presOf" srcId="{730A8840-3129-274F-AB43-41AEDBBEE1BA}" destId="{B924937D-61B4-3B40-81D5-35340AFD5A22}" srcOrd="0" destOrd="0" presId="urn:microsoft.com/office/officeart/2009/3/layout/HorizontalOrganizationChart"/>
    <dgm:cxn modelId="{30A204CB-5AC8-4E43-A8A3-51CAF5BC3AEB}" type="presOf" srcId="{863986A3-A037-8E4E-9560-B142CA446AEE}" destId="{F1869B29-FD66-BA45-89E4-3385665239ED}" srcOrd="0" destOrd="0" presId="urn:microsoft.com/office/officeart/2009/3/layout/HorizontalOrganizationChart"/>
    <dgm:cxn modelId="{9F9B9BCD-7BE8-9B41-BFAA-B5D901C5E3DC}" type="presOf" srcId="{2ED72FB7-CD1D-2140-8884-0BAC834B3A95}" destId="{B42025EE-A47D-144E-A51D-BADF996C9D2E}" srcOrd="0" destOrd="0" presId="urn:microsoft.com/office/officeart/2009/3/layout/HorizontalOrganizationChart"/>
    <dgm:cxn modelId="{D9B3ACCF-658E-C842-A1D7-5BC71D376902}" type="presOf" srcId="{FA9CE420-27F2-B343-B485-64CDC63E8002}" destId="{78E93B36-62D4-1648-B662-99DCDDC758F9}" srcOrd="0" destOrd="0" presId="urn:microsoft.com/office/officeart/2009/3/layout/HorizontalOrganizationChart"/>
    <dgm:cxn modelId="{F0FC2FD1-A4EE-9D41-B6EE-16DF9D358253}" type="presOf" srcId="{2FA5C719-5882-0549-A262-1C61448B12DF}" destId="{07D1EAED-CB24-414D-A5A3-163613907B82}" srcOrd="1" destOrd="0" presId="urn:microsoft.com/office/officeart/2009/3/layout/HorizontalOrganizationChart"/>
    <dgm:cxn modelId="{013911D5-303B-684D-91C5-46B88F84936C}" srcId="{2ED72FB7-CD1D-2140-8884-0BAC834B3A95}" destId="{2FA5C719-5882-0549-A262-1C61448B12DF}" srcOrd="1" destOrd="0" parTransId="{34242824-FDD2-9947-9248-EE00638CE51A}" sibTransId="{51E5CE2A-DC4C-DA42-A722-0B7AD9C4E851}"/>
    <dgm:cxn modelId="{134B69D6-B941-C344-AA75-53D794722638}" type="presOf" srcId="{730A8840-3129-274F-AB43-41AEDBBEE1BA}" destId="{AC513C93-D2CB-0644-9C21-3DBF00728B39}" srcOrd="1" destOrd="0" presId="urn:microsoft.com/office/officeart/2009/3/layout/HorizontalOrganizationChart"/>
    <dgm:cxn modelId="{FC3372D9-28AC-434B-8506-42A50798BB81}" type="presOf" srcId="{578E4938-C90B-A043-9470-79559B46753E}" destId="{CE905EDE-EEB8-624A-8531-5F3FD0835D1E}" srcOrd="0" destOrd="0" presId="urn:microsoft.com/office/officeart/2009/3/layout/HorizontalOrganizationChart"/>
    <dgm:cxn modelId="{5287E7DE-0FFF-CB48-8160-2C6AF54D5B98}" type="presOf" srcId="{B40F3744-115D-6849-9A5A-3674E0489DD7}" destId="{D3D03A26-174D-3A4F-B16C-84E0173CE231}" srcOrd="0" destOrd="0" presId="urn:microsoft.com/office/officeart/2009/3/layout/HorizontalOrganizationChart"/>
    <dgm:cxn modelId="{E689D6F7-1EAF-A346-9906-6CF20633DFD2}" type="presOf" srcId="{0ABCEB54-0CB3-444C-AC9B-033CB5D6220E}" destId="{2D1B2463-6430-5D44-A2C6-E17B590A096A}" srcOrd="1" destOrd="0" presId="urn:microsoft.com/office/officeart/2009/3/layout/HorizontalOrganizationChart"/>
    <dgm:cxn modelId="{43181DFA-C1A1-2240-9CCD-D752C554FDF3}" type="presOf" srcId="{D9726D57-E039-C340-8D3E-9F67262ABE5D}" destId="{43C66485-8588-5746-B2A0-622E6FF09A5E}" srcOrd="0" destOrd="0" presId="urn:microsoft.com/office/officeart/2009/3/layout/HorizontalOrganizationChart"/>
    <dgm:cxn modelId="{A177C6FD-DBF7-5D45-A5BA-5BEADACA1FD2}" type="presOf" srcId="{863986A3-A037-8E4E-9560-B142CA446AEE}" destId="{4283DB86-9663-4C4B-82E0-7A4BC9132711}" srcOrd="1" destOrd="0" presId="urn:microsoft.com/office/officeart/2009/3/layout/HorizontalOrganizationChart"/>
    <dgm:cxn modelId="{0CD1DB8A-E76A-DD49-9946-D463E5CD7BB7}" type="presParOf" srcId="{2906BD38-56B2-4A4D-9862-AB9EFA6E6823}" destId="{FC9A7F44-830E-E84F-8960-8F91E343E1F8}" srcOrd="0" destOrd="0" presId="urn:microsoft.com/office/officeart/2009/3/layout/HorizontalOrganizationChart"/>
    <dgm:cxn modelId="{547D5370-46D8-3A4A-AFCF-8A28C7D4FFDD}" type="presParOf" srcId="{FC9A7F44-830E-E84F-8960-8F91E343E1F8}" destId="{A592CA79-AF5F-A64A-8872-4D16DED4FFBA}" srcOrd="0" destOrd="0" presId="urn:microsoft.com/office/officeart/2009/3/layout/HorizontalOrganizationChart"/>
    <dgm:cxn modelId="{49B7C395-F5EA-9444-9694-E4A60640402E}" type="presParOf" srcId="{A592CA79-AF5F-A64A-8872-4D16DED4FFBA}" destId="{B42025EE-A47D-144E-A51D-BADF996C9D2E}" srcOrd="0" destOrd="0" presId="urn:microsoft.com/office/officeart/2009/3/layout/HorizontalOrganizationChart"/>
    <dgm:cxn modelId="{163C93D0-766E-3149-8064-89B79ADEE56C}" type="presParOf" srcId="{A592CA79-AF5F-A64A-8872-4D16DED4FFBA}" destId="{863725C7-4061-A740-9ED5-9182D4328A83}" srcOrd="1" destOrd="0" presId="urn:microsoft.com/office/officeart/2009/3/layout/HorizontalOrganizationChart"/>
    <dgm:cxn modelId="{FCF80E3F-4236-B840-A94D-065B99F554D2}" type="presParOf" srcId="{FC9A7F44-830E-E84F-8960-8F91E343E1F8}" destId="{7DD21E91-9045-1147-A04E-1A4AA23A3E41}" srcOrd="1" destOrd="0" presId="urn:microsoft.com/office/officeart/2009/3/layout/HorizontalOrganizationChart"/>
    <dgm:cxn modelId="{01974AA7-774A-F148-B8D9-740D3EEF3279}" type="presParOf" srcId="{7DD21E91-9045-1147-A04E-1A4AA23A3E41}" destId="{817614AC-13F4-AE40-9BD3-5A010075C298}" srcOrd="0" destOrd="0" presId="urn:microsoft.com/office/officeart/2009/3/layout/HorizontalOrganizationChart"/>
    <dgm:cxn modelId="{FBFC0B29-52C1-6B4A-AD5E-60E98FB2B813}" type="presParOf" srcId="{7DD21E91-9045-1147-A04E-1A4AA23A3E41}" destId="{21A8B392-D71E-DA45-B533-A360D710288F}" srcOrd="1" destOrd="0" presId="urn:microsoft.com/office/officeart/2009/3/layout/HorizontalOrganizationChart"/>
    <dgm:cxn modelId="{F74432A6-604C-7147-A59C-C9F8399B3E3C}" type="presParOf" srcId="{21A8B392-D71E-DA45-B533-A360D710288F}" destId="{95726C0F-C3DD-6745-887E-5C4E832A4360}" srcOrd="0" destOrd="0" presId="urn:microsoft.com/office/officeart/2009/3/layout/HorizontalOrganizationChart"/>
    <dgm:cxn modelId="{97AFBD60-DDC8-8F4F-89B6-C3E53E87FCA1}" type="presParOf" srcId="{95726C0F-C3DD-6745-887E-5C4E832A4360}" destId="{B5ADED03-983F-C440-A97C-6506BE0202D9}" srcOrd="0" destOrd="0" presId="urn:microsoft.com/office/officeart/2009/3/layout/HorizontalOrganizationChart"/>
    <dgm:cxn modelId="{4113F10D-46D1-E54A-9A3F-DA1F758D77F9}" type="presParOf" srcId="{95726C0F-C3DD-6745-887E-5C4E832A4360}" destId="{AD9BED53-2B4D-DB4A-B788-61F42D40B080}" srcOrd="1" destOrd="0" presId="urn:microsoft.com/office/officeart/2009/3/layout/HorizontalOrganizationChart"/>
    <dgm:cxn modelId="{D1E3D9A8-A739-4F47-BCAD-40380485D756}" type="presParOf" srcId="{21A8B392-D71E-DA45-B533-A360D710288F}" destId="{94E0273F-01C0-C641-AD31-AF334C460BC1}" srcOrd="1" destOrd="0" presId="urn:microsoft.com/office/officeart/2009/3/layout/HorizontalOrganizationChart"/>
    <dgm:cxn modelId="{63C531CC-D198-F448-95CA-FE775B85EB4C}" type="presParOf" srcId="{94E0273F-01C0-C641-AD31-AF334C460BC1}" destId="{591443D6-1FD8-8345-86D8-0207DF2421D5}" srcOrd="0" destOrd="0" presId="urn:microsoft.com/office/officeart/2009/3/layout/HorizontalOrganizationChart"/>
    <dgm:cxn modelId="{8FDE1A2F-D7AE-334F-B437-513CF69B6E41}" type="presParOf" srcId="{94E0273F-01C0-C641-AD31-AF334C460BC1}" destId="{CB088FB6-3156-5744-9F39-8BD63F1932D6}" srcOrd="1" destOrd="0" presId="urn:microsoft.com/office/officeart/2009/3/layout/HorizontalOrganizationChart"/>
    <dgm:cxn modelId="{1DB92B48-9DFE-614B-A60B-414BEAE149AB}" type="presParOf" srcId="{CB088FB6-3156-5744-9F39-8BD63F1932D6}" destId="{7CD6EB38-4906-9A48-BEC4-EBFD0133980A}" srcOrd="0" destOrd="0" presId="urn:microsoft.com/office/officeart/2009/3/layout/HorizontalOrganizationChart"/>
    <dgm:cxn modelId="{7EDBA44A-405B-484F-AF52-271492FB226B}" type="presParOf" srcId="{7CD6EB38-4906-9A48-BEC4-EBFD0133980A}" destId="{43C66485-8588-5746-B2A0-622E6FF09A5E}" srcOrd="0" destOrd="0" presId="urn:microsoft.com/office/officeart/2009/3/layout/HorizontalOrganizationChart"/>
    <dgm:cxn modelId="{4407D389-222E-6E4C-8818-074F30F499D8}" type="presParOf" srcId="{7CD6EB38-4906-9A48-BEC4-EBFD0133980A}" destId="{1075EC1A-D913-4D42-9158-D75D6FE6D9F8}" srcOrd="1" destOrd="0" presId="urn:microsoft.com/office/officeart/2009/3/layout/HorizontalOrganizationChart"/>
    <dgm:cxn modelId="{67B6D9FD-5F86-B248-A601-9F13B9D9C9F0}" type="presParOf" srcId="{CB088FB6-3156-5744-9F39-8BD63F1932D6}" destId="{C0B92875-C3E6-0A4C-A2CE-439F91ED015F}" srcOrd="1" destOrd="0" presId="urn:microsoft.com/office/officeart/2009/3/layout/HorizontalOrganizationChart"/>
    <dgm:cxn modelId="{E41767FA-D1A9-E14A-AAE1-5E324776B7D2}" type="presParOf" srcId="{C0B92875-C3E6-0A4C-A2CE-439F91ED015F}" destId="{78E93B36-62D4-1648-B662-99DCDDC758F9}" srcOrd="0" destOrd="0" presId="urn:microsoft.com/office/officeart/2009/3/layout/HorizontalOrganizationChart"/>
    <dgm:cxn modelId="{BB45E9ED-E0FD-8C4E-B9E7-3127CA3CD786}" type="presParOf" srcId="{C0B92875-C3E6-0A4C-A2CE-439F91ED015F}" destId="{57EC5B22-D711-994D-B928-0000D83046CA}" srcOrd="1" destOrd="0" presId="urn:microsoft.com/office/officeart/2009/3/layout/HorizontalOrganizationChart"/>
    <dgm:cxn modelId="{F39D5CBD-FF6A-2E4B-A524-EB14F2419F9B}" type="presParOf" srcId="{57EC5B22-D711-994D-B928-0000D83046CA}" destId="{2BAF6415-4E95-3440-8AB2-79460FF79C44}" srcOrd="0" destOrd="0" presId="urn:microsoft.com/office/officeart/2009/3/layout/HorizontalOrganizationChart"/>
    <dgm:cxn modelId="{906C42C9-EED7-2446-A0B0-1F04394A1732}" type="presParOf" srcId="{2BAF6415-4E95-3440-8AB2-79460FF79C44}" destId="{8B02849D-A787-9048-99BC-AA377A78AD9B}" srcOrd="0" destOrd="0" presId="urn:microsoft.com/office/officeart/2009/3/layout/HorizontalOrganizationChart"/>
    <dgm:cxn modelId="{DDA70556-919B-3E4F-92B3-10A7A3CC82BB}" type="presParOf" srcId="{2BAF6415-4E95-3440-8AB2-79460FF79C44}" destId="{2D1B2463-6430-5D44-A2C6-E17B590A096A}" srcOrd="1" destOrd="0" presId="urn:microsoft.com/office/officeart/2009/3/layout/HorizontalOrganizationChart"/>
    <dgm:cxn modelId="{528A459F-F8AD-5841-A0A4-8573C1E3ED62}" type="presParOf" srcId="{57EC5B22-D711-994D-B928-0000D83046CA}" destId="{7708061F-F3BB-2742-8A41-5331A2C8F097}" srcOrd="1" destOrd="0" presId="urn:microsoft.com/office/officeart/2009/3/layout/HorizontalOrganizationChart"/>
    <dgm:cxn modelId="{363D3F79-9A27-CC40-B9D2-118EEA64C4DD}" type="presParOf" srcId="{57EC5B22-D711-994D-B928-0000D83046CA}" destId="{F6E3E5E2-A347-DC45-BB05-B79415DFFEED}" srcOrd="2" destOrd="0" presId="urn:microsoft.com/office/officeart/2009/3/layout/HorizontalOrganizationChart"/>
    <dgm:cxn modelId="{6FD5AF40-11C8-1945-98D9-ADFE1CDE371A}" type="presParOf" srcId="{CB088FB6-3156-5744-9F39-8BD63F1932D6}" destId="{461E279A-B3A4-EA40-877C-FAD6A0CA9494}" srcOrd="2" destOrd="0" presId="urn:microsoft.com/office/officeart/2009/3/layout/HorizontalOrganizationChart"/>
    <dgm:cxn modelId="{541FBA24-E0F8-7446-AFF9-B1991AE287AE}" type="presParOf" srcId="{94E0273F-01C0-C641-AD31-AF334C460BC1}" destId="{6CD26E7C-7E10-224E-80B9-3730C586E9EF}" srcOrd="2" destOrd="0" presId="urn:microsoft.com/office/officeart/2009/3/layout/HorizontalOrganizationChart"/>
    <dgm:cxn modelId="{506B762A-32BF-A04D-84BC-75BC4ABA6BD5}" type="presParOf" srcId="{94E0273F-01C0-C641-AD31-AF334C460BC1}" destId="{5474A3BF-B15E-0141-A82D-7B28D1C704A9}" srcOrd="3" destOrd="0" presId="urn:microsoft.com/office/officeart/2009/3/layout/HorizontalOrganizationChart"/>
    <dgm:cxn modelId="{44AC444C-E0C5-4A43-BFF0-C98F140F28DF}" type="presParOf" srcId="{5474A3BF-B15E-0141-A82D-7B28D1C704A9}" destId="{1D0B5537-344C-E547-B155-C6B3F7A673E1}" srcOrd="0" destOrd="0" presId="urn:microsoft.com/office/officeart/2009/3/layout/HorizontalOrganizationChart"/>
    <dgm:cxn modelId="{058C66F6-D31B-7C4D-A15C-544850F8AACC}" type="presParOf" srcId="{1D0B5537-344C-E547-B155-C6B3F7A673E1}" destId="{F1869B29-FD66-BA45-89E4-3385665239ED}" srcOrd="0" destOrd="0" presId="urn:microsoft.com/office/officeart/2009/3/layout/HorizontalOrganizationChart"/>
    <dgm:cxn modelId="{5410F45F-59BC-D442-B9E9-9A848EF79313}" type="presParOf" srcId="{1D0B5537-344C-E547-B155-C6B3F7A673E1}" destId="{4283DB86-9663-4C4B-82E0-7A4BC9132711}" srcOrd="1" destOrd="0" presId="urn:microsoft.com/office/officeart/2009/3/layout/HorizontalOrganizationChart"/>
    <dgm:cxn modelId="{1602A53E-D91B-EC4D-8CB5-01214172414E}" type="presParOf" srcId="{5474A3BF-B15E-0141-A82D-7B28D1C704A9}" destId="{7B04B785-94C8-DF44-8B3B-6A4322BEDC71}" srcOrd="1" destOrd="0" presId="urn:microsoft.com/office/officeart/2009/3/layout/HorizontalOrganizationChart"/>
    <dgm:cxn modelId="{2DE8E46B-6D23-E948-B8E9-C4B820666F68}" type="presParOf" srcId="{7B04B785-94C8-DF44-8B3B-6A4322BEDC71}" destId="{C763B9F5-CB35-754B-BB9B-F19819EBE42F}" srcOrd="0" destOrd="0" presId="urn:microsoft.com/office/officeart/2009/3/layout/HorizontalOrganizationChart"/>
    <dgm:cxn modelId="{55261DF0-83D5-314A-922B-8173DF164A2B}" type="presParOf" srcId="{7B04B785-94C8-DF44-8B3B-6A4322BEDC71}" destId="{E1C00F3B-FA06-0E4B-B870-5F61D6078815}" srcOrd="1" destOrd="0" presId="urn:microsoft.com/office/officeart/2009/3/layout/HorizontalOrganizationChart"/>
    <dgm:cxn modelId="{223D9106-EC57-8445-A4E3-3B443D215410}" type="presParOf" srcId="{E1C00F3B-FA06-0E4B-B870-5F61D6078815}" destId="{932B9992-18F8-1349-B30E-B255806C13C9}" srcOrd="0" destOrd="0" presId="urn:microsoft.com/office/officeart/2009/3/layout/HorizontalOrganizationChart"/>
    <dgm:cxn modelId="{8C97CDE7-0CA7-1544-9EBB-8CB478CDC11B}" type="presParOf" srcId="{932B9992-18F8-1349-B30E-B255806C13C9}" destId="{B924937D-61B4-3B40-81D5-35340AFD5A22}" srcOrd="0" destOrd="0" presId="urn:microsoft.com/office/officeart/2009/3/layout/HorizontalOrganizationChart"/>
    <dgm:cxn modelId="{65FA62D3-BC27-B84E-AA43-C25121AF79CE}" type="presParOf" srcId="{932B9992-18F8-1349-B30E-B255806C13C9}" destId="{AC513C93-D2CB-0644-9C21-3DBF00728B39}" srcOrd="1" destOrd="0" presId="urn:microsoft.com/office/officeart/2009/3/layout/HorizontalOrganizationChart"/>
    <dgm:cxn modelId="{2E5E1A5B-BABA-8B40-A0F3-AF98C096E4BB}" type="presParOf" srcId="{E1C00F3B-FA06-0E4B-B870-5F61D6078815}" destId="{5A4A17C5-CBC9-1F4D-8D66-F6F907FAB15A}" srcOrd="1" destOrd="0" presId="urn:microsoft.com/office/officeart/2009/3/layout/HorizontalOrganizationChart"/>
    <dgm:cxn modelId="{B2884481-60C8-6C46-BC9E-C6C7A86EC8E5}" type="presParOf" srcId="{E1C00F3B-FA06-0E4B-B870-5F61D6078815}" destId="{0C1F046A-878C-404C-9229-1FD3C4D264B0}" srcOrd="2" destOrd="0" presId="urn:microsoft.com/office/officeart/2009/3/layout/HorizontalOrganizationChart"/>
    <dgm:cxn modelId="{CBAFC813-897A-614F-99D7-E585C0754A8B}" type="presParOf" srcId="{5474A3BF-B15E-0141-A82D-7B28D1C704A9}" destId="{82BE0EBA-B007-4043-AFB5-843AE19D0E4D}" srcOrd="2" destOrd="0" presId="urn:microsoft.com/office/officeart/2009/3/layout/HorizontalOrganizationChart"/>
    <dgm:cxn modelId="{A36D5B79-E9B3-5B40-ACDF-0A8410A3C4E7}" type="presParOf" srcId="{94E0273F-01C0-C641-AD31-AF334C460BC1}" destId="{A9B8BA08-A4DB-F84E-BFEA-24FD7CD21446}" srcOrd="4" destOrd="0" presId="urn:microsoft.com/office/officeart/2009/3/layout/HorizontalOrganizationChart"/>
    <dgm:cxn modelId="{2A523C88-1132-574E-94F4-27E422E1037F}" type="presParOf" srcId="{94E0273F-01C0-C641-AD31-AF334C460BC1}" destId="{A9D4B8E9-D563-F443-99A4-5D542B6DF457}" srcOrd="5" destOrd="0" presId="urn:microsoft.com/office/officeart/2009/3/layout/HorizontalOrganizationChart"/>
    <dgm:cxn modelId="{A755AE58-F349-4142-9E0D-A26C03D03A0C}" type="presParOf" srcId="{A9D4B8E9-D563-F443-99A4-5D542B6DF457}" destId="{047832C7-DE9F-F747-89D0-C70539E27409}" srcOrd="0" destOrd="0" presId="urn:microsoft.com/office/officeart/2009/3/layout/HorizontalOrganizationChart"/>
    <dgm:cxn modelId="{F49E18B5-4EB5-6A46-8895-A4E6F335D26C}" type="presParOf" srcId="{047832C7-DE9F-F747-89D0-C70539E27409}" destId="{D3D03A26-174D-3A4F-B16C-84E0173CE231}" srcOrd="0" destOrd="0" presId="urn:microsoft.com/office/officeart/2009/3/layout/HorizontalOrganizationChart"/>
    <dgm:cxn modelId="{D3FA4E4A-B2BD-B642-8719-6575C8030120}" type="presParOf" srcId="{047832C7-DE9F-F747-89D0-C70539E27409}" destId="{0CBEA997-BE64-7942-9509-495B806AAC67}" srcOrd="1" destOrd="0" presId="urn:microsoft.com/office/officeart/2009/3/layout/HorizontalOrganizationChart"/>
    <dgm:cxn modelId="{A0ED4D49-E04C-7542-83C8-F7CF0320A431}" type="presParOf" srcId="{A9D4B8E9-D563-F443-99A4-5D542B6DF457}" destId="{CFD161ED-6527-3143-82E2-1F3691CED345}" srcOrd="1" destOrd="0" presId="urn:microsoft.com/office/officeart/2009/3/layout/HorizontalOrganizationChart"/>
    <dgm:cxn modelId="{25AC18D2-CB5C-F54B-AEDD-97913CAE533A}" type="presParOf" srcId="{A9D4B8E9-D563-F443-99A4-5D542B6DF457}" destId="{B665CDED-32A9-C24A-A507-074E15C6F8C1}" srcOrd="2" destOrd="0" presId="urn:microsoft.com/office/officeart/2009/3/layout/HorizontalOrganizationChart"/>
    <dgm:cxn modelId="{241AA09A-FEF5-5F45-98E4-693F6CAFA1BF}" type="presParOf" srcId="{94E0273F-01C0-C641-AD31-AF334C460BC1}" destId="{CE905EDE-EEB8-624A-8531-5F3FD0835D1E}" srcOrd="6" destOrd="0" presId="urn:microsoft.com/office/officeart/2009/3/layout/HorizontalOrganizationChart"/>
    <dgm:cxn modelId="{3D607625-66F2-6F40-8FC1-E579628C98E4}" type="presParOf" srcId="{94E0273F-01C0-C641-AD31-AF334C460BC1}" destId="{3182EDC0-0B4D-7045-B110-6203FD6292E5}" srcOrd="7" destOrd="0" presId="urn:microsoft.com/office/officeart/2009/3/layout/HorizontalOrganizationChart"/>
    <dgm:cxn modelId="{FB8C8D82-500D-1A48-8388-4E95E4632C6F}" type="presParOf" srcId="{3182EDC0-0B4D-7045-B110-6203FD6292E5}" destId="{EE522805-BC6B-FD47-991F-2314C1AF0D53}" srcOrd="0" destOrd="0" presId="urn:microsoft.com/office/officeart/2009/3/layout/HorizontalOrganizationChart"/>
    <dgm:cxn modelId="{CCC93D01-138B-5740-AF67-AD2B99EB498C}" type="presParOf" srcId="{EE522805-BC6B-FD47-991F-2314C1AF0D53}" destId="{D60323CC-D001-064E-B062-9FFB6B4EFADD}" srcOrd="0" destOrd="0" presId="urn:microsoft.com/office/officeart/2009/3/layout/HorizontalOrganizationChart"/>
    <dgm:cxn modelId="{55BA38E7-8842-1747-80FC-9740885E86BB}" type="presParOf" srcId="{EE522805-BC6B-FD47-991F-2314C1AF0D53}" destId="{4F44EF02-68D8-884F-8597-A867462462CA}" srcOrd="1" destOrd="0" presId="urn:microsoft.com/office/officeart/2009/3/layout/HorizontalOrganizationChart"/>
    <dgm:cxn modelId="{2E93CCDF-F427-8744-BA9B-C167B3C6F187}" type="presParOf" srcId="{3182EDC0-0B4D-7045-B110-6203FD6292E5}" destId="{8CCA7BEF-2E45-3740-9466-DD9A4925A90E}" srcOrd="1" destOrd="0" presId="urn:microsoft.com/office/officeart/2009/3/layout/HorizontalOrganizationChart"/>
    <dgm:cxn modelId="{4EC83762-56F8-224E-955B-00EB0F21E6B1}" type="presParOf" srcId="{3182EDC0-0B4D-7045-B110-6203FD6292E5}" destId="{00A1AE28-E6D2-D44B-89CF-E8B71FAC1784}" srcOrd="2" destOrd="0" presId="urn:microsoft.com/office/officeart/2009/3/layout/HorizontalOrganizationChart"/>
    <dgm:cxn modelId="{79A4D8DC-9750-6341-B870-D1C8FA86A879}" type="presParOf" srcId="{21A8B392-D71E-DA45-B533-A360D710288F}" destId="{664B6721-7363-B54F-842D-9C7976144ABB}" srcOrd="2" destOrd="0" presId="urn:microsoft.com/office/officeart/2009/3/layout/HorizontalOrganizationChart"/>
    <dgm:cxn modelId="{85497263-7614-F94E-878E-786DA2185AAA}" type="presParOf" srcId="{7DD21E91-9045-1147-A04E-1A4AA23A3E41}" destId="{2CB70861-1DA0-B54F-8144-BF31B4BA9E78}" srcOrd="2" destOrd="0" presId="urn:microsoft.com/office/officeart/2009/3/layout/HorizontalOrganizationChart"/>
    <dgm:cxn modelId="{95D2BBE6-FA45-B840-AFDE-87FEDFC2017D}" type="presParOf" srcId="{7DD21E91-9045-1147-A04E-1A4AA23A3E41}" destId="{70A05119-8036-0B45-910C-9960CFB2A47A}" srcOrd="3" destOrd="0" presId="urn:microsoft.com/office/officeart/2009/3/layout/HorizontalOrganizationChart"/>
    <dgm:cxn modelId="{AF020F2D-E029-3147-AC08-AB5C837E503D}" type="presParOf" srcId="{70A05119-8036-0B45-910C-9960CFB2A47A}" destId="{95F09F6D-D76D-664A-9064-C1247D3B34FF}" srcOrd="0" destOrd="0" presId="urn:microsoft.com/office/officeart/2009/3/layout/HorizontalOrganizationChart"/>
    <dgm:cxn modelId="{A52297D8-B1BD-8C4F-8A03-CEBA3E2EA88D}" type="presParOf" srcId="{95F09F6D-D76D-664A-9064-C1247D3B34FF}" destId="{73AC88D7-9C05-3541-9188-2FB0EAF9A7B0}" srcOrd="0" destOrd="0" presId="urn:microsoft.com/office/officeart/2009/3/layout/HorizontalOrganizationChart"/>
    <dgm:cxn modelId="{32DAC056-D1CD-3548-809A-83B74AC5A057}" type="presParOf" srcId="{95F09F6D-D76D-664A-9064-C1247D3B34FF}" destId="{07D1EAED-CB24-414D-A5A3-163613907B82}" srcOrd="1" destOrd="0" presId="urn:microsoft.com/office/officeart/2009/3/layout/HorizontalOrganizationChart"/>
    <dgm:cxn modelId="{0F9B4716-767C-E14D-93E4-4C4349653645}" type="presParOf" srcId="{70A05119-8036-0B45-910C-9960CFB2A47A}" destId="{41C88898-F96E-484D-BABE-B1E2BD325D84}" srcOrd="1" destOrd="0" presId="urn:microsoft.com/office/officeart/2009/3/layout/HorizontalOrganizationChart"/>
    <dgm:cxn modelId="{DCA1CE38-C04B-554F-A585-3DF4ED339750}" type="presParOf" srcId="{70A05119-8036-0B45-910C-9960CFB2A47A}" destId="{700C1013-A850-4D43-A275-7411D222239B}" srcOrd="2" destOrd="0" presId="urn:microsoft.com/office/officeart/2009/3/layout/HorizontalOrganizationChart"/>
    <dgm:cxn modelId="{257833D3-CC82-824C-B82E-7A5915A1F64A}" type="presParOf" srcId="{FC9A7F44-830E-E84F-8960-8F91E343E1F8}" destId="{91C3AE67-5EBE-E54F-BBBC-611E2B2A500F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34132D61-4D79-414F-A4B7-E39816984D53}">
      <dgm:prSet/>
      <dgm:spPr>
        <a:noFill/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唯物和唯心</a:t>
          </a:r>
        </a:p>
      </dgm:t>
    </dgm:pt>
    <dgm:pt modelId="{06DE2633-143C-B44C-ADAD-9E42EF2268B0}" type="par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4067663-6B76-244E-A413-2D7A2C2C5BBE}" type="sib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D65E109-E2D9-5245-A995-95443BDC2127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物质</a:t>
          </a:r>
        </a:p>
      </dgm:t>
    </dgm:pt>
    <dgm:pt modelId="{450B49EF-5F32-6341-B572-19C94EA8307D}" type="par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F99B0249-C181-8C46-8A8A-E03ECC92C966}" type="sib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98781D3-ABD1-6142-9EA2-5B6505E1055B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BAEFB812-19D6-104E-932A-81E72E80D2DC}" type="pres">
      <dgm:prSet presAssocID="{66DC20E1-68E6-404E-9A00-620555ADC736}" presName="rootComposite1" presStyleCnt="0"/>
      <dgm:spPr/>
    </dgm:pt>
    <dgm:pt modelId="{310EFFBE-6B14-CB43-A649-F2C0E39C02A0}" type="pres">
      <dgm:prSet presAssocID="{66DC20E1-68E6-404E-9A00-620555ADC736}" presName="rootText1" presStyleLbl="node0" presStyleIdx="0" presStyleCnt="1" custScaleX="155924" custScaleY="123697">
        <dgm:presLayoutVars>
          <dgm:chPref val="3"/>
        </dgm:presLayoutVars>
      </dgm:prSet>
      <dgm:spPr/>
    </dgm:pt>
    <dgm:pt modelId="{2257B149-65DF-5345-BB8F-BEA55F28ECFE}" type="pres">
      <dgm:prSet presAssocID="{66DC20E1-68E6-404E-9A00-620555ADC736}" presName="rootConnector1" presStyleLbl="node1" presStyleIdx="0" presStyleCnt="0"/>
      <dgm:spPr/>
    </dgm:pt>
    <dgm:pt modelId="{C399088F-CE50-BD4D-A981-AFAB27928CB2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</dgm:pt>
    <dgm:pt modelId="{5274CC5D-531E-3540-8738-46F7812F7922}" type="pres">
      <dgm:prSet presAssocID="{2E32BCC5-CF4F-4F47-9471-9B26A6BBEDB3}" presName="rootComposite" presStyleCnt="0"/>
      <dgm:spPr/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</dgm:pt>
    <dgm:pt modelId="{3EA0987E-106E-AD40-ABF1-791D6B80D19B}" type="pres">
      <dgm:prSet presAssocID="{2E32BCC5-CF4F-4F47-9471-9B26A6BBEDB3}" presName="rootConnector" presStyleLbl="node2" presStyleIdx="0" presStyleCnt="3"/>
      <dgm:spPr/>
    </dgm:pt>
    <dgm:pt modelId="{72E7D02C-EA41-184B-A8EA-64979B8EBEEE}" type="pres">
      <dgm:prSet presAssocID="{2E32BCC5-CF4F-4F47-9471-9B26A6BBEDB3}" presName="hierChild4" presStyleCnt="0"/>
      <dgm:spPr/>
    </dgm:pt>
    <dgm:pt modelId="{467603C6-46F5-7842-A5BB-A356C62CD752}" type="pres">
      <dgm:prSet presAssocID="{06DE2633-143C-B44C-ADAD-9E42EF2268B0}" presName="Name64" presStyleLbl="parChTrans1D3" presStyleIdx="0" presStyleCnt="2"/>
      <dgm:spPr/>
    </dgm:pt>
    <dgm:pt modelId="{A38A5E6B-06E6-7641-962C-92011459F9A0}" type="pres">
      <dgm:prSet presAssocID="{34132D61-4D79-414F-A4B7-E39816984D53}" presName="hierRoot2" presStyleCnt="0">
        <dgm:presLayoutVars>
          <dgm:hierBranch val="init"/>
        </dgm:presLayoutVars>
      </dgm:prSet>
      <dgm:spPr/>
    </dgm:pt>
    <dgm:pt modelId="{B98A05BA-F574-D742-BBD2-6D533A95DD92}" type="pres">
      <dgm:prSet presAssocID="{34132D61-4D79-414F-A4B7-E39816984D53}" presName="rootComposite" presStyleCnt="0"/>
      <dgm:spPr/>
    </dgm:pt>
    <dgm:pt modelId="{C974270C-A063-1F40-A440-8E1491B0147E}" type="pres">
      <dgm:prSet presAssocID="{34132D61-4D79-414F-A4B7-E39816984D53}" presName="rootText" presStyleLbl="node3" presStyleIdx="0" presStyleCnt="2">
        <dgm:presLayoutVars>
          <dgm:chPref val="3"/>
        </dgm:presLayoutVars>
      </dgm:prSet>
      <dgm:spPr/>
    </dgm:pt>
    <dgm:pt modelId="{A97C6F97-2B46-FD46-B564-7E7EB786A70A}" type="pres">
      <dgm:prSet presAssocID="{34132D61-4D79-414F-A4B7-E39816984D53}" presName="rootConnector" presStyleLbl="node3" presStyleIdx="0" presStyleCnt="2"/>
      <dgm:spPr/>
    </dgm:pt>
    <dgm:pt modelId="{E609E030-E63A-B04C-BC4B-DF4E16EED326}" type="pres">
      <dgm:prSet presAssocID="{34132D61-4D79-414F-A4B7-E39816984D53}" presName="hierChild4" presStyleCnt="0"/>
      <dgm:spPr/>
    </dgm:pt>
    <dgm:pt modelId="{2AD99557-7973-4847-9F0D-537EF5E7FAF2}" type="pres">
      <dgm:prSet presAssocID="{34132D61-4D79-414F-A4B7-E39816984D53}" presName="hierChild5" presStyleCnt="0"/>
      <dgm:spPr/>
    </dgm:pt>
    <dgm:pt modelId="{4BEB0283-437A-5344-8822-1B528AF9462F}" type="pres">
      <dgm:prSet presAssocID="{450B49EF-5F32-6341-B572-19C94EA8307D}" presName="Name64" presStyleLbl="parChTrans1D3" presStyleIdx="1" presStyleCnt="2"/>
      <dgm:spPr/>
    </dgm:pt>
    <dgm:pt modelId="{C4DB4389-D771-8347-A7C0-904342D84B4B}" type="pres">
      <dgm:prSet presAssocID="{0D65E109-E2D9-5245-A995-95443BDC2127}" presName="hierRoot2" presStyleCnt="0">
        <dgm:presLayoutVars>
          <dgm:hierBranch val="init"/>
        </dgm:presLayoutVars>
      </dgm:prSet>
      <dgm:spPr/>
    </dgm:pt>
    <dgm:pt modelId="{2BE79771-F9DA-714B-BC1C-AF2D3494E0C9}" type="pres">
      <dgm:prSet presAssocID="{0D65E109-E2D9-5245-A995-95443BDC2127}" presName="rootComposite" presStyleCnt="0"/>
      <dgm:spPr/>
    </dgm:pt>
    <dgm:pt modelId="{D0CD57B1-9CFF-5B44-A3FF-0300A045D841}" type="pres">
      <dgm:prSet presAssocID="{0D65E109-E2D9-5245-A995-95443BDC2127}" presName="rootText" presStyleLbl="node3" presStyleIdx="1" presStyleCnt="2">
        <dgm:presLayoutVars>
          <dgm:chPref val="3"/>
        </dgm:presLayoutVars>
      </dgm:prSet>
      <dgm:spPr/>
    </dgm:pt>
    <dgm:pt modelId="{912A2F67-96A5-554E-825C-4A8D200AD6B9}" type="pres">
      <dgm:prSet presAssocID="{0D65E109-E2D9-5245-A995-95443BDC2127}" presName="rootConnector" presStyleLbl="node3" presStyleIdx="1" presStyleCnt="2"/>
      <dgm:spPr/>
    </dgm:pt>
    <dgm:pt modelId="{95565D55-CF68-7346-A1BC-BDB2C40C06A5}" type="pres">
      <dgm:prSet presAssocID="{0D65E109-E2D9-5245-A995-95443BDC2127}" presName="hierChild4" presStyleCnt="0"/>
      <dgm:spPr/>
    </dgm:pt>
    <dgm:pt modelId="{F4C5735D-AB36-A14A-B199-24C79BDCCE04}" type="pres">
      <dgm:prSet presAssocID="{0D65E109-E2D9-5245-A995-95443BDC2127}" presName="hierChild5" presStyleCnt="0"/>
      <dgm:spPr/>
    </dgm:pt>
    <dgm:pt modelId="{04C73C2B-0D53-0447-8F82-DE7E2ABC2F5E}" type="pres">
      <dgm:prSet presAssocID="{2E32BCC5-CF4F-4F47-9471-9B26A6BBEDB3}" presName="hierChild5" presStyleCnt="0"/>
      <dgm:spPr/>
    </dgm:pt>
    <dgm:pt modelId="{83D7326F-BD9E-9346-9D31-47895C6B95C8}" type="pres">
      <dgm:prSet presAssocID="{90DBF32A-8108-8F45-AEE1-08FBCD6002CA}" presName="Name64" presStyleLbl="parChTrans1D2" presStyleIdx="1" presStyleCnt="3"/>
      <dgm:spPr/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</dgm:pt>
    <dgm:pt modelId="{FD3C68BB-D8CB-7747-BA67-E659945A456A}" type="pres">
      <dgm:prSet presAssocID="{79F416B7-7ECC-734D-8ECE-97032074E6B9}" presName="rootComposite" presStyleCnt="0"/>
      <dgm:spPr/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</dgm:pt>
    <dgm:pt modelId="{3DD5551E-483C-9743-8CCE-F48B7F507F0D}" type="pres">
      <dgm:prSet presAssocID="{79F416B7-7ECC-734D-8ECE-97032074E6B9}" presName="rootConnector" presStyleLbl="node2" presStyleIdx="1" presStyleCnt="3"/>
      <dgm:spPr/>
    </dgm:pt>
    <dgm:pt modelId="{F38A4705-CFAE-BB4A-811D-859D7DFC3980}" type="pres">
      <dgm:prSet presAssocID="{79F416B7-7ECC-734D-8ECE-97032074E6B9}" presName="hierChild4" presStyleCnt="0"/>
      <dgm:spPr/>
    </dgm:pt>
    <dgm:pt modelId="{D9465368-B3F1-B549-B325-33EE417B8163}" type="pres">
      <dgm:prSet presAssocID="{79F416B7-7ECC-734D-8ECE-97032074E6B9}" presName="hierChild5" presStyleCnt="0"/>
      <dgm:spPr/>
    </dgm:pt>
    <dgm:pt modelId="{3042DFE5-9735-744A-B3BB-3A0F9BAF8B24}" type="pres">
      <dgm:prSet presAssocID="{128112BF-4030-7947-9C53-6B0FE9F3ADAF}" presName="Name64" presStyleLbl="parChTrans1D2" presStyleIdx="2" presStyleCnt="3"/>
      <dgm:spPr/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</dgm:pt>
    <dgm:pt modelId="{EBCD5DA0-E14E-5C47-B914-DF662577CEFC}" type="pres">
      <dgm:prSet presAssocID="{AC8B9C64-BFF9-A944-9F48-6C37DDE9BAF4}" presName="rootComposite" presStyleCnt="0"/>
      <dgm:spPr/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</dgm:pt>
    <dgm:pt modelId="{6BE98E2D-14DE-1747-A87A-A7261AB160F8}" type="pres">
      <dgm:prSet presAssocID="{AC8B9C64-BFF9-A944-9F48-6C37DDE9BAF4}" presName="rootConnector" presStyleLbl="node2" presStyleIdx="2" presStyleCnt="3"/>
      <dgm:spPr/>
    </dgm:pt>
    <dgm:pt modelId="{8D65867D-5AF4-7546-9A08-8D24173160C8}" type="pres">
      <dgm:prSet presAssocID="{AC8B9C64-BFF9-A944-9F48-6C37DDE9BAF4}" presName="hierChild4" presStyleCnt="0"/>
      <dgm:spPr/>
    </dgm:pt>
    <dgm:pt modelId="{C3B9B0E3-E876-3944-87CE-0B0AD61FDF90}" type="pres">
      <dgm:prSet presAssocID="{AC8B9C64-BFF9-A944-9F48-6C37DDE9BAF4}" presName="hierChild5" presStyleCnt="0"/>
      <dgm:spPr/>
    </dgm:pt>
    <dgm:pt modelId="{6A8BC6FE-9998-2748-B960-368F9951ACD1}" type="pres">
      <dgm:prSet presAssocID="{66DC20E1-68E6-404E-9A00-620555ADC736}" presName="hierChild3" presStyleCnt="0"/>
      <dgm:spPr/>
    </dgm:pt>
  </dgm:ptLst>
  <dgm:cxnLst>
    <dgm:cxn modelId="{90BFB807-8E8A-4D43-A60F-2CBB1A090DDC}" type="presOf" srcId="{66DC20E1-68E6-404E-9A00-620555ADC736}" destId="{2257B149-65DF-5345-BB8F-BEA55F28ECFE}" srcOrd="1" destOrd="0" presId="urn:microsoft.com/office/officeart/2009/3/layout/HorizontalOrganizationChart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63EB0421-0C1F-BE4C-8BC4-BFB20DF9EC49}" type="presOf" srcId="{06DE2633-143C-B44C-ADAD-9E42EF2268B0}" destId="{467603C6-46F5-7842-A5BB-A356C62CD752}" srcOrd="0" destOrd="0" presId="urn:microsoft.com/office/officeart/2009/3/layout/HorizontalOrganizationChart"/>
    <dgm:cxn modelId="{77346E29-3BE3-DF4B-8682-FF52013882E4}" type="presOf" srcId="{0D65E109-E2D9-5245-A995-95443BDC2127}" destId="{912A2F67-96A5-554E-825C-4A8D200AD6B9}" srcOrd="1" destOrd="0" presId="urn:microsoft.com/office/officeart/2009/3/layout/HorizontalOrganizationChart"/>
    <dgm:cxn modelId="{3C49E02D-46E2-E246-8CAD-9BF26D51EB83}" type="presOf" srcId="{34132D61-4D79-414F-A4B7-E39816984D53}" destId="{C974270C-A063-1F40-A440-8E1491B0147E}" srcOrd="0" destOrd="0" presId="urn:microsoft.com/office/officeart/2009/3/layout/HorizontalOrganizationChart"/>
    <dgm:cxn modelId="{1C2E1F46-0325-A648-97F8-92410FFC6A5E}" type="presOf" srcId="{E0E81B47-8AC3-1B43-AEBE-9D84A0F26F6C}" destId="{2906BD38-56B2-4A4D-9862-AB9EFA6E6823}" srcOrd="0" destOrd="0" presId="urn:microsoft.com/office/officeart/2009/3/layout/HorizontalOrganizationChart"/>
    <dgm:cxn modelId="{A7604951-96B4-6547-803B-D273A8020046}" srcId="{2E32BCC5-CF4F-4F47-9471-9B26A6BBEDB3}" destId="{0D65E109-E2D9-5245-A995-95443BDC2127}" srcOrd="1" destOrd="0" parTransId="{450B49EF-5F32-6341-B572-19C94EA8307D}" sibTransId="{F99B0249-C181-8C46-8A8A-E03ECC92C966}"/>
    <dgm:cxn modelId="{C6BD7156-545F-8149-A060-2955058B15E1}" type="presOf" srcId="{450B49EF-5F32-6341-B572-19C94EA8307D}" destId="{4BEB0283-437A-5344-8822-1B528AF9462F}" srcOrd="0" destOrd="0" presId="urn:microsoft.com/office/officeart/2009/3/layout/HorizontalOrganizationChart"/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CDEE7D60-9702-D74F-BD15-6AAEB35A8D12}" type="presOf" srcId="{90DBF32A-8108-8F45-AEE1-08FBCD6002CA}" destId="{83D7326F-BD9E-9346-9D31-47895C6B95C8}" srcOrd="0" destOrd="0" presId="urn:microsoft.com/office/officeart/2009/3/layout/HorizontalOrganizationChart"/>
    <dgm:cxn modelId="{7FBCCD64-6A82-B048-8214-8AFC9DFF4E70}" type="presOf" srcId="{34132D61-4D79-414F-A4B7-E39816984D53}" destId="{A97C6F97-2B46-FD46-B564-7E7EB786A70A}" srcOrd="1" destOrd="0" presId="urn:microsoft.com/office/officeart/2009/3/layout/HorizontalOrganizationChart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1E986E8D-10D4-3940-BBBE-27A247F5E315}" type="presOf" srcId="{2E32BCC5-CF4F-4F47-9471-9B26A6BBEDB3}" destId="{3EA0987E-106E-AD40-ABF1-791D6B80D19B}" srcOrd="1" destOrd="0" presId="urn:microsoft.com/office/officeart/2009/3/layout/HorizontalOrganizationChart"/>
    <dgm:cxn modelId="{C9A0BA96-CE43-F94F-8B7E-BA8820987305}" type="presOf" srcId="{2E32BCC5-CF4F-4F47-9471-9B26A6BBEDB3}" destId="{141E662C-C174-534F-88CC-E3784BA55203}" srcOrd="0" destOrd="0" presId="urn:microsoft.com/office/officeart/2009/3/layout/HorizontalOrganizationChart"/>
    <dgm:cxn modelId="{0487C498-7ED9-F841-ADC3-DAD0AF1B7378}" type="presOf" srcId="{79F416B7-7ECC-734D-8ECE-97032074E6B9}" destId="{57F1799C-9E31-2740-BAA4-93B871B0A4C3}" srcOrd="0" destOrd="0" presId="urn:microsoft.com/office/officeart/2009/3/layout/HorizontalOrganizationChart"/>
    <dgm:cxn modelId="{A0B8F3B2-804C-5147-B852-070311C07CE0}" type="presOf" srcId="{66DC20E1-68E6-404E-9A00-620555ADC736}" destId="{310EFFBE-6B14-CB43-A649-F2C0E39C02A0}" srcOrd="0" destOrd="0" presId="urn:microsoft.com/office/officeart/2009/3/layout/HorizontalOrganizationChart"/>
    <dgm:cxn modelId="{9B2D1ACA-72F4-1846-9DFE-04FA173E68FB}" type="presOf" srcId="{79F416B7-7ECC-734D-8ECE-97032074E6B9}" destId="{3DD5551E-483C-9743-8CCE-F48B7F507F0D}" srcOrd="1" destOrd="0" presId="urn:microsoft.com/office/officeart/2009/3/layout/HorizontalOrganizationChart"/>
    <dgm:cxn modelId="{C509ECE0-AD76-C242-B577-699C5003511C}" type="presOf" srcId="{AC8B9C64-BFF9-A944-9F48-6C37DDE9BAF4}" destId="{D4BE8BC5-9FAB-784D-9608-092FBC546049}" srcOrd="0" destOrd="0" presId="urn:microsoft.com/office/officeart/2009/3/layout/HorizontalOrganizationChart"/>
    <dgm:cxn modelId="{4C6813E1-4BD5-F744-8EF6-07A44BD6B289}" type="presOf" srcId="{459F7B76-1F3F-044D-85C9-817C04DCDAF1}" destId="{4E7B51FF-05C8-AC47-996F-2FD76AEA9516}" srcOrd="0" destOrd="0" presId="urn:microsoft.com/office/officeart/2009/3/layout/HorizontalOrganizationChart"/>
    <dgm:cxn modelId="{B9392FEC-76FF-FE4A-8DA4-023F901484B2}" type="presOf" srcId="{AC8B9C64-BFF9-A944-9F48-6C37DDE9BAF4}" destId="{6BE98E2D-14DE-1747-A87A-A7261AB160F8}" srcOrd="1" destOrd="0" presId="urn:microsoft.com/office/officeart/2009/3/layout/HorizontalOrganizationChart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116247F7-1CF6-C042-8C6B-46D6152706E3}" type="presOf" srcId="{0D65E109-E2D9-5245-A995-95443BDC2127}" destId="{D0CD57B1-9CFF-5B44-A3FF-0300A045D841}" srcOrd="0" destOrd="0" presId="urn:microsoft.com/office/officeart/2009/3/layout/HorizontalOrganizationChart"/>
    <dgm:cxn modelId="{BA7DA6F7-07A5-1144-BC0B-5779737BFE29}" type="presOf" srcId="{128112BF-4030-7947-9C53-6B0FE9F3ADAF}" destId="{3042DFE5-9735-744A-B3BB-3A0F9BAF8B24}" srcOrd="0" destOrd="0" presId="urn:microsoft.com/office/officeart/2009/3/layout/HorizontalOrganizationChart"/>
    <dgm:cxn modelId="{97D26EFF-B7FD-F143-A140-D98943522DFC}" srcId="{2E32BCC5-CF4F-4F47-9471-9B26A6BBEDB3}" destId="{34132D61-4D79-414F-A4B7-E39816984D53}" srcOrd="0" destOrd="0" parTransId="{06DE2633-143C-B44C-ADAD-9E42EF2268B0}" sibTransId="{04067663-6B76-244E-A413-2D7A2C2C5BBE}"/>
    <dgm:cxn modelId="{EB7233B8-10D0-164B-92CC-2771DAC7E957}" type="presParOf" srcId="{2906BD38-56B2-4A4D-9862-AB9EFA6E6823}" destId="{698781D3-ABD1-6142-9EA2-5B6505E1055B}" srcOrd="0" destOrd="0" presId="urn:microsoft.com/office/officeart/2009/3/layout/HorizontalOrganizationChart"/>
    <dgm:cxn modelId="{D4F7A52F-59C7-0844-A881-90A4DFA2A108}" type="presParOf" srcId="{698781D3-ABD1-6142-9EA2-5B6505E1055B}" destId="{BAEFB812-19D6-104E-932A-81E72E80D2DC}" srcOrd="0" destOrd="0" presId="urn:microsoft.com/office/officeart/2009/3/layout/HorizontalOrganizationChart"/>
    <dgm:cxn modelId="{C8A986BD-BBD4-0644-AE15-16053DBE16C2}" type="presParOf" srcId="{BAEFB812-19D6-104E-932A-81E72E80D2DC}" destId="{310EFFBE-6B14-CB43-A649-F2C0E39C02A0}" srcOrd="0" destOrd="0" presId="urn:microsoft.com/office/officeart/2009/3/layout/HorizontalOrganizationChart"/>
    <dgm:cxn modelId="{B2813B61-E3E0-EE40-9190-01EE9F3474DB}" type="presParOf" srcId="{BAEFB812-19D6-104E-932A-81E72E80D2DC}" destId="{2257B149-65DF-5345-BB8F-BEA55F28ECFE}" srcOrd="1" destOrd="0" presId="urn:microsoft.com/office/officeart/2009/3/layout/HorizontalOrganizationChart"/>
    <dgm:cxn modelId="{2A813F4A-4400-2244-BFBB-4655C4D2E378}" type="presParOf" srcId="{698781D3-ABD1-6142-9EA2-5B6505E1055B}" destId="{C399088F-CE50-BD4D-A981-AFAB27928CB2}" srcOrd="1" destOrd="0" presId="urn:microsoft.com/office/officeart/2009/3/layout/HorizontalOrganizationChart"/>
    <dgm:cxn modelId="{3BA38EE7-A383-AC41-8F00-B65E6F32D06F}" type="presParOf" srcId="{C399088F-CE50-BD4D-A981-AFAB27928CB2}" destId="{4E7B51FF-05C8-AC47-996F-2FD76AEA9516}" srcOrd="0" destOrd="0" presId="urn:microsoft.com/office/officeart/2009/3/layout/HorizontalOrganizationChart"/>
    <dgm:cxn modelId="{E2CF3D74-CDCC-1E4C-940C-A8491709BC70}" type="presParOf" srcId="{C399088F-CE50-BD4D-A981-AFAB27928CB2}" destId="{C1A271BD-7C8C-2641-90CB-21EBFA71428D}" srcOrd="1" destOrd="0" presId="urn:microsoft.com/office/officeart/2009/3/layout/HorizontalOrganizationChart"/>
    <dgm:cxn modelId="{BA2CAAB6-CD64-5E42-B0E2-C0E29B95288A}" type="presParOf" srcId="{C1A271BD-7C8C-2641-90CB-21EBFA71428D}" destId="{5274CC5D-531E-3540-8738-46F7812F7922}" srcOrd="0" destOrd="0" presId="urn:microsoft.com/office/officeart/2009/3/layout/HorizontalOrganizationChart"/>
    <dgm:cxn modelId="{E258B536-CBA5-544B-94D4-FF4A63AB4064}" type="presParOf" srcId="{5274CC5D-531E-3540-8738-46F7812F7922}" destId="{141E662C-C174-534F-88CC-E3784BA55203}" srcOrd="0" destOrd="0" presId="urn:microsoft.com/office/officeart/2009/3/layout/HorizontalOrganizationChart"/>
    <dgm:cxn modelId="{5F80B3D8-F916-4D47-9304-10750F5037E4}" type="presParOf" srcId="{5274CC5D-531E-3540-8738-46F7812F7922}" destId="{3EA0987E-106E-AD40-ABF1-791D6B80D19B}" srcOrd="1" destOrd="0" presId="urn:microsoft.com/office/officeart/2009/3/layout/HorizontalOrganizationChart"/>
    <dgm:cxn modelId="{0D37A837-FCA9-CE41-A695-276AEA4FD839}" type="presParOf" srcId="{C1A271BD-7C8C-2641-90CB-21EBFA71428D}" destId="{72E7D02C-EA41-184B-A8EA-64979B8EBEEE}" srcOrd="1" destOrd="0" presId="urn:microsoft.com/office/officeart/2009/3/layout/HorizontalOrganizationChart"/>
    <dgm:cxn modelId="{3EBC4C92-571A-3948-A52F-0571B0A4E2E1}" type="presParOf" srcId="{72E7D02C-EA41-184B-A8EA-64979B8EBEEE}" destId="{467603C6-46F5-7842-A5BB-A356C62CD752}" srcOrd="0" destOrd="0" presId="urn:microsoft.com/office/officeart/2009/3/layout/HorizontalOrganizationChart"/>
    <dgm:cxn modelId="{FC9FB59C-2BDC-5F40-ABD5-345441349487}" type="presParOf" srcId="{72E7D02C-EA41-184B-A8EA-64979B8EBEEE}" destId="{A38A5E6B-06E6-7641-962C-92011459F9A0}" srcOrd="1" destOrd="0" presId="urn:microsoft.com/office/officeart/2009/3/layout/HorizontalOrganizationChart"/>
    <dgm:cxn modelId="{B49F8F9F-D89D-AE4D-8570-1FA06EB66B93}" type="presParOf" srcId="{A38A5E6B-06E6-7641-962C-92011459F9A0}" destId="{B98A05BA-F574-D742-BBD2-6D533A95DD92}" srcOrd="0" destOrd="0" presId="urn:microsoft.com/office/officeart/2009/3/layout/HorizontalOrganizationChart"/>
    <dgm:cxn modelId="{C619CFF2-4DB8-2840-8CBD-C674913D841A}" type="presParOf" srcId="{B98A05BA-F574-D742-BBD2-6D533A95DD92}" destId="{C974270C-A063-1F40-A440-8E1491B0147E}" srcOrd="0" destOrd="0" presId="urn:microsoft.com/office/officeart/2009/3/layout/HorizontalOrganizationChart"/>
    <dgm:cxn modelId="{F2160A84-B808-C341-A10A-55751A0B541D}" type="presParOf" srcId="{B98A05BA-F574-D742-BBD2-6D533A95DD92}" destId="{A97C6F97-2B46-FD46-B564-7E7EB786A70A}" srcOrd="1" destOrd="0" presId="urn:microsoft.com/office/officeart/2009/3/layout/HorizontalOrganizationChart"/>
    <dgm:cxn modelId="{161868DB-2931-C24B-8E13-75D1589CC33B}" type="presParOf" srcId="{A38A5E6B-06E6-7641-962C-92011459F9A0}" destId="{E609E030-E63A-B04C-BC4B-DF4E16EED326}" srcOrd="1" destOrd="0" presId="urn:microsoft.com/office/officeart/2009/3/layout/HorizontalOrganizationChart"/>
    <dgm:cxn modelId="{FDEA32FB-CBF5-5546-89EE-6F6713CEA04D}" type="presParOf" srcId="{A38A5E6B-06E6-7641-962C-92011459F9A0}" destId="{2AD99557-7973-4847-9F0D-537EF5E7FAF2}" srcOrd="2" destOrd="0" presId="urn:microsoft.com/office/officeart/2009/3/layout/HorizontalOrganizationChart"/>
    <dgm:cxn modelId="{CB1C4539-DA96-414F-8B13-F927AF2D3D1B}" type="presParOf" srcId="{72E7D02C-EA41-184B-A8EA-64979B8EBEEE}" destId="{4BEB0283-437A-5344-8822-1B528AF9462F}" srcOrd="2" destOrd="0" presId="urn:microsoft.com/office/officeart/2009/3/layout/HorizontalOrganizationChart"/>
    <dgm:cxn modelId="{74764130-FD78-8049-8172-1E32E7F5025F}" type="presParOf" srcId="{72E7D02C-EA41-184B-A8EA-64979B8EBEEE}" destId="{C4DB4389-D771-8347-A7C0-904342D84B4B}" srcOrd="3" destOrd="0" presId="urn:microsoft.com/office/officeart/2009/3/layout/HorizontalOrganizationChart"/>
    <dgm:cxn modelId="{25E5117B-6A6A-DD42-9033-6EF455043D8C}" type="presParOf" srcId="{C4DB4389-D771-8347-A7C0-904342D84B4B}" destId="{2BE79771-F9DA-714B-BC1C-AF2D3494E0C9}" srcOrd="0" destOrd="0" presId="urn:microsoft.com/office/officeart/2009/3/layout/HorizontalOrganizationChart"/>
    <dgm:cxn modelId="{6779D290-69D0-6549-BA03-65E31BC593F9}" type="presParOf" srcId="{2BE79771-F9DA-714B-BC1C-AF2D3494E0C9}" destId="{D0CD57B1-9CFF-5B44-A3FF-0300A045D841}" srcOrd="0" destOrd="0" presId="urn:microsoft.com/office/officeart/2009/3/layout/HorizontalOrganizationChart"/>
    <dgm:cxn modelId="{55E2E300-9B83-BC49-81AB-D1649B2EE68F}" type="presParOf" srcId="{2BE79771-F9DA-714B-BC1C-AF2D3494E0C9}" destId="{912A2F67-96A5-554E-825C-4A8D200AD6B9}" srcOrd="1" destOrd="0" presId="urn:microsoft.com/office/officeart/2009/3/layout/HorizontalOrganizationChart"/>
    <dgm:cxn modelId="{2619BD63-6DC2-754B-AF07-EF438250253A}" type="presParOf" srcId="{C4DB4389-D771-8347-A7C0-904342D84B4B}" destId="{95565D55-CF68-7346-A1BC-BDB2C40C06A5}" srcOrd="1" destOrd="0" presId="urn:microsoft.com/office/officeart/2009/3/layout/HorizontalOrganizationChart"/>
    <dgm:cxn modelId="{17CAE8B3-194B-E14C-8134-BF2C0F1B5CD0}" type="presParOf" srcId="{C4DB4389-D771-8347-A7C0-904342D84B4B}" destId="{F4C5735D-AB36-A14A-B199-24C79BDCCE04}" srcOrd="2" destOrd="0" presId="urn:microsoft.com/office/officeart/2009/3/layout/HorizontalOrganizationChart"/>
    <dgm:cxn modelId="{B48F871D-CE27-7A47-ACB8-1C6AA9F3FE9B}" type="presParOf" srcId="{C1A271BD-7C8C-2641-90CB-21EBFA71428D}" destId="{04C73C2B-0D53-0447-8F82-DE7E2ABC2F5E}" srcOrd="2" destOrd="0" presId="urn:microsoft.com/office/officeart/2009/3/layout/HorizontalOrganizationChart"/>
    <dgm:cxn modelId="{2942986A-911F-E24C-8FFD-7019A445E506}" type="presParOf" srcId="{C399088F-CE50-BD4D-A981-AFAB27928CB2}" destId="{83D7326F-BD9E-9346-9D31-47895C6B95C8}" srcOrd="2" destOrd="0" presId="urn:microsoft.com/office/officeart/2009/3/layout/HorizontalOrganizationChart"/>
    <dgm:cxn modelId="{A1B966B4-8F21-EB48-AA45-01CACAA5A71E}" type="presParOf" srcId="{C399088F-CE50-BD4D-A981-AFAB27928CB2}" destId="{064AE4FB-4D02-2746-911E-DB2EB3858A9B}" srcOrd="3" destOrd="0" presId="urn:microsoft.com/office/officeart/2009/3/layout/HorizontalOrganizationChart"/>
    <dgm:cxn modelId="{7AE8A65C-083B-DD40-AC8B-E0C9BAEFE35C}" type="presParOf" srcId="{064AE4FB-4D02-2746-911E-DB2EB3858A9B}" destId="{FD3C68BB-D8CB-7747-BA67-E659945A456A}" srcOrd="0" destOrd="0" presId="urn:microsoft.com/office/officeart/2009/3/layout/HorizontalOrganizationChart"/>
    <dgm:cxn modelId="{B0C0C304-5AC0-8044-A3F3-135A18394A2B}" type="presParOf" srcId="{FD3C68BB-D8CB-7747-BA67-E659945A456A}" destId="{57F1799C-9E31-2740-BAA4-93B871B0A4C3}" srcOrd="0" destOrd="0" presId="urn:microsoft.com/office/officeart/2009/3/layout/HorizontalOrganizationChart"/>
    <dgm:cxn modelId="{0048D9A5-2975-FE4D-A684-B349CEC7C748}" type="presParOf" srcId="{FD3C68BB-D8CB-7747-BA67-E659945A456A}" destId="{3DD5551E-483C-9743-8CCE-F48B7F507F0D}" srcOrd="1" destOrd="0" presId="urn:microsoft.com/office/officeart/2009/3/layout/HorizontalOrganizationChart"/>
    <dgm:cxn modelId="{DDC78596-40C5-7E4E-A32C-A9DE799DB760}" type="presParOf" srcId="{064AE4FB-4D02-2746-911E-DB2EB3858A9B}" destId="{F38A4705-CFAE-BB4A-811D-859D7DFC3980}" srcOrd="1" destOrd="0" presId="urn:microsoft.com/office/officeart/2009/3/layout/HorizontalOrganizationChart"/>
    <dgm:cxn modelId="{0F41CB01-EF7E-9B43-A73F-CA6EC9E90368}" type="presParOf" srcId="{064AE4FB-4D02-2746-911E-DB2EB3858A9B}" destId="{D9465368-B3F1-B549-B325-33EE417B8163}" srcOrd="2" destOrd="0" presId="urn:microsoft.com/office/officeart/2009/3/layout/HorizontalOrganizationChart"/>
    <dgm:cxn modelId="{DD27758A-ED4F-CC4D-863C-1A9D76102C0B}" type="presParOf" srcId="{C399088F-CE50-BD4D-A981-AFAB27928CB2}" destId="{3042DFE5-9735-744A-B3BB-3A0F9BAF8B24}" srcOrd="4" destOrd="0" presId="urn:microsoft.com/office/officeart/2009/3/layout/HorizontalOrganizationChart"/>
    <dgm:cxn modelId="{E12FEB34-191C-D24D-90BD-BD0546ED0060}" type="presParOf" srcId="{C399088F-CE50-BD4D-A981-AFAB27928CB2}" destId="{3E607B34-A92E-AB48-B453-CAD18C4A1DB3}" srcOrd="5" destOrd="0" presId="urn:microsoft.com/office/officeart/2009/3/layout/HorizontalOrganizationChart"/>
    <dgm:cxn modelId="{72B35E09-7BA9-F34F-B3D8-A482729896ED}" type="presParOf" srcId="{3E607B34-A92E-AB48-B453-CAD18C4A1DB3}" destId="{EBCD5DA0-E14E-5C47-B914-DF662577CEFC}" srcOrd="0" destOrd="0" presId="urn:microsoft.com/office/officeart/2009/3/layout/HorizontalOrganizationChart"/>
    <dgm:cxn modelId="{29B5591B-F81E-3547-9518-4A59132D52CE}" type="presParOf" srcId="{EBCD5DA0-E14E-5C47-B914-DF662577CEFC}" destId="{D4BE8BC5-9FAB-784D-9608-092FBC546049}" srcOrd="0" destOrd="0" presId="urn:microsoft.com/office/officeart/2009/3/layout/HorizontalOrganizationChart"/>
    <dgm:cxn modelId="{A99AC307-E6F6-3B4E-A400-4873F03EDA88}" type="presParOf" srcId="{EBCD5DA0-E14E-5C47-B914-DF662577CEFC}" destId="{6BE98E2D-14DE-1747-A87A-A7261AB160F8}" srcOrd="1" destOrd="0" presId="urn:microsoft.com/office/officeart/2009/3/layout/HorizontalOrganizationChart"/>
    <dgm:cxn modelId="{22176E9A-B8FB-874C-BED6-F11A74D5491C}" type="presParOf" srcId="{3E607B34-A92E-AB48-B453-CAD18C4A1DB3}" destId="{8D65867D-5AF4-7546-9A08-8D24173160C8}" srcOrd="1" destOrd="0" presId="urn:microsoft.com/office/officeart/2009/3/layout/HorizontalOrganizationChart"/>
    <dgm:cxn modelId="{401F52AA-C6AA-6744-987C-19671B74FDDF}" type="presParOf" srcId="{3E607B34-A92E-AB48-B453-CAD18C4A1DB3}" destId="{C3B9B0E3-E876-3944-87CE-0B0AD61FDF90}" srcOrd="2" destOrd="0" presId="urn:microsoft.com/office/officeart/2009/3/layout/HorizontalOrganizationChart"/>
    <dgm:cxn modelId="{DEEBC3E3-1384-4E4E-A6E9-9623C03B1CC0}" type="presParOf" srcId="{698781D3-ABD1-6142-9EA2-5B6505E1055B}" destId="{6A8BC6FE-9998-2748-B960-368F9951ACD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34132D61-4D79-414F-A4B7-E39816984D53}">
      <dgm:prSet/>
      <dgm:spPr>
        <a:noFill/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唯物和唯心</a:t>
          </a:r>
        </a:p>
      </dgm:t>
    </dgm:pt>
    <dgm:pt modelId="{06DE2633-143C-B44C-ADAD-9E42EF2268B0}" type="par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4067663-6B76-244E-A413-2D7A2C2C5BBE}" type="sib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D65E109-E2D9-5245-A995-95443BDC2127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物质</a:t>
          </a:r>
        </a:p>
      </dgm:t>
    </dgm:pt>
    <dgm:pt modelId="{450B49EF-5F32-6341-B572-19C94EA8307D}" type="par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F99B0249-C181-8C46-8A8A-E03ECC92C966}" type="sib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98781D3-ABD1-6142-9EA2-5B6505E1055B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BAEFB812-19D6-104E-932A-81E72E80D2DC}" type="pres">
      <dgm:prSet presAssocID="{66DC20E1-68E6-404E-9A00-620555ADC736}" presName="rootComposite1" presStyleCnt="0"/>
      <dgm:spPr/>
    </dgm:pt>
    <dgm:pt modelId="{310EFFBE-6B14-CB43-A649-F2C0E39C02A0}" type="pres">
      <dgm:prSet presAssocID="{66DC20E1-68E6-404E-9A00-620555ADC736}" presName="rootText1" presStyleLbl="node0" presStyleIdx="0" presStyleCnt="1" custScaleX="155924" custScaleY="123697">
        <dgm:presLayoutVars>
          <dgm:chPref val="3"/>
        </dgm:presLayoutVars>
      </dgm:prSet>
      <dgm:spPr/>
    </dgm:pt>
    <dgm:pt modelId="{2257B149-65DF-5345-BB8F-BEA55F28ECFE}" type="pres">
      <dgm:prSet presAssocID="{66DC20E1-68E6-404E-9A00-620555ADC736}" presName="rootConnector1" presStyleLbl="node1" presStyleIdx="0" presStyleCnt="0"/>
      <dgm:spPr/>
    </dgm:pt>
    <dgm:pt modelId="{C399088F-CE50-BD4D-A981-AFAB27928CB2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</dgm:pt>
    <dgm:pt modelId="{5274CC5D-531E-3540-8738-46F7812F7922}" type="pres">
      <dgm:prSet presAssocID="{2E32BCC5-CF4F-4F47-9471-9B26A6BBEDB3}" presName="rootComposite" presStyleCnt="0"/>
      <dgm:spPr/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</dgm:pt>
    <dgm:pt modelId="{3EA0987E-106E-AD40-ABF1-791D6B80D19B}" type="pres">
      <dgm:prSet presAssocID="{2E32BCC5-CF4F-4F47-9471-9B26A6BBEDB3}" presName="rootConnector" presStyleLbl="node2" presStyleIdx="0" presStyleCnt="3"/>
      <dgm:spPr/>
    </dgm:pt>
    <dgm:pt modelId="{72E7D02C-EA41-184B-A8EA-64979B8EBEEE}" type="pres">
      <dgm:prSet presAssocID="{2E32BCC5-CF4F-4F47-9471-9B26A6BBEDB3}" presName="hierChild4" presStyleCnt="0"/>
      <dgm:spPr/>
    </dgm:pt>
    <dgm:pt modelId="{467603C6-46F5-7842-A5BB-A356C62CD752}" type="pres">
      <dgm:prSet presAssocID="{06DE2633-143C-B44C-ADAD-9E42EF2268B0}" presName="Name64" presStyleLbl="parChTrans1D3" presStyleIdx="0" presStyleCnt="2"/>
      <dgm:spPr/>
    </dgm:pt>
    <dgm:pt modelId="{A38A5E6B-06E6-7641-962C-92011459F9A0}" type="pres">
      <dgm:prSet presAssocID="{34132D61-4D79-414F-A4B7-E39816984D53}" presName="hierRoot2" presStyleCnt="0">
        <dgm:presLayoutVars>
          <dgm:hierBranch val="init"/>
        </dgm:presLayoutVars>
      </dgm:prSet>
      <dgm:spPr/>
    </dgm:pt>
    <dgm:pt modelId="{B98A05BA-F574-D742-BBD2-6D533A95DD92}" type="pres">
      <dgm:prSet presAssocID="{34132D61-4D79-414F-A4B7-E39816984D53}" presName="rootComposite" presStyleCnt="0"/>
      <dgm:spPr/>
    </dgm:pt>
    <dgm:pt modelId="{C974270C-A063-1F40-A440-8E1491B0147E}" type="pres">
      <dgm:prSet presAssocID="{34132D61-4D79-414F-A4B7-E39816984D53}" presName="rootText" presStyleLbl="node3" presStyleIdx="0" presStyleCnt="2">
        <dgm:presLayoutVars>
          <dgm:chPref val="3"/>
        </dgm:presLayoutVars>
      </dgm:prSet>
      <dgm:spPr/>
    </dgm:pt>
    <dgm:pt modelId="{A97C6F97-2B46-FD46-B564-7E7EB786A70A}" type="pres">
      <dgm:prSet presAssocID="{34132D61-4D79-414F-A4B7-E39816984D53}" presName="rootConnector" presStyleLbl="node3" presStyleIdx="0" presStyleCnt="2"/>
      <dgm:spPr/>
    </dgm:pt>
    <dgm:pt modelId="{E609E030-E63A-B04C-BC4B-DF4E16EED326}" type="pres">
      <dgm:prSet presAssocID="{34132D61-4D79-414F-A4B7-E39816984D53}" presName="hierChild4" presStyleCnt="0"/>
      <dgm:spPr/>
    </dgm:pt>
    <dgm:pt modelId="{2AD99557-7973-4847-9F0D-537EF5E7FAF2}" type="pres">
      <dgm:prSet presAssocID="{34132D61-4D79-414F-A4B7-E39816984D53}" presName="hierChild5" presStyleCnt="0"/>
      <dgm:spPr/>
    </dgm:pt>
    <dgm:pt modelId="{4BEB0283-437A-5344-8822-1B528AF9462F}" type="pres">
      <dgm:prSet presAssocID="{450B49EF-5F32-6341-B572-19C94EA8307D}" presName="Name64" presStyleLbl="parChTrans1D3" presStyleIdx="1" presStyleCnt="2"/>
      <dgm:spPr/>
    </dgm:pt>
    <dgm:pt modelId="{C4DB4389-D771-8347-A7C0-904342D84B4B}" type="pres">
      <dgm:prSet presAssocID="{0D65E109-E2D9-5245-A995-95443BDC2127}" presName="hierRoot2" presStyleCnt="0">
        <dgm:presLayoutVars>
          <dgm:hierBranch val="init"/>
        </dgm:presLayoutVars>
      </dgm:prSet>
      <dgm:spPr/>
    </dgm:pt>
    <dgm:pt modelId="{2BE79771-F9DA-714B-BC1C-AF2D3494E0C9}" type="pres">
      <dgm:prSet presAssocID="{0D65E109-E2D9-5245-A995-95443BDC2127}" presName="rootComposite" presStyleCnt="0"/>
      <dgm:spPr/>
    </dgm:pt>
    <dgm:pt modelId="{D0CD57B1-9CFF-5B44-A3FF-0300A045D841}" type="pres">
      <dgm:prSet presAssocID="{0D65E109-E2D9-5245-A995-95443BDC2127}" presName="rootText" presStyleLbl="node3" presStyleIdx="1" presStyleCnt="2">
        <dgm:presLayoutVars>
          <dgm:chPref val="3"/>
        </dgm:presLayoutVars>
      </dgm:prSet>
      <dgm:spPr/>
    </dgm:pt>
    <dgm:pt modelId="{912A2F67-96A5-554E-825C-4A8D200AD6B9}" type="pres">
      <dgm:prSet presAssocID="{0D65E109-E2D9-5245-A995-95443BDC2127}" presName="rootConnector" presStyleLbl="node3" presStyleIdx="1" presStyleCnt="2"/>
      <dgm:spPr/>
    </dgm:pt>
    <dgm:pt modelId="{95565D55-CF68-7346-A1BC-BDB2C40C06A5}" type="pres">
      <dgm:prSet presAssocID="{0D65E109-E2D9-5245-A995-95443BDC2127}" presName="hierChild4" presStyleCnt="0"/>
      <dgm:spPr/>
    </dgm:pt>
    <dgm:pt modelId="{F4C5735D-AB36-A14A-B199-24C79BDCCE04}" type="pres">
      <dgm:prSet presAssocID="{0D65E109-E2D9-5245-A995-95443BDC2127}" presName="hierChild5" presStyleCnt="0"/>
      <dgm:spPr/>
    </dgm:pt>
    <dgm:pt modelId="{04C73C2B-0D53-0447-8F82-DE7E2ABC2F5E}" type="pres">
      <dgm:prSet presAssocID="{2E32BCC5-CF4F-4F47-9471-9B26A6BBEDB3}" presName="hierChild5" presStyleCnt="0"/>
      <dgm:spPr/>
    </dgm:pt>
    <dgm:pt modelId="{83D7326F-BD9E-9346-9D31-47895C6B95C8}" type="pres">
      <dgm:prSet presAssocID="{90DBF32A-8108-8F45-AEE1-08FBCD6002CA}" presName="Name64" presStyleLbl="parChTrans1D2" presStyleIdx="1" presStyleCnt="3"/>
      <dgm:spPr/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</dgm:pt>
    <dgm:pt modelId="{FD3C68BB-D8CB-7747-BA67-E659945A456A}" type="pres">
      <dgm:prSet presAssocID="{79F416B7-7ECC-734D-8ECE-97032074E6B9}" presName="rootComposite" presStyleCnt="0"/>
      <dgm:spPr/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</dgm:pt>
    <dgm:pt modelId="{3DD5551E-483C-9743-8CCE-F48B7F507F0D}" type="pres">
      <dgm:prSet presAssocID="{79F416B7-7ECC-734D-8ECE-97032074E6B9}" presName="rootConnector" presStyleLbl="node2" presStyleIdx="1" presStyleCnt="3"/>
      <dgm:spPr/>
    </dgm:pt>
    <dgm:pt modelId="{F38A4705-CFAE-BB4A-811D-859D7DFC3980}" type="pres">
      <dgm:prSet presAssocID="{79F416B7-7ECC-734D-8ECE-97032074E6B9}" presName="hierChild4" presStyleCnt="0"/>
      <dgm:spPr/>
    </dgm:pt>
    <dgm:pt modelId="{D9465368-B3F1-B549-B325-33EE417B8163}" type="pres">
      <dgm:prSet presAssocID="{79F416B7-7ECC-734D-8ECE-97032074E6B9}" presName="hierChild5" presStyleCnt="0"/>
      <dgm:spPr/>
    </dgm:pt>
    <dgm:pt modelId="{3042DFE5-9735-744A-B3BB-3A0F9BAF8B24}" type="pres">
      <dgm:prSet presAssocID="{128112BF-4030-7947-9C53-6B0FE9F3ADAF}" presName="Name64" presStyleLbl="parChTrans1D2" presStyleIdx="2" presStyleCnt="3"/>
      <dgm:spPr/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</dgm:pt>
    <dgm:pt modelId="{EBCD5DA0-E14E-5C47-B914-DF662577CEFC}" type="pres">
      <dgm:prSet presAssocID="{AC8B9C64-BFF9-A944-9F48-6C37DDE9BAF4}" presName="rootComposite" presStyleCnt="0"/>
      <dgm:spPr/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</dgm:pt>
    <dgm:pt modelId="{6BE98E2D-14DE-1747-A87A-A7261AB160F8}" type="pres">
      <dgm:prSet presAssocID="{AC8B9C64-BFF9-A944-9F48-6C37DDE9BAF4}" presName="rootConnector" presStyleLbl="node2" presStyleIdx="2" presStyleCnt="3"/>
      <dgm:spPr/>
    </dgm:pt>
    <dgm:pt modelId="{8D65867D-5AF4-7546-9A08-8D24173160C8}" type="pres">
      <dgm:prSet presAssocID="{AC8B9C64-BFF9-A944-9F48-6C37DDE9BAF4}" presName="hierChild4" presStyleCnt="0"/>
      <dgm:spPr/>
    </dgm:pt>
    <dgm:pt modelId="{C3B9B0E3-E876-3944-87CE-0B0AD61FDF90}" type="pres">
      <dgm:prSet presAssocID="{AC8B9C64-BFF9-A944-9F48-6C37DDE9BAF4}" presName="hierChild5" presStyleCnt="0"/>
      <dgm:spPr/>
    </dgm:pt>
    <dgm:pt modelId="{6A8BC6FE-9998-2748-B960-368F9951ACD1}" type="pres">
      <dgm:prSet presAssocID="{66DC20E1-68E6-404E-9A00-620555ADC736}" presName="hierChild3" presStyleCnt="0"/>
      <dgm:spPr/>
    </dgm:pt>
  </dgm:ptLst>
  <dgm:cxnLst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49E11724-5B51-FD4D-9E28-8AC2CC5766F1}" type="presOf" srcId="{2E32BCC5-CF4F-4F47-9471-9B26A6BBEDB3}" destId="{3EA0987E-106E-AD40-ABF1-791D6B80D19B}" srcOrd="1" destOrd="0" presId="urn:microsoft.com/office/officeart/2009/3/layout/HorizontalOrganizationChart"/>
    <dgm:cxn modelId="{FAF2432A-E045-F443-83A9-09464E6F3151}" type="presOf" srcId="{E0E81B47-8AC3-1B43-AEBE-9D84A0F26F6C}" destId="{2906BD38-56B2-4A4D-9862-AB9EFA6E6823}" srcOrd="0" destOrd="0" presId="urn:microsoft.com/office/officeart/2009/3/layout/HorizontalOrganizationChart"/>
    <dgm:cxn modelId="{E031AD3F-8E2E-AD45-8762-5B7FBD713E64}" type="presOf" srcId="{34132D61-4D79-414F-A4B7-E39816984D53}" destId="{A97C6F97-2B46-FD46-B564-7E7EB786A70A}" srcOrd="1" destOrd="0" presId="urn:microsoft.com/office/officeart/2009/3/layout/HorizontalOrganizationChart"/>
    <dgm:cxn modelId="{A7604951-96B4-6547-803B-D273A8020046}" srcId="{2E32BCC5-CF4F-4F47-9471-9B26A6BBEDB3}" destId="{0D65E109-E2D9-5245-A995-95443BDC2127}" srcOrd="1" destOrd="0" parTransId="{450B49EF-5F32-6341-B572-19C94EA8307D}" sibTransId="{F99B0249-C181-8C46-8A8A-E03ECC92C966}"/>
    <dgm:cxn modelId="{2A438755-AF29-4242-B66A-C6809839887E}" type="presOf" srcId="{128112BF-4030-7947-9C53-6B0FE9F3ADAF}" destId="{3042DFE5-9735-744A-B3BB-3A0F9BAF8B24}" srcOrd="0" destOrd="0" presId="urn:microsoft.com/office/officeart/2009/3/layout/HorizontalOrganizationChart"/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1F5D476B-C76C-0245-8D6E-21CC9E8F8832}" type="presOf" srcId="{06DE2633-143C-B44C-ADAD-9E42EF2268B0}" destId="{467603C6-46F5-7842-A5BB-A356C62CD752}" srcOrd="0" destOrd="0" presId="urn:microsoft.com/office/officeart/2009/3/layout/HorizontalOrganizationChart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BEC8D072-7E73-8642-BF09-F06B1427E396}" type="presOf" srcId="{90DBF32A-8108-8F45-AEE1-08FBCD6002CA}" destId="{83D7326F-BD9E-9346-9D31-47895C6B95C8}" srcOrd="0" destOrd="0" presId="urn:microsoft.com/office/officeart/2009/3/layout/HorizontalOrganizationChart"/>
    <dgm:cxn modelId="{CE20D977-0257-CD4B-AE4B-07C4B4422699}" type="presOf" srcId="{450B49EF-5F32-6341-B572-19C94EA8307D}" destId="{4BEB0283-437A-5344-8822-1B528AF9462F}" srcOrd="0" destOrd="0" presId="urn:microsoft.com/office/officeart/2009/3/layout/HorizontalOrganizationChart"/>
    <dgm:cxn modelId="{E02E727E-275E-7642-B56A-6440A695C320}" type="presOf" srcId="{AC8B9C64-BFF9-A944-9F48-6C37DDE9BAF4}" destId="{D4BE8BC5-9FAB-784D-9608-092FBC546049}" srcOrd="0" destOrd="0" presId="urn:microsoft.com/office/officeart/2009/3/layout/HorizontalOrganizationChart"/>
    <dgm:cxn modelId="{11B98C8B-206D-BB47-A794-F239259C1ED8}" type="presOf" srcId="{0D65E109-E2D9-5245-A995-95443BDC2127}" destId="{912A2F67-96A5-554E-825C-4A8D200AD6B9}" srcOrd="1" destOrd="0" presId="urn:microsoft.com/office/officeart/2009/3/layout/HorizontalOrganizationChart"/>
    <dgm:cxn modelId="{691FB597-AB45-CB4D-BE10-163EF787DD49}" type="presOf" srcId="{66DC20E1-68E6-404E-9A00-620555ADC736}" destId="{2257B149-65DF-5345-BB8F-BEA55F28ECFE}" srcOrd="1" destOrd="0" presId="urn:microsoft.com/office/officeart/2009/3/layout/HorizontalOrganizationChart"/>
    <dgm:cxn modelId="{B2DAAE9C-6F4F-BA4B-A87E-B4EE34E31E57}" type="presOf" srcId="{AC8B9C64-BFF9-A944-9F48-6C37DDE9BAF4}" destId="{6BE98E2D-14DE-1747-A87A-A7261AB160F8}" srcOrd="1" destOrd="0" presId="urn:microsoft.com/office/officeart/2009/3/layout/HorizontalOrganizationChart"/>
    <dgm:cxn modelId="{95603EB5-247E-6A49-A863-E4800C885C1B}" type="presOf" srcId="{79F416B7-7ECC-734D-8ECE-97032074E6B9}" destId="{3DD5551E-483C-9743-8CCE-F48B7F507F0D}" srcOrd="1" destOrd="0" presId="urn:microsoft.com/office/officeart/2009/3/layout/HorizontalOrganizationChart"/>
    <dgm:cxn modelId="{84C9A2BB-2F08-DD44-96F1-4456443E93F5}" type="presOf" srcId="{0D65E109-E2D9-5245-A995-95443BDC2127}" destId="{D0CD57B1-9CFF-5B44-A3FF-0300A045D841}" srcOrd="0" destOrd="0" presId="urn:microsoft.com/office/officeart/2009/3/layout/HorizontalOrganizationChart"/>
    <dgm:cxn modelId="{0EF906BE-A0AD-8240-BFE7-94D0FDA3447B}" type="presOf" srcId="{2E32BCC5-CF4F-4F47-9471-9B26A6BBEDB3}" destId="{141E662C-C174-534F-88CC-E3784BA55203}" srcOrd="0" destOrd="0" presId="urn:microsoft.com/office/officeart/2009/3/layout/HorizontalOrganizationChart"/>
    <dgm:cxn modelId="{A48F11DA-0D3E-6343-A393-001BE5E1F83B}" type="presOf" srcId="{79F416B7-7ECC-734D-8ECE-97032074E6B9}" destId="{57F1799C-9E31-2740-BAA4-93B871B0A4C3}" srcOrd="0" destOrd="0" presId="urn:microsoft.com/office/officeart/2009/3/layout/HorizontalOrganizationChart"/>
    <dgm:cxn modelId="{A1D594DB-A613-034D-9391-0101E33E91A1}" type="presOf" srcId="{34132D61-4D79-414F-A4B7-E39816984D53}" destId="{C974270C-A063-1F40-A440-8E1491B0147E}" srcOrd="0" destOrd="0" presId="urn:microsoft.com/office/officeart/2009/3/layout/HorizontalOrganizationChart"/>
    <dgm:cxn modelId="{37A9F1DE-4B3A-A249-B44D-D592AB388909}" type="presOf" srcId="{66DC20E1-68E6-404E-9A00-620555ADC736}" destId="{310EFFBE-6B14-CB43-A649-F2C0E39C02A0}" srcOrd="0" destOrd="0" presId="urn:microsoft.com/office/officeart/2009/3/layout/HorizontalOrganizationChart"/>
    <dgm:cxn modelId="{DB5421E9-555A-2744-A0B0-B4E7FA4A647D}" type="presOf" srcId="{459F7B76-1F3F-044D-85C9-817C04DCDAF1}" destId="{4E7B51FF-05C8-AC47-996F-2FD76AEA9516}" srcOrd="0" destOrd="0" presId="urn:microsoft.com/office/officeart/2009/3/layout/HorizontalOrganizationChart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97D26EFF-B7FD-F143-A140-D98943522DFC}" srcId="{2E32BCC5-CF4F-4F47-9471-9B26A6BBEDB3}" destId="{34132D61-4D79-414F-A4B7-E39816984D53}" srcOrd="0" destOrd="0" parTransId="{06DE2633-143C-B44C-ADAD-9E42EF2268B0}" sibTransId="{04067663-6B76-244E-A413-2D7A2C2C5BBE}"/>
    <dgm:cxn modelId="{BA68B5DB-BEEA-D54B-A278-D40FFFF71CE4}" type="presParOf" srcId="{2906BD38-56B2-4A4D-9862-AB9EFA6E6823}" destId="{698781D3-ABD1-6142-9EA2-5B6505E1055B}" srcOrd="0" destOrd="0" presId="urn:microsoft.com/office/officeart/2009/3/layout/HorizontalOrganizationChart"/>
    <dgm:cxn modelId="{41832449-831B-7243-81E4-A63F77D62FDE}" type="presParOf" srcId="{698781D3-ABD1-6142-9EA2-5B6505E1055B}" destId="{BAEFB812-19D6-104E-932A-81E72E80D2DC}" srcOrd="0" destOrd="0" presId="urn:microsoft.com/office/officeart/2009/3/layout/HorizontalOrganizationChart"/>
    <dgm:cxn modelId="{BC953087-18AE-2544-ABA9-C37373CE773E}" type="presParOf" srcId="{BAEFB812-19D6-104E-932A-81E72E80D2DC}" destId="{310EFFBE-6B14-CB43-A649-F2C0E39C02A0}" srcOrd="0" destOrd="0" presId="urn:microsoft.com/office/officeart/2009/3/layout/HorizontalOrganizationChart"/>
    <dgm:cxn modelId="{F70341B5-3262-FB4E-9066-7AE2ECA47A09}" type="presParOf" srcId="{BAEFB812-19D6-104E-932A-81E72E80D2DC}" destId="{2257B149-65DF-5345-BB8F-BEA55F28ECFE}" srcOrd="1" destOrd="0" presId="urn:microsoft.com/office/officeart/2009/3/layout/HorizontalOrganizationChart"/>
    <dgm:cxn modelId="{DDD776D8-D9DB-FD45-BE94-FD6B1B3E4FE0}" type="presParOf" srcId="{698781D3-ABD1-6142-9EA2-5B6505E1055B}" destId="{C399088F-CE50-BD4D-A981-AFAB27928CB2}" srcOrd="1" destOrd="0" presId="urn:microsoft.com/office/officeart/2009/3/layout/HorizontalOrganizationChart"/>
    <dgm:cxn modelId="{F2A61578-1260-EB4B-8D71-15104490B10F}" type="presParOf" srcId="{C399088F-CE50-BD4D-A981-AFAB27928CB2}" destId="{4E7B51FF-05C8-AC47-996F-2FD76AEA9516}" srcOrd="0" destOrd="0" presId="urn:microsoft.com/office/officeart/2009/3/layout/HorizontalOrganizationChart"/>
    <dgm:cxn modelId="{383498B0-1778-DC4D-86AB-F24AB7A7B747}" type="presParOf" srcId="{C399088F-CE50-BD4D-A981-AFAB27928CB2}" destId="{C1A271BD-7C8C-2641-90CB-21EBFA71428D}" srcOrd="1" destOrd="0" presId="urn:microsoft.com/office/officeart/2009/3/layout/HorizontalOrganizationChart"/>
    <dgm:cxn modelId="{F752674B-E9C0-E040-B32C-0B39E97F406F}" type="presParOf" srcId="{C1A271BD-7C8C-2641-90CB-21EBFA71428D}" destId="{5274CC5D-531E-3540-8738-46F7812F7922}" srcOrd="0" destOrd="0" presId="urn:microsoft.com/office/officeart/2009/3/layout/HorizontalOrganizationChart"/>
    <dgm:cxn modelId="{EAD60790-1F07-644E-89D4-83281A32F44F}" type="presParOf" srcId="{5274CC5D-531E-3540-8738-46F7812F7922}" destId="{141E662C-C174-534F-88CC-E3784BA55203}" srcOrd="0" destOrd="0" presId="urn:microsoft.com/office/officeart/2009/3/layout/HorizontalOrganizationChart"/>
    <dgm:cxn modelId="{3AFDADE0-48EF-1648-9823-2662AF5F1B78}" type="presParOf" srcId="{5274CC5D-531E-3540-8738-46F7812F7922}" destId="{3EA0987E-106E-AD40-ABF1-791D6B80D19B}" srcOrd="1" destOrd="0" presId="urn:microsoft.com/office/officeart/2009/3/layout/HorizontalOrganizationChart"/>
    <dgm:cxn modelId="{D1223CD4-A689-F14A-99B2-ADB4E89DA105}" type="presParOf" srcId="{C1A271BD-7C8C-2641-90CB-21EBFA71428D}" destId="{72E7D02C-EA41-184B-A8EA-64979B8EBEEE}" srcOrd="1" destOrd="0" presId="urn:microsoft.com/office/officeart/2009/3/layout/HorizontalOrganizationChart"/>
    <dgm:cxn modelId="{57673078-5764-F44B-96E6-0DA521EDAFB7}" type="presParOf" srcId="{72E7D02C-EA41-184B-A8EA-64979B8EBEEE}" destId="{467603C6-46F5-7842-A5BB-A356C62CD752}" srcOrd="0" destOrd="0" presId="urn:microsoft.com/office/officeart/2009/3/layout/HorizontalOrganizationChart"/>
    <dgm:cxn modelId="{18385B19-C75B-BF43-8360-8E5821851838}" type="presParOf" srcId="{72E7D02C-EA41-184B-A8EA-64979B8EBEEE}" destId="{A38A5E6B-06E6-7641-962C-92011459F9A0}" srcOrd="1" destOrd="0" presId="urn:microsoft.com/office/officeart/2009/3/layout/HorizontalOrganizationChart"/>
    <dgm:cxn modelId="{65EACF5C-1A88-F548-BCDE-739088666B4B}" type="presParOf" srcId="{A38A5E6B-06E6-7641-962C-92011459F9A0}" destId="{B98A05BA-F574-D742-BBD2-6D533A95DD92}" srcOrd="0" destOrd="0" presId="urn:microsoft.com/office/officeart/2009/3/layout/HorizontalOrganizationChart"/>
    <dgm:cxn modelId="{BE95899A-ECE5-314E-82CA-08858DBED010}" type="presParOf" srcId="{B98A05BA-F574-D742-BBD2-6D533A95DD92}" destId="{C974270C-A063-1F40-A440-8E1491B0147E}" srcOrd="0" destOrd="0" presId="urn:microsoft.com/office/officeart/2009/3/layout/HorizontalOrganizationChart"/>
    <dgm:cxn modelId="{472169BE-5636-724F-A571-F62BE0FFC0BA}" type="presParOf" srcId="{B98A05BA-F574-D742-BBD2-6D533A95DD92}" destId="{A97C6F97-2B46-FD46-B564-7E7EB786A70A}" srcOrd="1" destOrd="0" presId="urn:microsoft.com/office/officeart/2009/3/layout/HorizontalOrganizationChart"/>
    <dgm:cxn modelId="{55871CD6-ED60-3E45-9F0F-B5EE9CEBADA6}" type="presParOf" srcId="{A38A5E6B-06E6-7641-962C-92011459F9A0}" destId="{E609E030-E63A-B04C-BC4B-DF4E16EED326}" srcOrd="1" destOrd="0" presId="urn:microsoft.com/office/officeart/2009/3/layout/HorizontalOrganizationChart"/>
    <dgm:cxn modelId="{6918BA4D-17FD-6D45-97DE-4CFFDAE3642F}" type="presParOf" srcId="{A38A5E6B-06E6-7641-962C-92011459F9A0}" destId="{2AD99557-7973-4847-9F0D-537EF5E7FAF2}" srcOrd="2" destOrd="0" presId="urn:microsoft.com/office/officeart/2009/3/layout/HorizontalOrganizationChart"/>
    <dgm:cxn modelId="{2C3DBF19-6BFA-4C4D-86CC-E5A52A17D693}" type="presParOf" srcId="{72E7D02C-EA41-184B-A8EA-64979B8EBEEE}" destId="{4BEB0283-437A-5344-8822-1B528AF9462F}" srcOrd="2" destOrd="0" presId="urn:microsoft.com/office/officeart/2009/3/layout/HorizontalOrganizationChart"/>
    <dgm:cxn modelId="{5E4B5C11-F9F6-7C49-84FC-BF295AB9FC6C}" type="presParOf" srcId="{72E7D02C-EA41-184B-A8EA-64979B8EBEEE}" destId="{C4DB4389-D771-8347-A7C0-904342D84B4B}" srcOrd="3" destOrd="0" presId="urn:microsoft.com/office/officeart/2009/3/layout/HorizontalOrganizationChart"/>
    <dgm:cxn modelId="{CCD5F053-5EBF-CB48-BD63-63A1A82A9C7D}" type="presParOf" srcId="{C4DB4389-D771-8347-A7C0-904342D84B4B}" destId="{2BE79771-F9DA-714B-BC1C-AF2D3494E0C9}" srcOrd="0" destOrd="0" presId="urn:microsoft.com/office/officeart/2009/3/layout/HorizontalOrganizationChart"/>
    <dgm:cxn modelId="{698349BB-77DA-DB42-8699-2A5F99EC7D00}" type="presParOf" srcId="{2BE79771-F9DA-714B-BC1C-AF2D3494E0C9}" destId="{D0CD57B1-9CFF-5B44-A3FF-0300A045D841}" srcOrd="0" destOrd="0" presId="urn:microsoft.com/office/officeart/2009/3/layout/HorizontalOrganizationChart"/>
    <dgm:cxn modelId="{B50C3670-97B3-C448-94DB-C78CB9E8D52F}" type="presParOf" srcId="{2BE79771-F9DA-714B-BC1C-AF2D3494E0C9}" destId="{912A2F67-96A5-554E-825C-4A8D200AD6B9}" srcOrd="1" destOrd="0" presId="urn:microsoft.com/office/officeart/2009/3/layout/HorizontalOrganizationChart"/>
    <dgm:cxn modelId="{3DDC1C22-772E-5E49-BC96-D55F18FCE3A9}" type="presParOf" srcId="{C4DB4389-D771-8347-A7C0-904342D84B4B}" destId="{95565D55-CF68-7346-A1BC-BDB2C40C06A5}" srcOrd="1" destOrd="0" presId="urn:microsoft.com/office/officeart/2009/3/layout/HorizontalOrganizationChart"/>
    <dgm:cxn modelId="{F731B08D-A184-5449-8FE6-618B5E0C9595}" type="presParOf" srcId="{C4DB4389-D771-8347-A7C0-904342D84B4B}" destId="{F4C5735D-AB36-A14A-B199-24C79BDCCE04}" srcOrd="2" destOrd="0" presId="urn:microsoft.com/office/officeart/2009/3/layout/HorizontalOrganizationChart"/>
    <dgm:cxn modelId="{B4417D6E-D596-3742-955B-499AB5824261}" type="presParOf" srcId="{C1A271BD-7C8C-2641-90CB-21EBFA71428D}" destId="{04C73C2B-0D53-0447-8F82-DE7E2ABC2F5E}" srcOrd="2" destOrd="0" presId="urn:microsoft.com/office/officeart/2009/3/layout/HorizontalOrganizationChart"/>
    <dgm:cxn modelId="{7FFA8DA0-EB20-E34E-8B83-D4CE2A1AADDF}" type="presParOf" srcId="{C399088F-CE50-BD4D-A981-AFAB27928CB2}" destId="{83D7326F-BD9E-9346-9D31-47895C6B95C8}" srcOrd="2" destOrd="0" presId="urn:microsoft.com/office/officeart/2009/3/layout/HorizontalOrganizationChart"/>
    <dgm:cxn modelId="{46631F05-8218-5E4C-BD74-4D6075A42152}" type="presParOf" srcId="{C399088F-CE50-BD4D-A981-AFAB27928CB2}" destId="{064AE4FB-4D02-2746-911E-DB2EB3858A9B}" srcOrd="3" destOrd="0" presId="urn:microsoft.com/office/officeart/2009/3/layout/HorizontalOrganizationChart"/>
    <dgm:cxn modelId="{F27D0EF0-EADD-A94F-B1A1-40CCB7C9B576}" type="presParOf" srcId="{064AE4FB-4D02-2746-911E-DB2EB3858A9B}" destId="{FD3C68BB-D8CB-7747-BA67-E659945A456A}" srcOrd="0" destOrd="0" presId="urn:microsoft.com/office/officeart/2009/3/layout/HorizontalOrganizationChart"/>
    <dgm:cxn modelId="{B00447C6-BE86-4F45-BAFA-F6F254E19A6E}" type="presParOf" srcId="{FD3C68BB-D8CB-7747-BA67-E659945A456A}" destId="{57F1799C-9E31-2740-BAA4-93B871B0A4C3}" srcOrd="0" destOrd="0" presId="urn:microsoft.com/office/officeart/2009/3/layout/HorizontalOrganizationChart"/>
    <dgm:cxn modelId="{1268FF3C-F815-CE4C-85F7-936D1ED5E2A4}" type="presParOf" srcId="{FD3C68BB-D8CB-7747-BA67-E659945A456A}" destId="{3DD5551E-483C-9743-8CCE-F48B7F507F0D}" srcOrd="1" destOrd="0" presId="urn:microsoft.com/office/officeart/2009/3/layout/HorizontalOrganizationChart"/>
    <dgm:cxn modelId="{F6DD9562-830C-674B-90D9-FDFCFDB96B2B}" type="presParOf" srcId="{064AE4FB-4D02-2746-911E-DB2EB3858A9B}" destId="{F38A4705-CFAE-BB4A-811D-859D7DFC3980}" srcOrd="1" destOrd="0" presId="urn:microsoft.com/office/officeart/2009/3/layout/HorizontalOrganizationChart"/>
    <dgm:cxn modelId="{A2607177-88A1-FA41-B349-2677E34C7630}" type="presParOf" srcId="{064AE4FB-4D02-2746-911E-DB2EB3858A9B}" destId="{D9465368-B3F1-B549-B325-33EE417B8163}" srcOrd="2" destOrd="0" presId="urn:microsoft.com/office/officeart/2009/3/layout/HorizontalOrganizationChart"/>
    <dgm:cxn modelId="{12D00741-E22F-B048-9C77-F74C1DAEF2B2}" type="presParOf" srcId="{C399088F-CE50-BD4D-A981-AFAB27928CB2}" destId="{3042DFE5-9735-744A-B3BB-3A0F9BAF8B24}" srcOrd="4" destOrd="0" presId="urn:microsoft.com/office/officeart/2009/3/layout/HorizontalOrganizationChart"/>
    <dgm:cxn modelId="{0BFCB782-FC40-CE43-8852-0341B653202E}" type="presParOf" srcId="{C399088F-CE50-BD4D-A981-AFAB27928CB2}" destId="{3E607B34-A92E-AB48-B453-CAD18C4A1DB3}" srcOrd="5" destOrd="0" presId="urn:microsoft.com/office/officeart/2009/3/layout/HorizontalOrganizationChart"/>
    <dgm:cxn modelId="{D9BE5C2D-B6B6-4A4A-8758-9F8EFDEA776E}" type="presParOf" srcId="{3E607B34-A92E-AB48-B453-CAD18C4A1DB3}" destId="{EBCD5DA0-E14E-5C47-B914-DF662577CEFC}" srcOrd="0" destOrd="0" presId="urn:microsoft.com/office/officeart/2009/3/layout/HorizontalOrganizationChart"/>
    <dgm:cxn modelId="{079C4642-6768-924E-A475-FA4AB25B1909}" type="presParOf" srcId="{EBCD5DA0-E14E-5C47-B914-DF662577CEFC}" destId="{D4BE8BC5-9FAB-784D-9608-092FBC546049}" srcOrd="0" destOrd="0" presId="urn:microsoft.com/office/officeart/2009/3/layout/HorizontalOrganizationChart"/>
    <dgm:cxn modelId="{94CF4F0F-E3AE-134C-8DDE-691EFC5DB424}" type="presParOf" srcId="{EBCD5DA0-E14E-5C47-B914-DF662577CEFC}" destId="{6BE98E2D-14DE-1747-A87A-A7261AB160F8}" srcOrd="1" destOrd="0" presId="urn:microsoft.com/office/officeart/2009/3/layout/HorizontalOrganizationChart"/>
    <dgm:cxn modelId="{8D345ED9-86DB-034C-B77B-8E0413C54418}" type="presParOf" srcId="{3E607B34-A92E-AB48-B453-CAD18C4A1DB3}" destId="{8D65867D-5AF4-7546-9A08-8D24173160C8}" srcOrd="1" destOrd="0" presId="urn:microsoft.com/office/officeart/2009/3/layout/HorizontalOrganizationChart"/>
    <dgm:cxn modelId="{A674BE0F-876D-C14E-AD39-F5024D648D17}" type="presParOf" srcId="{3E607B34-A92E-AB48-B453-CAD18C4A1DB3}" destId="{C3B9B0E3-E876-3944-87CE-0B0AD61FDF90}" srcOrd="2" destOrd="0" presId="urn:microsoft.com/office/officeart/2009/3/layout/HorizontalOrganizationChart"/>
    <dgm:cxn modelId="{7DBD9FFA-ECB4-2D48-98E6-D2781DBE0EE5}" type="presParOf" srcId="{698781D3-ABD1-6142-9EA2-5B6505E1055B}" destId="{6A8BC6FE-9998-2748-B960-368F9951ACD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1800" dirty="0"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34132D61-4D79-414F-A4B7-E39816984D53}">
      <dgm:prSet/>
      <dgm:spPr>
        <a:noFill/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唯物和唯心</a:t>
          </a:r>
        </a:p>
      </dgm:t>
    </dgm:pt>
    <dgm:pt modelId="{06DE2633-143C-B44C-ADAD-9E42EF2268B0}" type="par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4067663-6B76-244E-A413-2D7A2C2C5BBE}" type="sib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D65E109-E2D9-5245-A995-95443BDC2127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物质</a:t>
          </a:r>
        </a:p>
      </dgm:t>
    </dgm:pt>
    <dgm:pt modelId="{450B49EF-5F32-6341-B572-19C94EA8307D}" type="par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F99B0249-C181-8C46-8A8A-E03ECC92C966}" type="sib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98781D3-ABD1-6142-9EA2-5B6505E1055B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BAEFB812-19D6-104E-932A-81E72E80D2DC}" type="pres">
      <dgm:prSet presAssocID="{66DC20E1-68E6-404E-9A00-620555ADC736}" presName="rootComposite1" presStyleCnt="0"/>
      <dgm:spPr/>
    </dgm:pt>
    <dgm:pt modelId="{310EFFBE-6B14-CB43-A649-F2C0E39C02A0}" type="pres">
      <dgm:prSet presAssocID="{66DC20E1-68E6-404E-9A00-620555ADC736}" presName="rootText1" presStyleLbl="node0" presStyleIdx="0" presStyleCnt="1" custScaleX="155924" custScaleY="123697">
        <dgm:presLayoutVars>
          <dgm:chPref val="3"/>
        </dgm:presLayoutVars>
      </dgm:prSet>
      <dgm:spPr/>
    </dgm:pt>
    <dgm:pt modelId="{2257B149-65DF-5345-BB8F-BEA55F28ECFE}" type="pres">
      <dgm:prSet presAssocID="{66DC20E1-68E6-404E-9A00-620555ADC736}" presName="rootConnector1" presStyleLbl="node1" presStyleIdx="0" presStyleCnt="0"/>
      <dgm:spPr/>
    </dgm:pt>
    <dgm:pt modelId="{C399088F-CE50-BD4D-A981-AFAB27928CB2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</dgm:pt>
    <dgm:pt modelId="{5274CC5D-531E-3540-8738-46F7812F7922}" type="pres">
      <dgm:prSet presAssocID="{2E32BCC5-CF4F-4F47-9471-9B26A6BBEDB3}" presName="rootComposite" presStyleCnt="0"/>
      <dgm:spPr/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</dgm:pt>
    <dgm:pt modelId="{3EA0987E-106E-AD40-ABF1-791D6B80D19B}" type="pres">
      <dgm:prSet presAssocID="{2E32BCC5-CF4F-4F47-9471-9B26A6BBEDB3}" presName="rootConnector" presStyleLbl="node2" presStyleIdx="0" presStyleCnt="3"/>
      <dgm:spPr/>
    </dgm:pt>
    <dgm:pt modelId="{72E7D02C-EA41-184B-A8EA-64979B8EBEEE}" type="pres">
      <dgm:prSet presAssocID="{2E32BCC5-CF4F-4F47-9471-9B26A6BBEDB3}" presName="hierChild4" presStyleCnt="0"/>
      <dgm:spPr/>
    </dgm:pt>
    <dgm:pt modelId="{467603C6-46F5-7842-A5BB-A356C62CD752}" type="pres">
      <dgm:prSet presAssocID="{06DE2633-143C-B44C-ADAD-9E42EF2268B0}" presName="Name64" presStyleLbl="parChTrans1D3" presStyleIdx="0" presStyleCnt="2"/>
      <dgm:spPr/>
    </dgm:pt>
    <dgm:pt modelId="{A38A5E6B-06E6-7641-962C-92011459F9A0}" type="pres">
      <dgm:prSet presAssocID="{34132D61-4D79-414F-A4B7-E39816984D53}" presName="hierRoot2" presStyleCnt="0">
        <dgm:presLayoutVars>
          <dgm:hierBranch val="init"/>
        </dgm:presLayoutVars>
      </dgm:prSet>
      <dgm:spPr/>
    </dgm:pt>
    <dgm:pt modelId="{B98A05BA-F574-D742-BBD2-6D533A95DD92}" type="pres">
      <dgm:prSet presAssocID="{34132D61-4D79-414F-A4B7-E39816984D53}" presName="rootComposite" presStyleCnt="0"/>
      <dgm:spPr/>
    </dgm:pt>
    <dgm:pt modelId="{C974270C-A063-1F40-A440-8E1491B0147E}" type="pres">
      <dgm:prSet presAssocID="{34132D61-4D79-414F-A4B7-E39816984D53}" presName="rootText" presStyleLbl="node3" presStyleIdx="0" presStyleCnt="2">
        <dgm:presLayoutVars>
          <dgm:chPref val="3"/>
        </dgm:presLayoutVars>
      </dgm:prSet>
      <dgm:spPr/>
    </dgm:pt>
    <dgm:pt modelId="{A97C6F97-2B46-FD46-B564-7E7EB786A70A}" type="pres">
      <dgm:prSet presAssocID="{34132D61-4D79-414F-A4B7-E39816984D53}" presName="rootConnector" presStyleLbl="node3" presStyleIdx="0" presStyleCnt="2"/>
      <dgm:spPr/>
    </dgm:pt>
    <dgm:pt modelId="{E609E030-E63A-B04C-BC4B-DF4E16EED326}" type="pres">
      <dgm:prSet presAssocID="{34132D61-4D79-414F-A4B7-E39816984D53}" presName="hierChild4" presStyleCnt="0"/>
      <dgm:spPr/>
    </dgm:pt>
    <dgm:pt modelId="{2AD99557-7973-4847-9F0D-537EF5E7FAF2}" type="pres">
      <dgm:prSet presAssocID="{34132D61-4D79-414F-A4B7-E39816984D53}" presName="hierChild5" presStyleCnt="0"/>
      <dgm:spPr/>
    </dgm:pt>
    <dgm:pt modelId="{4BEB0283-437A-5344-8822-1B528AF9462F}" type="pres">
      <dgm:prSet presAssocID="{450B49EF-5F32-6341-B572-19C94EA8307D}" presName="Name64" presStyleLbl="parChTrans1D3" presStyleIdx="1" presStyleCnt="2"/>
      <dgm:spPr/>
    </dgm:pt>
    <dgm:pt modelId="{C4DB4389-D771-8347-A7C0-904342D84B4B}" type="pres">
      <dgm:prSet presAssocID="{0D65E109-E2D9-5245-A995-95443BDC2127}" presName="hierRoot2" presStyleCnt="0">
        <dgm:presLayoutVars>
          <dgm:hierBranch val="init"/>
        </dgm:presLayoutVars>
      </dgm:prSet>
      <dgm:spPr/>
    </dgm:pt>
    <dgm:pt modelId="{2BE79771-F9DA-714B-BC1C-AF2D3494E0C9}" type="pres">
      <dgm:prSet presAssocID="{0D65E109-E2D9-5245-A995-95443BDC2127}" presName="rootComposite" presStyleCnt="0"/>
      <dgm:spPr/>
    </dgm:pt>
    <dgm:pt modelId="{D0CD57B1-9CFF-5B44-A3FF-0300A045D841}" type="pres">
      <dgm:prSet presAssocID="{0D65E109-E2D9-5245-A995-95443BDC2127}" presName="rootText" presStyleLbl="node3" presStyleIdx="1" presStyleCnt="2">
        <dgm:presLayoutVars>
          <dgm:chPref val="3"/>
        </dgm:presLayoutVars>
      </dgm:prSet>
      <dgm:spPr/>
    </dgm:pt>
    <dgm:pt modelId="{912A2F67-96A5-554E-825C-4A8D200AD6B9}" type="pres">
      <dgm:prSet presAssocID="{0D65E109-E2D9-5245-A995-95443BDC2127}" presName="rootConnector" presStyleLbl="node3" presStyleIdx="1" presStyleCnt="2"/>
      <dgm:spPr/>
    </dgm:pt>
    <dgm:pt modelId="{95565D55-CF68-7346-A1BC-BDB2C40C06A5}" type="pres">
      <dgm:prSet presAssocID="{0D65E109-E2D9-5245-A995-95443BDC2127}" presName="hierChild4" presStyleCnt="0"/>
      <dgm:spPr/>
    </dgm:pt>
    <dgm:pt modelId="{F4C5735D-AB36-A14A-B199-24C79BDCCE04}" type="pres">
      <dgm:prSet presAssocID="{0D65E109-E2D9-5245-A995-95443BDC2127}" presName="hierChild5" presStyleCnt="0"/>
      <dgm:spPr/>
    </dgm:pt>
    <dgm:pt modelId="{04C73C2B-0D53-0447-8F82-DE7E2ABC2F5E}" type="pres">
      <dgm:prSet presAssocID="{2E32BCC5-CF4F-4F47-9471-9B26A6BBEDB3}" presName="hierChild5" presStyleCnt="0"/>
      <dgm:spPr/>
    </dgm:pt>
    <dgm:pt modelId="{83D7326F-BD9E-9346-9D31-47895C6B95C8}" type="pres">
      <dgm:prSet presAssocID="{90DBF32A-8108-8F45-AEE1-08FBCD6002CA}" presName="Name64" presStyleLbl="parChTrans1D2" presStyleIdx="1" presStyleCnt="3"/>
      <dgm:spPr/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</dgm:pt>
    <dgm:pt modelId="{FD3C68BB-D8CB-7747-BA67-E659945A456A}" type="pres">
      <dgm:prSet presAssocID="{79F416B7-7ECC-734D-8ECE-97032074E6B9}" presName="rootComposite" presStyleCnt="0"/>
      <dgm:spPr/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</dgm:pt>
    <dgm:pt modelId="{3DD5551E-483C-9743-8CCE-F48B7F507F0D}" type="pres">
      <dgm:prSet presAssocID="{79F416B7-7ECC-734D-8ECE-97032074E6B9}" presName="rootConnector" presStyleLbl="node2" presStyleIdx="1" presStyleCnt="3"/>
      <dgm:spPr/>
    </dgm:pt>
    <dgm:pt modelId="{F38A4705-CFAE-BB4A-811D-859D7DFC3980}" type="pres">
      <dgm:prSet presAssocID="{79F416B7-7ECC-734D-8ECE-97032074E6B9}" presName="hierChild4" presStyleCnt="0"/>
      <dgm:spPr/>
    </dgm:pt>
    <dgm:pt modelId="{D9465368-B3F1-B549-B325-33EE417B8163}" type="pres">
      <dgm:prSet presAssocID="{79F416B7-7ECC-734D-8ECE-97032074E6B9}" presName="hierChild5" presStyleCnt="0"/>
      <dgm:spPr/>
    </dgm:pt>
    <dgm:pt modelId="{3042DFE5-9735-744A-B3BB-3A0F9BAF8B24}" type="pres">
      <dgm:prSet presAssocID="{128112BF-4030-7947-9C53-6B0FE9F3ADAF}" presName="Name64" presStyleLbl="parChTrans1D2" presStyleIdx="2" presStyleCnt="3"/>
      <dgm:spPr/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</dgm:pt>
    <dgm:pt modelId="{EBCD5DA0-E14E-5C47-B914-DF662577CEFC}" type="pres">
      <dgm:prSet presAssocID="{AC8B9C64-BFF9-A944-9F48-6C37DDE9BAF4}" presName="rootComposite" presStyleCnt="0"/>
      <dgm:spPr/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</dgm:pt>
    <dgm:pt modelId="{6BE98E2D-14DE-1747-A87A-A7261AB160F8}" type="pres">
      <dgm:prSet presAssocID="{AC8B9C64-BFF9-A944-9F48-6C37DDE9BAF4}" presName="rootConnector" presStyleLbl="node2" presStyleIdx="2" presStyleCnt="3"/>
      <dgm:spPr/>
    </dgm:pt>
    <dgm:pt modelId="{8D65867D-5AF4-7546-9A08-8D24173160C8}" type="pres">
      <dgm:prSet presAssocID="{AC8B9C64-BFF9-A944-9F48-6C37DDE9BAF4}" presName="hierChild4" presStyleCnt="0"/>
      <dgm:spPr/>
    </dgm:pt>
    <dgm:pt modelId="{C3B9B0E3-E876-3944-87CE-0B0AD61FDF90}" type="pres">
      <dgm:prSet presAssocID="{AC8B9C64-BFF9-A944-9F48-6C37DDE9BAF4}" presName="hierChild5" presStyleCnt="0"/>
      <dgm:spPr/>
    </dgm:pt>
    <dgm:pt modelId="{6A8BC6FE-9998-2748-B960-368F9951ACD1}" type="pres">
      <dgm:prSet presAssocID="{66DC20E1-68E6-404E-9A00-620555ADC736}" presName="hierChild3" presStyleCnt="0"/>
      <dgm:spPr/>
    </dgm:pt>
  </dgm:ptLst>
  <dgm:cxnLst>
    <dgm:cxn modelId="{E0C2C903-3D6E-0F43-97AE-F6BA5F0D3788}" type="presOf" srcId="{06DE2633-143C-B44C-ADAD-9E42EF2268B0}" destId="{467603C6-46F5-7842-A5BB-A356C62CD752}" srcOrd="0" destOrd="0" presId="urn:microsoft.com/office/officeart/2009/3/layout/HorizontalOrganizationChart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AA3D7F15-8712-6F42-AD69-1610926AF38D}" type="presOf" srcId="{0D65E109-E2D9-5245-A995-95443BDC2127}" destId="{D0CD57B1-9CFF-5B44-A3FF-0300A045D841}" srcOrd="0" destOrd="0" presId="urn:microsoft.com/office/officeart/2009/3/layout/HorizontalOrganizationChart"/>
    <dgm:cxn modelId="{8263D01A-7307-4E48-BAC0-5AB4ADF7F421}" type="presOf" srcId="{2E32BCC5-CF4F-4F47-9471-9B26A6BBEDB3}" destId="{141E662C-C174-534F-88CC-E3784BA55203}" srcOrd="0" destOrd="0" presId="urn:microsoft.com/office/officeart/2009/3/layout/HorizontalOrganizationChart"/>
    <dgm:cxn modelId="{09AB251C-9BAD-E540-9193-9341F62A5262}" type="presOf" srcId="{34132D61-4D79-414F-A4B7-E39816984D53}" destId="{A97C6F97-2B46-FD46-B564-7E7EB786A70A}" srcOrd="1" destOrd="0" presId="urn:microsoft.com/office/officeart/2009/3/layout/HorizontalOrganizationChart"/>
    <dgm:cxn modelId="{91597A2F-C999-2440-BF7D-66F2DD021F3E}" type="presOf" srcId="{79F416B7-7ECC-734D-8ECE-97032074E6B9}" destId="{57F1799C-9E31-2740-BAA4-93B871B0A4C3}" srcOrd="0" destOrd="0" presId="urn:microsoft.com/office/officeart/2009/3/layout/HorizontalOrganizationChart"/>
    <dgm:cxn modelId="{63AFB12F-919A-FA40-ACB8-03DC6B463AD3}" type="presOf" srcId="{34132D61-4D79-414F-A4B7-E39816984D53}" destId="{C974270C-A063-1F40-A440-8E1491B0147E}" srcOrd="0" destOrd="0" presId="urn:microsoft.com/office/officeart/2009/3/layout/HorizontalOrganizationChart"/>
    <dgm:cxn modelId="{8CB16336-2942-E04D-B88F-0522BF60A152}" type="presOf" srcId="{2E32BCC5-CF4F-4F47-9471-9B26A6BBEDB3}" destId="{3EA0987E-106E-AD40-ABF1-791D6B80D19B}" srcOrd="1" destOrd="0" presId="urn:microsoft.com/office/officeart/2009/3/layout/HorizontalOrganizationChart"/>
    <dgm:cxn modelId="{A7604951-96B4-6547-803B-D273A8020046}" srcId="{2E32BCC5-CF4F-4F47-9471-9B26A6BBEDB3}" destId="{0D65E109-E2D9-5245-A995-95443BDC2127}" srcOrd="1" destOrd="0" parTransId="{450B49EF-5F32-6341-B572-19C94EA8307D}" sibTransId="{F99B0249-C181-8C46-8A8A-E03ECC92C966}"/>
    <dgm:cxn modelId="{BA50A854-0E90-7B41-BAA2-F6ABA56FB21F}" type="presOf" srcId="{128112BF-4030-7947-9C53-6B0FE9F3ADAF}" destId="{3042DFE5-9735-744A-B3BB-3A0F9BAF8B24}" srcOrd="0" destOrd="0" presId="urn:microsoft.com/office/officeart/2009/3/layout/HorizontalOrganizationChart"/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08F26066-F80A-AB4D-93AC-762793357346}" type="presOf" srcId="{66DC20E1-68E6-404E-9A00-620555ADC736}" destId="{2257B149-65DF-5345-BB8F-BEA55F28ECFE}" srcOrd="1" destOrd="0" presId="urn:microsoft.com/office/officeart/2009/3/layout/HorizontalOrganizationChart"/>
    <dgm:cxn modelId="{A391D866-231E-A94B-80B8-EF96448481C2}" type="presOf" srcId="{450B49EF-5F32-6341-B572-19C94EA8307D}" destId="{4BEB0283-437A-5344-8822-1B528AF9462F}" srcOrd="0" destOrd="0" presId="urn:microsoft.com/office/officeart/2009/3/layout/HorizontalOrganizationChart"/>
    <dgm:cxn modelId="{B6978569-69C8-3C49-B21B-24E5DA09A4DD}" type="presOf" srcId="{79F416B7-7ECC-734D-8ECE-97032074E6B9}" destId="{3DD5551E-483C-9743-8CCE-F48B7F507F0D}" srcOrd="1" destOrd="0" presId="urn:microsoft.com/office/officeart/2009/3/layout/HorizontalOrganizationChart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DF0F04AB-F8A2-AC4B-8AA4-DA02673FD15A}" type="presOf" srcId="{AC8B9C64-BFF9-A944-9F48-6C37DDE9BAF4}" destId="{6BE98E2D-14DE-1747-A87A-A7261AB160F8}" srcOrd="1" destOrd="0" presId="urn:microsoft.com/office/officeart/2009/3/layout/HorizontalOrganizationChart"/>
    <dgm:cxn modelId="{F6D25AB8-1EE1-BB4F-834B-DEC6A612DB2F}" type="presOf" srcId="{AC8B9C64-BFF9-A944-9F48-6C37DDE9BAF4}" destId="{D4BE8BC5-9FAB-784D-9608-092FBC546049}" srcOrd="0" destOrd="0" presId="urn:microsoft.com/office/officeart/2009/3/layout/HorizontalOrganizationChart"/>
    <dgm:cxn modelId="{7183A1C9-4E53-BF43-AE28-4D6D22F2F94B}" type="presOf" srcId="{90DBF32A-8108-8F45-AEE1-08FBCD6002CA}" destId="{83D7326F-BD9E-9346-9D31-47895C6B95C8}" srcOrd="0" destOrd="0" presId="urn:microsoft.com/office/officeart/2009/3/layout/HorizontalOrganizationChart"/>
    <dgm:cxn modelId="{E8A0EDD6-EDB1-CD46-BF8A-95C69EA29F34}" type="presOf" srcId="{E0E81B47-8AC3-1B43-AEBE-9D84A0F26F6C}" destId="{2906BD38-56B2-4A4D-9862-AB9EFA6E6823}" srcOrd="0" destOrd="0" presId="urn:microsoft.com/office/officeart/2009/3/layout/HorizontalOrganizationChart"/>
    <dgm:cxn modelId="{C99534DE-28D9-D74C-B9CA-C81E25EFCC58}" type="presOf" srcId="{66DC20E1-68E6-404E-9A00-620555ADC736}" destId="{310EFFBE-6B14-CB43-A649-F2C0E39C02A0}" srcOrd="0" destOrd="0" presId="urn:microsoft.com/office/officeart/2009/3/layout/HorizontalOrganizationChart"/>
    <dgm:cxn modelId="{C42961E0-9263-9241-A34F-018C9B0CA0F2}" type="presOf" srcId="{459F7B76-1F3F-044D-85C9-817C04DCDAF1}" destId="{4E7B51FF-05C8-AC47-996F-2FD76AEA9516}" srcOrd="0" destOrd="0" presId="urn:microsoft.com/office/officeart/2009/3/layout/HorizontalOrganizationChart"/>
    <dgm:cxn modelId="{EE7F88EB-1712-EF4C-B97B-7FF590EBA8AA}" type="presOf" srcId="{0D65E109-E2D9-5245-A995-95443BDC2127}" destId="{912A2F67-96A5-554E-825C-4A8D200AD6B9}" srcOrd="1" destOrd="0" presId="urn:microsoft.com/office/officeart/2009/3/layout/HorizontalOrganizationChart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97D26EFF-B7FD-F143-A140-D98943522DFC}" srcId="{2E32BCC5-CF4F-4F47-9471-9B26A6BBEDB3}" destId="{34132D61-4D79-414F-A4B7-E39816984D53}" srcOrd="0" destOrd="0" parTransId="{06DE2633-143C-B44C-ADAD-9E42EF2268B0}" sibTransId="{04067663-6B76-244E-A413-2D7A2C2C5BBE}"/>
    <dgm:cxn modelId="{A68B9B2D-48B4-5244-9205-41136D1AB6DC}" type="presParOf" srcId="{2906BD38-56B2-4A4D-9862-AB9EFA6E6823}" destId="{698781D3-ABD1-6142-9EA2-5B6505E1055B}" srcOrd="0" destOrd="0" presId="urn:microsoft.com/office/officeart/2009/3/layout/HorizontalOrganizationChart"/>
    <dgm:cxn modelId="{528EEE81-A83F-144D-8F99-AA544DEB542F}" type="presParOf" srcId="{698781D3-ABD1-6142-9EA2-5B6505E1055B}" destId="{BAEFB812-19D6-104E-932A-81E72E80D2DC}" srcOrd="0" destOrd="0" presId="urn:microsoft.com/office/officeart/2009/3/layout/HorizontalOrganizationChart"/>
    <dgm:cxn modelId="{5F6FFE73-E5E5-7D4A-87EC-07BC1EF8A6F7}" type="presParOf" srcId="{BAEFB812-19D6-104E-932A-81E72E80D2DC}" destId="{310EFFBE-6B14-CB43-A649-F2C0E39C02A0}" srcOrd="0" destOrd="0" presId="urn:microsoft.com/office/officeart/2009/3/layout/HorizontalOrganizationChart"/>
    <dgm:cxn modelId="{650DD2A0-EF06-8F41-96EB-52DC907E12E8}" type="presParOf" srcId="{BAEFB812-19D6-104E-932A-81E72E80D2DC}" destId="{2257B149-65DF-5345-BB8F-BEA55F28ECFE}" srcOrd="1" destOrd="0" presId="urn:microsoft.com/office/officeart/2009/3/layout/HorizontalOrganizationChart"/>
    <dgm:cxn modelId="{9D963B50-3096-6C4A-8487-14766C10953F}" type="presParOf" srcId="{698781D3-ABD1-6142-9EA2-5B6505E1055B}" destId="{C399088F-CE50-BD4D-A981-AFAB27928CB2}" srcOrd="1" destOrd="0" presId="urn:microsoft.com/office/officeart/2009/3/layout/HorizontalOrganizationChart"/>
    <dgm:cxn modelId="{CDEE8F46-18A6-7848-9AC3-2A31E079FBC0}" type="presParOf" srcId="{C399088F-CE50-BD4D-A981-AFAB27928CB2}" destId="{4E7B51FF-05C8-AC47-996F-2FD76AEA9516}" srcOrd="0" destOrd="0" presId="urn:microsoft.com/office/officeart/2009/3/layout/HorizontalOrganizationChart"/>
    <dgm:cxn modelId="{AD5E96EB-26CF-9A43-B174-76EB69409BE3}" type="presParOf" srcId="{C399088F-CE50-BD4D-A981-AFAB27928CB2}" destId="{C1A271BD-7C8C-2641-90CB-21EBFA71428D}" srcOrd="1" destOrd="0" presId="urn:microsoft.com/office/officeart/2009/3/layout/HorizontalOrganizationChart"/>
    <dgm:cxn modelId="{02183200-47C9-DD48-A72B-A939420AF318}" type="presParOf" srcId="{C1A271BD-7C8C-2641-90CB-21EBFA71428D}" destId="{5274CC5D-531E-3540-8738-46F7812F7922}" srcOrd="0" destOrd="0" presId="urn:microsoft.com/office/officeart/2009/3/layout/HorizontalOrganizationChart"/>
    <dgm:cxn modelId="{95F1E71F-DB10-1F4A-B447-95B97FAD9F8A}" type="presParOf" srcId="{5274CC5D-531E-3540-8738-46F7812F7922}" destId="{141E662C-C174-534F-88CC-E3784BA55203}" srcOrd="0" destOrd="0" presId="urn:microsoft.com/office/officeart/2009/3/layout/HorizontalOrganizationChart"/>
    <dgm:cxn modelId="{C945B1F5-F6BA-5441-B064-3F96FAD607D8}" type="presParOf" srcId="{5274CC5D-531E-3540-8738-46F7812F7922}" destId="{3EA0987E-106E-AD40-ABF1-791D6B80D19B}" srcOrd="1" destOrd="0" presId="urn:microsoft.com/office/officeart/2009/3/layout/HorizontalOrganizationChart"/>
    <dgm:cxn modelId="{CC4D7728-B7AB-1C49-8D2A-216A6F011C51}" type="presParOf" srcId="{C1A271BD-7C8C-2641-90CB-21EBFA71428D}" destId="{72E7D02C-EA41-184B-A8EA-64979B8EBEEE}" srcOrd="1" destOrd="0" presId="urn:microsoft.com/office/officeart/2009/3/layout/HorizontalOrganizationChart"/>
    <dgm:cxn modelId="{D6FE590C-9BEA-AF4B-9726-FBC47F0D2DAE}" type="presParOf" srcId="{72E7D02C-EA41-184B-A8EA-64979B8EBEEE}" destId="{467603C6-46F5-7842-A5BB-A356C62CD752}" srcOrd="0" destOrd="0" presId="urn:microsoft.com/office/officeart/2009/3/layout/HorizontalOrganizationChart"/>
    <dgm:cxn modelId="{C7312B8B-8592-064F-BA40-51AF0093A1DD}" type="presParOf" srcId="{72E7D02C-EA41-184B-A8EA-64979B8EBEEE}" destId="{A38A5E6B-06E6-7641-962C-92011459F9A0}" srcOrd="1" destOrd="0" presId="urn:microsoft.com/office/officeart/2009/3/layout/HorizontalOrganizationChart"/>
    <dgm:cxn modelId="{BBE78B4C-2B9A-2A4A-A926-C3031370207C}" type="presParOf" srcId="{A38A5E6B-06E6-7641-962C-92011459F9A0}" destId="{B98A05BA-F574-D742-BBD2-6D533A95DD92}" srcOrd="0" destOrd="0" presId="urn:microsoft.com/office/officeart/2009/3/layout/HorizontalOrganizationChart"/>
    <dgm:cxn modelId="{FB6F8D8D-B09E-144B-8F7F-2D6F65DF5768}" type="presParOf" srcId="{B98A05BA-F574-D742-BBD2-6D533A95DD92}" destId="{C974270C-A063-1F40-A440-8E1491B0147E}" srcOrd="0" destOrd="0" presId="urn:microsoft.com/office/officeart/2009/3/layout/HorizontalOrganizationChart"/>
    <dgm:cxn modelId="{91D31567-E6BF-E94E-8F8C-CE268D6DA0DB}" type="presParOf" srcId="{B98A05BA-F574-D742-BBD2-6D533A95DD92}" destId="{A97C6F97-2B46-FD46-B564-7E7EB786A70A}" srcOrd="1" destOrd="0" presId="urn:microsoft.com/office/officeart/2009/3/layout/HorizontalOrganizationChart"/>
    <dgm:cxn modelId="{2BEDF449-5AB6-074B-AE18-49E0282346F9}" type="presParOf" srcId="{A38A5E6B-06E6-7641-962C-92011459F9A0}" destId="{E609E030-E63A-B04C-BC4B-DF4E16EED326}" srcOrd="1" destOrd="0" presId="urn:microsoft.com/office/officeart/2009/3/layout/HorizontalOrganizationChart"/>
    <dgm:cxn modelId="{B0F4395B-0ECD-E040-9886-DEB6E60CC901}" type="presParOf" srcId="{A38A5E6B-06E6-7641-962C-92011459F9A0}" destId="{2AD99557-7973-4847-9F0D-537EF5E7FAF2}" srcOrd="2" destOrd="0" presId="urn:microsoft.com/office/officeart/2009/3/layout/HorizontalOrganizationChart"/>
    <dgm:cxn modelId="{806D4149-2FFA-D245-AF1A-0059EA71C410}" type="presParOf" srcId="{72E7D02C-EA41-184B-A8EA-64979B8EBEEE}" destId="{4BEB0283-437A-5344-8822-1B528AF9462F}" srcOrd="2" destOrd="0" presId="urn:microsoft.com/office/officeart/2009/3/layout/HorizontalOrganizationChart"/>
    <dgm:cxn modelId="{A593EC4F-48EE-8948-8AEB-A758FBA306EB}" type="presParOf" srcId="{72E7D02C-EA41-184B-A8EA-64979B8EBEEE}" destId="{C4DB4389-D771-8347-A7C0-904342D84B4B}" srcOrd="3" destOrd="0" presId="urn:microsoft.com/office/officeart/2009/3/layout/HorizontalOrganizationChart"/>
    <dgm:cxn modelId="{575549F7-2EED-1942-8C85-A33CF1C9389C}" type="presParOf" srcId="{C4DB4389-D771-8347-A7C0-904342D84B4B}" destId="{2BE79771-F9DA-714B-BC1C-AF2D3494E0C9}" srcOrd="0" destOrd="0" presId="urn:microsoft.com/office/officeart/2009/3/layout/HorizontalOrganizationChart"/>
    <dgm:cxn modelId="{EEDCE178-0920-0D4D-AED7-D4AF4BAAB471}" type="presParOf" srcId="{2BE79771-F9DA-714B-BC1C-AF2D3494E0C9}" destId="{D0CD57B1-9CFF-5B44-A3FF-0300A045D841}" srcOrd="0" destOrd="0" presId="urn:microsoft.com/office/officeart/2009/3/layout/HorizontalOrganizationChart"/>
    <dgm:cxn modelId="{76A50635-DDFE-BB4D-8CBD-9930FBF71FED}" type="presParOf" srcId="{2BE79771-F9DA-714B-BC1C-AF2D3494E0C9}" destId="{912A2F67-96A5-554E-825C-4A8D200AD6B9}" srcOrd="1" destOrd="0" presId="urn:microsoft.com/office/officeart/2009/3/layout/HorizontalOrganizationChart"/>
    <dgm:cxn modelId="{734B30A9-7D2C-854F-A847-6B8553787194}" type="presParOf" srcId="{C4DB4389-D771-8347-A7C0-904342D84B4B}" destId="{95565D55-CF68-7346-A1BC-BDB2C40C06A5}" srcOrd="1" destOrd="0" presId="urn:microsoft.com/office/officeart/2009/3/layout/HorizontalOrganizationChart"/>
    <dgm:cxn modelId="{69D76B16-8EA1-B549-B525-9F5BD73E69B4}" type="presParOf" srcId="{C4DB4389-D771-8347-A7C0-904342D84B4B}" destId="{F4C5735D-AB36-A14A-B199-24C79BDCCE04}" srcOrd="2" destOrd="0" presId="urn:microsoft.com/office/officeart/2009/3/layout/HorizontalOrganizationChart"/>
    <dgm:cxn modelId="{BF129610-D487-0E41-9C0A-5863EFB0FE1B}" type="presParOf" srcId="{C1A271BD-7C8C-2641-90CB-21EBFA71428D}" destId="{04C73C2B-0D53-0447-8F82-DE7E2ABC2F5E}" srcOrd="2" destOrd="0" presId="urn:microsoft.com/office/officeart/2009/3/layout/HorizontalOrganizationChart"/>
    <dgm:cxn modelId="{392132D9-846D-2A48-B232-D2D6B7F4AD8E}" type="presParOf" srcId="{C399088F-CE50-BD4D-A981-AFAB27928CB2}" destId="{83D7326F-BD9E-9346-9D31-47895C6B95C8}" srcOrd="2" destOrd="0" presId="urn:microsoft.com/office/officeart/2009/3/layout/HorizontalOrganizationChart"/>
    <dgm:cxn modelId="{0EE935E6-D4C2-504D-BA24-F2B9E35CB01A}" type="presParOf" srcId="{C399088F-CE50-BD4D-A981-AFAB27928CB2}" destId="{064AE4FB-4D02-2746-911E-DB2EB3858A9B}" srcOrd="3" destOrd="0" presId="urn:microsoft.com/office/officeart/2009/3/layout/HorizontalOrganizationChart"/>
    <dgm:cxn modelId="{C5B9F3FE-6A79-6346-8013-A1F332AEB490}" type="presParOf" srcId="{064AE4FB-4D02-2746-911E-DB2EB3858A9B}" destId="{FD3C68BB-D8CB-7747-BA67-E659945A456A}" srcOrd="0" destOrd="0" presId="urn:microsoft.com/office/officeart/2009/3/layout/HorizontalOrganizationChart"/>
    <dgm:cxn modelId="{C6BA56E4-C7A1-B843-9A1F-49C7AAA0B197}" type="presParOf" srcId="{FD3C68BB-D8CB-7747-BA67-E659945A456A}" destId="{57F1799C-9E31-2740-BAA4-93B871B0A4C3}" srcOrd="0" destOrd="0" presId="urn:microsoft.com/office/officeart/2009/3/layout/HorizontalOrganizationChart"/>
    <dgm:cxn modelId="{B941A1CA-9C70-2A4B-92E8-A6F0FE4CD9E9}" type="presParOf" srcId="{FD3C68BB-D8CB-7747-BA67-E659945A456A}" destId="{3DD5551E-483C-9743-8CCE-F48B7F507F0D}" srcOrd="1" destOrd="0" presId="urn:microsoft.com/office/officeart/2009/3/layout/HorizontalOrganizationChart"/>
    <dgm:cxn modelId="{F4933A85-2B26-564D-87F7-8396A9492174}" type="presParOf" srcId="{064AE4FB-4D02-2746-911E-DB2EB3858A9B}" destId="{F38A4705-CFAE-BB4A-811D-859D7DFC3980}" srcOrd="1" destOrd="0" presId="urn:microsoft.com/office/officeart/2009/3/layout/HorizontalOrganizationChart"/>
    <dgm:cxn modelId="{40A0B2F9-3519-FD47-A343-6DE0049E1D4D}" type="presParOf" srcId="{064AE4FB-4D02-2746-911E-DB2EB3858A9B}" destId="{D9465368-B3F1-B549-B325-33EE417B8163}" srcOrd="2" destOrd="0" presId="urn:microsoft.com/office/officeart/2009/3/layout/HorizontalOrganizationChart"/>
    <dgm:cxn modelId="{F1AC78B4-59F0-6D44-AE1A-D507A120DE4B}" type="presParOf" srcId="{C399088F-CE50-BD4D-A981-AFAB27928CB2}" destId="{3042DFE5-9735-744A-B3BB-3A0F9BAF8B24}" srcOrd="4" destOrd="0" presId="urn:microsoft.com/office/officeart/2009/3/layout/HorizontalOrganizationChart"/>
    <dgm:cxn modelId="{5D109A69-9384-4241-A029-83215999F491}" type="presParOf" srcId="{C399088F-CE50-BD4D-A981-AFAB27928CB2}" destId="{3E607B34-A92E-AB48-B453-CAD18C4A1DB3}" srcOrd="5" destOrd="0" presId="urn:microsoft.com/office/officeart/2009/3/layout/HorizontalOrganizationChart"/>
    <dgm:cxn modelId="{954091B9-2B67-4B40-9173-ABD8C2F0946C}" type="presParOf" srcId="{3E607B34-A92E-AB48-B453-CAD18C4A1DB3}" destId="{EBCD5DA0-E14E-5C47-B914-DF662577CEFC}" srcOrd="0" destOrd="0" presId="urn:microsoft.com/office/officeart/2009/3/layout/HorizontalOrganizationChart"/>
    <dgm:cxn modelId="{35FE8CAD-5DC4-404C-9D92-0A3E481A3B55}" type="presParOf" srcId="{EBCD5DA0-E14E-5C47-B914-DF662577CEFC}" destId="{D4BE8BC5-9FAB-784D-9608-092FBC546049}" srcOrd="0" destOrd="0" presId="urn:microsoft.com/office/officeart/2009/3/layout/HorizontalOrganizationChart"/>
    <dgm:cxn modelId="{F47E54EC-1317-914A-9FB7-30DDB5E00B55}" type="presParOf" srcId="{EBCD5DA0-E14E-5C47-B914-DF662577CEFC}" destId="{6BE98E2D-14DE-1747-A87A-A7261AB160F8}" srcOrd="1" destOrd="0" presId="urn:microsoft.com/office/officeart/2009/3/layout/HorizontalOrganizationChart"/>
    <dgm:cxn modelId="{F3084AF9-6689-D74F-8ED0-1867430A9186}" type="presParOf" srcId="{3E607B34-A92E-AB48-B453-CAD18C4A1DB3}" destId="{8D65867D-5AF4-7546-9A08-8D24173160C8}" srcOrd="1" destOrd="0" presId="urn:microsoft.com/office/officeart/2009/3/layout/HorizontalOrganizationChart"/>
    <dgm:cxn modelId="{A888FB22-4296-2E4C-AAD2-D70A596E99A9}" type="presParOf" srcId="{3E607B34-A92E-AB48-B453-CAD18C4A1DB3}" destId="{C3B9B0E3-E876-3944-87CE-0B0AD61FDF90}" srcOrd="2" destOrd="0" presId="urn:microsoft.com/office/officeart/2009/3/layout/HorizontalOrganizationChart"/>
    <dgm:cxn modelId="{808969FD-95F2-C949-A0E3-AFB0DA2323F1}" type="presParOf" srcId="{698781D3-ABD1-6142-9EA2-5B6505E1055B}" destId="{6A8BC6FE-9998-2748-B960-368F9951ACD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9EE150-0FB6-5742-9AB9-F5C2C530CF29}">
      <dsp:nvSpPr>
        <dsp:cNvPr id="0" name=""/>
        <dsp:cNvSpPr/>
      </dsp:nvSpPr>
      <dsp:spPr>
        <a:xfrm>
          <a:off x="14583990" y="8962246"/>
          <a:ext cx="647746" cy="6963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3873" y="0"/>
              </a:lnTo>
              <a:lnTo>
                <a:pt x="323873" y="696327"/>
              </a:lnTo>
              <a:lnTo>
                <a:pt x="647746" y="69632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3D103C-FA96-5847-825B-E8FD81648555}">
      <dsp:nvSpPr>
        <dsp:cNvPr id="0" name=""/>
        <dsp:cNvSpPr/>
      </dsp:nvSpPr>
      <dsp:spPr>
        <a:xfrm>
          <a:off x="14583990" y="8265918"/>
          <a:ext cx="647746" cy="696327"/>
        </a:xfrm>
        <a:custGeom>
          <a:avLst/>
          <a:gdLst/>
          <a:ahLst/>
          <a:cxnLst/>
          <a:rect l="0" t="0" r="0" b="0"/>
          <a:pathLst>
            <a:path>
              <a:moveTo>
                <a:pt x="0" y="696327"/>
              </a:moveTo>
              <a:lnTo>
                <a:pt x="323873" y="696327"/>
              </a:lnTo>
              <a:lnTo>
                <a:pt x="323873" y="0"/>
              </a:lnTo>
              <a:lnTo>
                <a:pt x="647746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E2C065-A45E-C844-85F8-8B811EC3D5A7}">
      <dsp:nvSpPr>
        <dsp:cNvPr id="0" name=""/>
        <dsp:cNvSpPr/>
      </dsp:nvSpPr>
      <dsp:spPr>
        <a:xfrm>
          <a:off x="6970534" y="5132443"/>
          <a:ext cx="647746" cy="38298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3873" y="0"/>
              </a:lnTo>
              <a:lnTo>
                <a:pt x="323873" y="3829803"/>
              </a:lnTo>
              <a:lnTo>
                <a:pt x="647746" y="382980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CEAE03-F41C-7146-AB64-15BA8CC9EBD5}">
      <dsp:nvSpPr>
        <dsp:cNvPr id="0" name=""/>
        <dsp:cNvSpPr/>
      </dsp:nvSpPr>
      <dsp:spPr>
        <a:xfrm>
          <a:off x="14583990" y="6176934"/>
          <a:ext cx="647746" cy="6963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3873" y="0"/>
              </a:lnTo>
              <a:lnTo>
                <a:pt x="323873" y="696327"/>
              </a:lnTo>
              <a:lnTo>
                <a:pt x="647746" y="69632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6D7A67-F772-8343-A894-4780A958208B}">
      <dsp:nvSpPr>
        <dsp:cNvPr id="0" name=""/>
        <dsp:cNvSpPr/>
      </dsp:nvSpPr>
      <dsp:spPr>
        <a:xfrm>
          <a:off x="14583990" y="5480607"/>
          <a:ext cx="647746" cy="696327"/>
        </a:xfrm>
        <a:custGeom>
          <a:avLst/>
          <a:gdLst/>
          <a:ahLst/>
          <a:cxnLst/>
          <a:rect l="0" t="0" r="0" b="0"/>
          <a:pathLst>
            <a:path>
              <a:moveTo>
                <a:pt x="0" y="696327"/>
              </a:moveTo>
              <a:lnTo>
                <a:pt x="323873" y="696327"/>
              </a:lnTo>
              <a:lnTo>
                <a:pt x="323873" y="0"/>
              </a:lnTo>
              <a:lnTo>
                <a:pt x="647746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E561D3-146B-334F-B51B-C4B4CC66A916}">
      <dsp:nvSpPr>
        <dsp:cNvPr id="0" name=""/>
        <dsp:cNvSpPr/>
      </dsp:nvSpPr>
      <dsp:spPr>
        <a:xfrm>
          <a:off x="6970534" y="5132443"/>
          <a:ext cx="647746" cy="10444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3873" y="0"/>
              </a:lnTo>
              <a:lnTo>
                <a:pt x="323873" y="1044491"/>
              </a:lnTo>
              <a:lnTo>
                <a:pt x="647746" y="104449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59DA0D-EC3D-DF4B-8B28-806B2A054845}">
      <dsp:nvSpPr>
        <dsp:cNvPr id="0" name=""/>
        <dsp:cNvSpPr/>
      </dsp:nvSpPr>
      <dsp:spPr>
        <a:xfrm>
          <a:off x="14583990" y="2695295"/>
          <a:ext cx="647746" cy="13926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3873" y="0"/>
              </a:lnTo>
              <a:lnTo>
                <a:pt x="323873" y="1392655"/>
              </a:lnTo>
              <a:lnTo>
                <a:pt x="647746" y="1392655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3E2684-5BE8-9544-9883-1DC0533B4521}">
      <dsp:nvSpPr>
        <dsp:cNvPr id="0" name=""/>
        <dsp:cNvSpPr/>
      </dsp:nvSpPr>
      <dsp:spPr>
        <a:xfrm>
          <a:off x="14583990" y="2649575"/>
          <a:ext cx="6477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7746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E061B0-BE0F-5748-A854-52BD7C31C32D}">
      <dsp:nvSpPr>
        <dsp:cNvPr id="0" name=""/>
        <dsp:cNvSpPr/>
      </dsp:nvSpPr>
      <dsp:spPr>
        <a:xfrm>
          <a:off x="14583990" y="1302639"/>
          <a:ext cx="647746" cy="1392655"/>
        </a:xfrm>
        <a:custGeom>
          <a:avLst/>
          <a:gdLst/>
          <a:ahLst/>
          <a:cxnLst/>
          <a:rect l="0" t="0" r="0" b="0"/>
          <a:pathLst>
            <a:path>
              <a:moveTo>
                <a:pt x="0" y="1392655"/>
              </a:moveTo>
              <a:lnTo>
                <a:pt x="323873" y="1392655"/>
              </a:lnTo>
              <a:lnTo>
                <a:pt x="323873" y="0"/>
              </a:lnTo>
              <a:lnTo>
                <a:pt x="647746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69C7E2-853A-F24D-A60C-C99AFEC796E1}">
      <dsp:nvSpPr>
        <dsp:cNvPr id="0" name=""/>
        <dsp:cNvSpPr/>
      </dsp:nvSpPr>
      <dsp:spPr>
        <a:xfrm>
          <a:off x="6970534" y="2695295"/>
          <a:ext cx="647746" cy="2437147"/>
        </a:xfrm>
        <a:custGeom>
          <a:avLst/>
          <a:gdLst/>
          <a:ahLst/>
          <a:cxnLst/>
          <a:rect l="0" t="0" r="0" b="0"/>
          <a:pathLst>
            <a:path>
              <a:moveTo>
                <a:pt x="0" y="2437147"/>
              </a:moveTo>
              <a:lnTo>
                <a:pt x="323873" y="2437147"/>
              </a:lnTo>
              <a:lnTo>
                <a:pt x="323873" y="0"/>
              </a:lnTo>
              <a:lnTo>
                <a:pt x="647746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CBB7B5-D274-1246-BE3C-F75DC787C45A}">
      <dsp:nvSpPr>
        <dsp:cNvPr id="0" name=""/>
        <dsp:cNvSpPr/>
      </dsp:nvSpPr>
      <dsp:spPr>
        <a:xfrm>
          <a:off x="6970534" y="1302639"/>
          <a:ext cx="647746" cy="3829803"/>
        </a:xfrm>
        <a:custGeom>
          <a:avLst/>
          <a:gdLst/>
          <a:ahLst/>
          <a:cxnLst/>
          <a:rect l="0" t="0" r="0" b="0"/>
          <a:pathLst>
            <a:path>
              <a:moveTo>
                <a:pt x="0" y="3829803"/>
              </a:moveTo>
              <a:lnTo>
                <a:pt x="323873" y="3829803"/>
              </a:lnTo>
              <a:lnTo>
                <a:pt x="323873" y="0"/>
              </a:lnTo>
              <a:lnTo>
                <a:pt x="647746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2206E0-ACF9-3748-B571-DFA46E1AAF45}">
      <dsp:nvSpPr>
        <dsp:cNvPr id="0" name=""/>
        <dsp:cNvSpPr/>
      </dsp:nvSpPr>
      <dsp:spPr>
        <a:xfrm>
          <a:off x="4825" y="4638535"/>
          <a:ext cx="6965708" cy="987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马克思主义基本原理概论</a:t>
          </a:r>
        </a:p>
      </dsp:txBody>
      <dsp:txXfrm>
        <a:off x="4825" y="4638535"/>
        <a:ext cx="6965708" cy="987814"/>
      </dsp:txXfrm>
    </dsp:sp>
    <dsp:sp modelId="{94BAAB6F-3507-3148-B4EF-E4A7F0E12C55}">
      <dsp:nvSpPr>
        <dsp:cNvPr id="0" name=""/>
        <dsp:cNvSpPr/>
      </dsp:nvSpPr>
      <dsp:spPr>
        <a:xfrm>
          <a:off x="7618281" y="808732"/>
          <a:ext cx="6965708" cy="987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0-</a:t>
          </a:r>
          <a:r>
            <a:rPr lang="zh-CN" altLang="en-US" sz="3100" kern="1200" dirty="0"/>
            <a:t>绪论 马克思主义是关于无产阶级和人类解放的科学</a:t>
          </a:r>
        </a:p>
      </dsp:txBody>
      <dsp:txXfrm>
        <a:off x="7618281" y="808732"/>
        <a:ext cx="6965708" cy="987814"/>
      </dsp:txXfrm>
    </dsp:sp>
    <dsp:sp modelId="{3EAE3FC9-DB19-B440-93BF-715E9C1F18E1}">
      <dsp:nvSpPr>
        <dsp:cNvPr id="0" name=""/>
        <dsp:cNvSpPr/>
      </dsp:nvSpPr>
      <dsp:spPr>
        <a:xfrm>
          <a:off x="7618281" y="2201388"/>
          <a:ext cx="6965708" cy="987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马克思主义哲学</a:t>
          </a:r>
        </a:p>
      </dsp:txBody>
      <dsp:txXfrm>
        <a:off x="7618281" y="2201388"/>
        <a:ext cx="6965708" cy="987814"/>
      </dsp:txXfrm>
    </dsp:sp>
    <dsp:sp modelId="{7C81F546-C67C-7641-B5FA-ED25153F2B88}">
      <dsp:nvSpPr>
        <dsp:cNvPr id="0" name=""/>
        <dsp:cNvSpPr/>
      </dsp:nvSpPr>
      <dsp:spPr>
        <a:xfrm>
          <a:off x="15231737" y="808732"/>
          <a:ext cx="6965708" cy="987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1-</a:t>
          </a:r>
          <a:r>
            <a:rPr lang="zh-CN" altLang="en-US" sz="3100" kern="1200" dirty="0"/>
            <a:t>物质世界及其发展规律</a:t>
          </a:r>
        </a:p>
      </dsp:txBody>
      <dsp:txXfrm>
        <a:off x="15231737" y="808732"/>
        <a:ext cx="6965708" cy="987814"/>
      </dsp:txXfrm>
    </dsp:sp>
    <dsp:sp modelId="{EC278D0D-445C-D746-8646-4870F8348EA1}">
      <dsp:nvSpPr>
        <dsp:cNvPr id="0" name=""/>
        <dsp:cNvSpPr/>
      </dsp:nvSpPr>
      <dsp:spPr>
        <a:xfrm>
          <a:off x="15231737" y="2201388"/>
          <a:ext cx="6965708" cy="987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2-</a:t>
          </a:r>
          <a:r>
            <a:rPr lang="zh-CN" altLang="en-US" sz="3100" kern="1200" dirty="0"/>
            <a:t>认识的本质及其规律</a:t>
          </a:r>
        </a:p>
      </dsp:txBody>
      <dsp:txXfrm>
        <a:off x="15231737" y="2201388"/>
        <a:ext cx="6965708" cy="987814"/>
      </dsp:txXfrm>
    </dsp:sp>
    <dsp:sp modelId="{5D6C6C10-2263-2C42-B208-67AD461215F1}">
      <dsp:nvSpPr>
        <dsp:cNvPr id="0" name=""/>
        <dsp:cNvSpPr/>
      </dsp:nvSpPr>
      <dsp:spPr>
        <a:xfrm>
          <a:off x="15231737" y="3594044"/>
          <a:ext cx="6965708" cy="987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3-</a:t>
          </a:r>
          <a:r>
            <a:rPr lang="zh-CN" altLang="en-US" sz="3100" kern="1200" dirty="0"/>
            <a:t>人类社会及其发展规律</a:t>
          </a:r>
        </a:p>
      </dsp:txBody>
      <dsp:txXfrm>
        <a:off x="15231737" y="3594044"/>
        <a:ext cx="6965708" cy="987814"/>
      </dsp:txXfrm>
    </dsp:sp>
    <dsp:sp modelId="{CC5D83D4-B191-4545-BFB3-4B4A03AD9437}">
      <dsp:nvSpPr>
        <dsp:cNvPr id="0" name=""/>
        <dsp:cNvSpPr/>
      </dsp:nvSpPr>
      <dsp:spPr>
        <a:xfrm>
          <a:off x="7618281" y="5683027"/>
          <a:ext cx="6965708" cy="987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马克思政治经济学</a:t>
          </a:r>
        </a:p>
      </dsp:txBody>
      <dsp:txXfrm>
        <a:off x="7618281" y="5683027"/>
        <a:ext cx="6965708" cy="987814"/>
      </dsp:txXfrm>
    </dsp:sp>
    <dsp:sp modelId="{9461F00E-D047-8745-9A00-E2CDC11ABEF3}">
      <dsp:nvSpPr>
        <dsp:cNvPr id="0" name=""/>
        <dsp:cNvSpPr/>
      </dsp:nvSpPr>
      <dsp:spPr>
        <a:xfrm>
          <a:off x="15231737" y="4986699"/>
          <a:ext cx="6965708" cy="987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4-</a:t>
          </a:r>
          <a:r>
            <a:rPr lang="zh-CN" altLang="en-US" sz="3100" kern="1200" dirty="0"/>
            <a:t>资本主义制度的形成及其本质</a:t>
          </a:r>
        </a:p>
      </dsp:txBody>
      <dsp:txXfrm>
        <a:off x="15231737" y="4986699"/>
        <a:ext cx="6965708" cy="987814"/>
      </dsp:txXfrm>
    </dsp:sp>
    <dsp:sp modelId="{B6D6948A-C46A-4448-8DD6-CCA0DA44B2DB}">
      <dsp:nvSpPr>
        <dsp:cNvPr id="0" name=""/>
        <dsp:cNvSpPr/>
      </dsp:nvSpPr>
      <dsp:spPr>
        <a:xfrm>
          <a:off x="15231737" y="6379355"/>
          <a:ext cx="6965708" cy="987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5-</a:t>
          </a:r>
          <a:r>
            <a:rPr lang="zh-CN" altLang="en-US" sz="3100" kern="1200" dirty="0"/>
            <a:t>资本主义的发展及其规律</a:t>
          </a:r>
        </a:p>
      </dsp:txBody>
      <dsp:txXfrm>
        <a:off x="15231737" y="6379355"/>
        <a:ext cx="6965708" cy="987814"/>
      </dsp:txXfrm>
    </dsp:sp>
    <dsp:sp modelId="{4411DFC6-5730-1040-BE69-C1BF66A8ED0F}">
      <dsp:nvSpPr>
        <dsp:cNvPr id="0" name=""/>
        <dsp:cNvSpPr/>
      </dsp:nvSpPr>
      <dsp:spPr>
        <a:xfrm>
          <a:off x="7618281" y="8468339"/>
          <a:ext cx="6965708" cy="987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科学社会主义</a:t>
          </a:r>
        </a:p>
      </dsp:txBody>
      <dsp:txXfrm>
        <a:off x="7618281" y="8468339"/>
        <a:ext cx="6965708" cy="987814"/>
      </dsp:txXfrm>
    </dsp:sp>
    <dsp:sp modelId="{F3F33104-C3EA-EB44-9053-A1936C3B9232}">
      <dsp:nvSpPr>
        <dsp:cNvPr id="0" name=""/>
        <dsp:cNvSpPr/>
      </dsp:nvSpPr>
      <dsp:spPr>
        <a:xfrm>
          <a:off x="15231737" y="7772011"/>
          <a:ext cx="6965708" cy="987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6-</a:t>
          </a:r>
          <a:r>
            <a:rPr lang="zh-CN" altLang="en-US" sz="3100" kern="1200" dirty="0"/>
            <a:t>社会主义的发展及其规律</a:t>
          </a:r>
        </a:p>
      </dsp:txBody>
      <dsp:txXfrm>
        <a:off x="15231737" y="7772011"/>
        <a:ext cx="6965708" cy="987814"/>
      </dsp:txXfrm>
    </dsp:sp>
    <dsp:sp modelId="{F4E3B5C2-F2E5-1D4C-B5E4-BA2EA6C515CF}">
      <dsp:nvSpPr>
        <dsp:cNvPr id="0" name=""/>
        <dsp:cNvSpPr/>
      </dsp:nvSpPr>
      <dsp:spPr>
        <a:xfrm>
          <a:off x="15231737" y="9164667"/>
          <a:ext cx="6965708" cy="987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100" kern="1200" dirty="0"/>
            <a:t>7-</a:t>
          </a:r>
          <a:r>
            <a:rPr lang="zh-CN" altLang="en-US" sz="3100" kern="1200" dirty="0"/>
            <a:t>共产主义社会是人类最崇高的社会理想</a:t>
          </a:r>
        </a:p>
      </dsp:txBody>
      <dsp:txXfrm>
        <a:off x="15231737" y="9164667"/>
        <a:ext cx="6965708" cy="98781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5072996" y="5271690"/>
          <a:ext cx="1013853" cy="26899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06926" y="0"/>
              </a:lnTo>
              <a:lnTo>
                <a:pt x="506926" y="2689968"/>
              </a:lnTo>
              <a:lnTo>
                <a:pt x="1013853" y="268996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5072996" y="5225970"/>
          <a:ext cx="101385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6926" y="45720"/>
              </a:lnTo>
              <a:lnTo>
                <a:pt x="506926" y="57362"/>
              </a:lnTo>
              <a:lnTo>
                <a:pt x="1013853" y="5736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F32512-5A01-4E4D-8FB7-E78A730E396D}">
      <dsp:nvSpPr>
        <dsp:cNvPr id="0" name=""/>
        <dsp:cNvSpPr/>
      </dsp:nvSpPr>
      <dsp:spPr>
        <a:xfrm>
          <a:off x="14496766" y="2593363"/>
          <a:ext cx="1013853" cy="1089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06926" y="0"/>
              </a:lnTo>
              <a:lnTo>
                <a:pt x="506926" y="1089892"/>
              </a:lnTo>
              <a:lnTo>
                <a:pt x="1013853" y="108989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4C4907-F7B5-3841-858A-AFB85E7C332B}">
      <dsp:nvSpPr>
        <dsp:cNvPr id="0" name=""/>
        <dsp:cNvSpPr/>
      </dsp:nvSpPr>
      <dsp:spPr>
        <a:xfrm>
          <a:off x="14496766" y="1503471"/>
          <a:ext cx="1013853" cy="1089892"/>
        </a:xfrm>
        <a:custGeom>
          <a:avLst/>
          <a:gdLst/>
          <a:ahLst/>
          <a:cxnLst/>
          <a:rect l="0" t="0" r="0" b="0"/>
          <a:pathLst>
            <a:path>
              <a:moveTo>
                <a:pt x="0" y="1089892"/>
              </a:moveTo>
              <a:lnTo>
                <a:pt x="506926" y="1089892"/>
              </a:lnTo>
              <a:lnTo>
                <a:pt x="506926" y="0"/>
              </a:lnTo>
              <a:lnTo>
                <a:pt x="101385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5072996" y="2593363"/>
          <a:ext cx="1013853" cy="2678326"/>
        </a:xfrm>
        <a:custGeom>
          <a:avLst/>
          <a:gdLst/>
          <a:ahLst/>
          <a:cxnLst/>
          <a:rect l="0" t="0" r="0" b="0"/>
          <a:pathLst>
            <a:path>
              <a:moveTo>
                <a:pt x="0" y="2678326"/>
              </a:moveTo>
              <a:lnTo>
                <a:pt x="506926" y="2678326"/>
              </a:lnTo>
              <a:lnTo>
                <a:pt x="506926" y="0"/>
              </a:lnTo>
              <a:lnTo>
                <a:pt x="101385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EED422-294D-0F47-BFC7-93D344D58C81}">
      <dsp:nvSpPr>
        <dsp:cNvPr id="0" name=""/>
        <dsp:cNvSpPr/>
      </dsp:nvSpPr>
      <dsp:spPr>
        <a:xfrm>
          <a:off x="3728" y="4498626"/>
          <a:ext cx="5069268" cy="15461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sp:txBody>
      <dsp:txXfrm>
        <a:off x="3728" y="4498626"/>
        <a:ext cx="5069268" cy="1546126"/>
      </dsp:txXfrm>
    </dsp:sp>
    <dsp:sp modelId="{141E662C-C174-534F-88CC-E3784BA55203}">
      <dsp:nvSpPr>
        <dsp:cNvPr id="0" name=""/>
        <dsp:cNvSpPr/>
      </dsp:nvSpPr>
      <dsp:spPr>
        <a:xfrm>
          <a:off x="6086850" y="1538820"/>
          <a:ext cx="8409916" cy="21090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Microsoft YaHei" charset="-122"/>
              <a:ea typeface="Microsoft YaHei" charset="-122"/>
              <a:cs typeface="Microsoft YaHei" charset="-122"/>
            </a:rPr>
            <a:t>世界的本原？</a:t>
          </a:r>
        </a:p>
      </dsp:txBody>
      <dsp:txXfrm>
        <a:off x="6086850" y="1538820"/>
        <a:ext cx="8409916" cy="2109087"/>
      </dsp:txXfrm>
    </dsp:sp>
    <dsp:sp modelId="{5B3CC9C5-9BD2-E446-A713-9C3E86E1FE0A}">
      <dsp:nvSpPr>
        <dsp:cNvPr id="0" name=""/>
        <dsp:cNvSpPr/>
      </dsp:nvSpPr>
      <dsp:spPr>
        <a:xfrm>
          <a:off x="15510620" y="730407"/>
          <a:ext cx="5069268" cy="15461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Microsoft YaHei" charset="-122"/>
              <a:ea typeface="Microsoft YaHei" charset="-122"/>
              <a:cs typeface="Microsoft YaHei" charset="-122"/>
            </a:rPr>
            <a:t>唯物和唯心</a:t>
          </a:r>
        </a:p>
      </dsp:txBody>
      <dsp:txXfrm>
        <a:off x="15510620" y="730407"/>
        <a:ext cx="5069268" cy="1546126"/>
      </dsp:txXfrm>
    </dsp:sp>
    <dsp:sp modelId="{0F0032E6-381F-8F47-9DD8-25C25651214C}">
      <dsp:nvSpPr>
        <dsp:cNvPr id="0" name=""/>
        <dsp:cNvSpPr/>
      </dsp:nvSpPr>
      <dsp:spPr>
        <a:xfrm>
          <a:off x="15510620" y="2910193"/>
          <a:ext cx="5069268" cy="15461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Microsoft YaHei" charset="-122"/>
              <a:ea typeface="Microsoft YaHei" charset="-122"/>
              <a:cs typeface="Microsoft YaHei" charset="-122"/>
            </a:rPr>
            <a:t>物质</a:t>
          </a:r>
        </a:p>
      </dsp:txBody>
      <dsp:txXfrm>
        <a:off x="15510620" y="2910193"/>
        <a:ext cx="5069268" cy="1546126"/>
      </dsp:txXfrm>
    </dsp:sp>
    <dsp:sp modelId="{57F1799C-9E31-2740-BAA4-93B871B0A4C3}">
      <dsp:nvSpPr>
        <dsp:cNvPr id="0" name=""/>
        <dsp:cNvSpPr/>
      </dsp:nvSpPr>
      <dsp:spPr>
        <a:xfrm>
          <a:off x="6086850" y="4281566"/>
          <a:ext cx="8516066" cy="20035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</a:p>
      </dsp:txBody>
      <dsp:txXfrm>
        <a:off x="6086850" y="4281566"/>
        <a:ext cx="8516066" cy="2003533"/>
      </dsp:txXfrm>
    </dsp:sp>
    <dsp:sp modelId="{D4BE8BC5-9FAB-784D-9608-092FBC546049}">
      <dsp:nvSpPr>
        <dsp:cNvPr id="0" name=""/>
        <dsp:cNvSpPr/>
      </dsp:nvSpPr>
      <dsp:spPr>
        <a:xfrm>
          <a:off x="6086850" y="6918757"/>
          <a:ext cx="10635325" cy="208580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</a:p>
      </dsp:txBody>
      <dsp:txXfrm>
        <a:off x="6086850" y="6918757"/>
        <a:ext cx="10635325" cy="208580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4366205" y="1508759"/>
          <a:ext cx="366920" cy="11293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3460" y="0"/>
              </a:lnTo>
              <a:lnTo>
                <a:pt x="183460" y="1129351"/>
              </a:lnTo>
              <a:lnTo>
                <a:pt x="366920" y="112935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D58A98-8B37-144F-8620-81A474020A63}">
      <dsp:nvSpPr>
        <dsp:cNvPr id="0" name=""/>
        <dsp:cNvSpPr/>
      </dsp:nvSpPr>
      <dsp:spPr>
        <a:xfrm>
          <a:off x="7815143" y="1357138"/>
          <a:ext cx="366920" cy="3944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3460" y="0"/>
              </a:lnTo>
              <a:lnTo>
                <a:pt x="183460" y="394439"/>
              </a:lnTo>
              <a:lnTo>
                <a:pt x="366920" y="394439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14B8BD-1363-CF49-9293-5698B1DE5171}">
      <dsp:nvSpPr>
        <dsp:cNvPr id="0" name=""/>
        <dsp:cNvSpPr/>
      </dsp:nvSpPr>
      <dsp:spPr>
        <a:xfrm>
          <a:off x="7815143" y="962699"/>
          <a:ext cx="366920" cy="394439"/>
        </a:xfrm>
        <a:custGeom>
          <a:avLst/>
          <a:gdLst/>
          <a:ahLst/>
          <a:cxnLst/>
          <a:rect l="0" t="0" r="0" b="0"/>
          <a:pathLst>
            <a:path>
              <a:moveTo>
                <a:pt x="0" y="394439"/>
              </a:moveTo>
              <a:lnTo>
                <a:pt x="183460" y="394439"/>
              </a:lnTo>
              <a:lnTo>
                <a:pt x="183460" y="0"/>
              </a:lnTo>
              <a:lnTo>
                <a:pt x="36692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4366205" y="1357138"/>
          <a:ext cx="366920" cy="151621"/>
        </a:xfrm>
        <a:custGeom>
          <a:avLst/>
          <a:gdLst/>
          <a:ahLst/>
          <a:cxnLst/>
          <a:rect l="0" t="0" r="0" b="0"/>
          <a:pathLst>
            <a:path>
              <a:moveTo>
                <a:pt x="0" y="151621"/>
              </a:moveTo>
              <a:lnTo>
                <a:pt x="183460" y="151621"/>
              </a:lnTo>
              <a:lnTo>
                <a:pt x="183460" y="0"/>
              </a:lnTo>
              <a:lnTo>
                <a:pt x="36692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4366205" y="383621"/>
          <a:ext cx="366920" cy="1125138"/>
        </a:xfrm>
        <a:custGeom>
          <a:avLst/>
          <a:gdLst/>
          <a:ahLst/>
          <a:cxnLst/>
          <a:rect l="0" t="0" r="0" b="0"/>
          <a:pathLst>
            <a:path>
              <a:moveTo>
                <a:pt x="0" y="1125138"/>
              </a:moveTo>
              <a:lnTo>
                <a:pt x="183460" y="1125138"/>
              </a:lnTo>
              <a:lnTo>
                <a:pt x="183460" y="0"/>
              </a:lnTo>
              <a:lnTo>
                <a:pt x="36692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EED422-294D-0F47-BFC7-93D344D58C81}">
      <dsp:nvSpPr>
        <dsp:cNvPr id="0" name=""/>
        <dsp:cNvSpPr/>
      </dsp:nvSpPr>
      <dsp:spPr>
        <a:xfrm>
          <a:off x="1434037" y="1125944"/>
          <a:ext cx="2932168" cy="7656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sp:txBody>
      <dsp:txXfrm>
        <a:off x="1434037" y="1125944"/>
        <a:ext cx="2932168" cy="765630"/>
      </dsp:txXfrm>
    </dsp:sp>
    <dsp:sp modelId="{141E662C-C174-534F-88CC-E3784BA55203}">
      <dsp:nvSpPr>
        <dsp:cNvPr id="0" name=""/>
        <dsp:cNvSpPr/>
      </dsp:nvSpPr>
      <dsp:spPr>
        <a:xfrm>
          <a:off x="4733125" y="1975"/>
          <a:ext cx="3043601" cy="763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世界的本原？</a:t>
          </a:r>
        </a:p>
      </dsp:txBody>
      <dsp:txXfrm>
        <a:off x="4733125" y="1975"/>
        <a:ext cx="3043601" cy="763291"/>
      </dsp:txXfrm>
    </dsp:sp>
    <dsp:sp modelId="{57F1799C-9E31-2740-BAA4-93B871B0A4C3}">
      <dsp:nvSpPr>
        <dsp:cNvPr id="0" name=""/>
        <dsp:cNvSpPr/>
      </dsp:nvSpPr>
      <dsp:spPr>
        <a:xfrm>
          <a:off x="4733125" y="994592"/>
          <a:ext cx="3082018" cy="72509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</a:p>
      </dsp:txBody>
      <dsp:txXfrm>
        <a:off x="4733125" y="994592"/>
        <a:ext cx="3082018" cy="725091"/>
      </dsp:txXfrm>
    </dsp:sp>
    <dsp:sp modelId="{F70A8E8E-C106-F648-8951-485C4282C0FC}">
      <dsp:nvSpPr>
        <dsp:cNvPr id="0" name=""/>
        <dsp:cNvSpPr/>
      </dsp:nvSpPr>
      <dsp:spPr>
        <a:xfrm>
          <a:off x="8182063" y="682922"/>
          <a:ext cx="1834600" cy="5595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可知论</a:t>
          </a:r>
        </a:p>
      </dsp:txBody>
      <dsp:txXfrm>
        <a:off x="8182063" y="682922"/>
        <a:ext cx="1834600" cy="559553"/>
      </dsp:txXfrm>
    </dsp:sp>
    <dsp:sp modelId="{0407A477-1787-4A49-884C-E454D28B7CFF}">
      <dsp:nvSpPr>
        <dsp:cNvPr id="0" name=""/>
        <dsp:cNvSpPr/>
      </dsp:nvSpPr>
      <dsp:spPr>
        <a:xfrm>
          <a:off x="8182063" y="1471800"/>
          <a:ext cx="1834600" cy="5595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不可知论</a:t>
          </a:r>
        </a:p>
      </dsp:txBody>
      <dsp:txXfrm>
        <a:off x="8182063" y="1471800"/>
        <a:ext cx="1834600" cy="559553"/>
      </dsp:txXfrm>
    </dsp:sp>
    <dsp:sp modelId="{D4BE8BC5-9FAB-784D-9608-092FBC546049}">
      <dsp:nvSpPr>
        <dsp:cNvPr id="0" name=""/>
        <dsp:cNvSpPr/>
      </dsp:nvSpPr>
      <dsp:spPr>
        <a:xfrm>
          <a:off x="4733125" y="2260679"/>
          <a:ext cx="3848991" cy="7548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</a:p>
      </dsp:txBody>
      <dsp:txXfrm>
        <a:off x="4733125" y="2260679"/>
        <a:ext cx="3848991" cy="75486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5542537" y="5231620"/>
          <a:ext cx="913347" cy="35632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56673" y="0"/>
              </a:lnTo>
              <a:lnTo>
                <a:pt x="456673" y="3563259"/>
              </a:lnTo>
              <a:lnTo>
                <a:pt x="913347" y="356325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A15DD3-6C39-0249-83F7-9DBCE19C3042}">
      <dsp:nvSpPr>
        <dsp:cNvPr id="0" name=""/>
        <dsp:cNvSpPr/>
      </dsp:nvSpPr>
      <dsp:spPr>
        <a:xfrm>
          <a:off x="14127732" y="5606244"/>
          <a:ext cx="913347" cy="9818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56673" y="0"/>
              </a:lnTo>
              <a:lnTo>
                <a:pt x="456673" y="981848"/>
              </a:lnTo>
              <a:lnTo>
                <a:pt x="913347" y="98184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1F5771-4A54-9549-B8D1-44A5C07D9EA6}">
      <dsp:nvSpPr>
        <dsp:cNvPr id="0" name=""/>
        <dsp:cNvSpPr/>
      </dsp:nvSpPr>
      <dsp:spPr>
        <a:xfrm>
          <a:off x="14127732" y="4624395"/>
          <a:ext cx="913347" cy="981848"/>
        </a:xfrm>
        <a:custGeom>
          <a:avLst/>
          <a:gdLst/>
          <a:ahLst/>
          <a:cxnLst/>
          <a:rect l="0" t="0" r="0" b="0"/>
          <a:pathLst>
            <a:path>
              <a:moveTo>
                <a:pt x="0" y="981848"/>
              </a:moveTo>
              <a:lnTo>
                <a:pt x="456673" y="981848"/>
              </a:lnTo>
              <a:lnTo>
                <a:pt x="456673" y="0"/>
              </a:lnTo>
              <a:lnTo>
                <a:pt x="91334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5542537" y="5231620"/>
          <a:ext cx="913347" cy="3746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56673" y="0"/>
              </a:lnTo>
              <a:lnTo>
                <a:pt x="456673" y="374624"/>
              </a:lnTo>
              <a:lnTo>
                <a:pt x="913347" y="37462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F32512-5A01-4E4D-8FB7-E78A730E396D}">
      <dsp:nvSpPr>
        <dsp:cNvPr id="0" name=""/>
        <dsp:cNvSpPr/>
      </dsp:nvSpPr>
      <dsp:spPr>
        <a:xfrm>
          <a:off x="14032104" y="1678849"/>
          <a:ext cx="913347" cy="9818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56673" y="0"/>
              </a:lnTo>
              <a:lnTo>
                <a:pt x="456673" y="981848"/>
              </a:lnTo>
              <a:lnTo>
                <a:pt x="913347" y="98184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4C4907-F7B5-3841-858A-AFB85E7C332B}">
      <dsp:nvSpPr>
        <dsp:cNvPr id="0" name=""/>
        <dsp:cNvSpPr/>
      </dsp:nvSpPr>
      <dsp:spPr>
        <a:xfrm>
          <a:off x="14032104" y="697000"/>
          <a:ext cx="913347" cy="981848"/>
        </a:xfrm>
        <a:custGeom>
          <a:avLst/>
          <a:gdLst/>
          <a:ahLst/>
          <a:cxnLst/>
          <a:rect l="0" t="0" r="0" b="0"/>
          <a:pathLst>
            <a:path>
              <a:moveTo>
                <a:pt x="0" y="981848"/>
              </a:moveTo>
              <a:lnTo>
                <a:pt x="456673" y="981848"/>
              </a:lnTo>
              <a:lnTo>
                <a:pt x="456673" y="0"/>
              </a:lnTo>
              <a:lnTo>
                <a:pt x="91334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5542537" y="1678849"/>
          <a:ext cx="913347" cy="3552770"/>
        </a:xfrm>
        <a:custGeom>
          <a:avLst/>
          <a:gdLst/>
          <a:ahLst/>
          <a:cxnLst/>
          <a:rect l="0" t="0" r="0" b="0"/>
          <a:pathLst>
            <a:path>
              <a:moveTo>
                <a:pt x="0" y="3552770"/>
              </a:moveTo>
              <a:lnTo>
                <a:pt x="456673" y="3552770"/>
              </a:lnTo>
              <a:lnTo>
                <a:pt x="456673" y="0"/>
              </a:lnTo>
              <a:lnTo>
                <a:pt x="913347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EED422-294D-0F47-BFC7-93D344D58C81}">
      <dsp:nvSpPr>
        <dsp:cNvPr id="0" name=""/>
        <dsp:cNvSpPr/>
      </dsp:nvSpPr>
      <dsp:spPr>
        <a:xfrm>
          <a:off x="975798" y="4535192"/>
          <a:ext cx="4566738" cy="13928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sp:txBody>
      <dsp:txXfrm>
        <a:off x="975798" y="4535192"/>
        <a:ext cx="4566738" cy="1392855"/>
      </dsp:txXfrm>
    </dsp:sp>
    <dsp:sp modelId="{141E662C-C174-534F-88CC-E3784BA55203}">
      <dsp:nvSpPr>
        <dsp:cNvPr id="0" name=""/>
        <dsp:cNvSpPr/>
      </dsp:nvSpPr>
      <dsp:spPr>
        <a:xfrm>
          <a:off x="6455884" y="728845"/>
          <a:ext cx="7576219" cy="19000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Microsoft YaHei" charset="-122"/>
              <a:ea typeface="Microsoft YaHei" charset="-122"/>
              <a:cs typeface="Microsoft YaHei" charset="-122"/>
            </a:rPr>
            <a:t>世界的本原？</a:t>
          </a:r>
        </a:p>
      </dsp:txBody>
      <dsp:txXfrm>
        <a:off x="6455884" y="728845"/>
        <a:ext cx="7576219" cy="1900007"/>
      </dsp:txXfrm>
    </dsp:sp>
    <dsp:sp modelId="{5B3CC9C5-9BD2-E446-A713-9C3E86E1FE0A}">
      <dsp:nvSpPr>
        <dsp:cNvPr id="0" name=""/>
        <dsp:cNvSpPr/>
      </dsp:nvSpPr>
      <dsp:spPr>
        <a:xfrm>
          <a:off x="14945452" y="572"/>
          <a:ext cx="4566738" cy="13928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Microsoft YaHei" charset="-122"/>
              <a:ea typeface="Microsoft YaHei" charset="-122"/>
              <a:cs typeface="Microsoft YaHei" charset="-122"/>
            </a:rPr>
            <a:t>唯物和唯心</a:t>
          </a:r>
        </a:p>
      </dsp:txBody>
      <dsp:txXfrm>
        <a:off x="14945452" y="572"/>
        <a:ext cx="4566738" cy="1392855"/>
      </dsp:txXfrm>
    </dsp:sp>
    <dsp:sp modelId="{0F0032E6-381F-8F47-9DD8-25C25651214C}">
      <dsp:nvSpPr>
        <dsp:cNvPr id="0" name=""/>
        <dsp:cNvSpPr/>
      </dsp:nvSpPr>
      <dsp:spPr>
        <a:xfrm>
          <a:off x="14945452" y="1964270"/>
          <a:ext cx="4566738" cy="13928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Microsoft YaHei" charset="-122"/>
              <a:ea typeface="Microsoft YaHei" charset="-122"/>
              <a:cs typeface="Microsoft YaHei" charset="-122"/>
            </a:rPr>
            <a:t>物质</a:t>
          </a:r>
        </a:p>
      </dsp:txBody>
      <dsp:txXfrm>
        <a:off x="14945452" y="1964270"/>
        <a:ext cx="4566738" cy="1392855"/>
      </dsp:txXfrm>
    </dsp:sp>
    <dsp:sp modelId="{57F1799C-9E31-2740-BAA4-93B871B0A4C3}">
      <dsp:nvSpPr>
        <dsp:cNvPr id="0" name=""/>
        <dsp:cNvSpPr/>
      </dsp:nvSpPr>
      <dsp:spPr>
        <a:xfrm>
          <a:off x="6455884" y="4703785"/>
          <a:ext cx="7671847" cy="18049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</a:p>
      </dsp:txBody>
      <dsp:txXfrm>
        <a:off x="6455884" y="4703785"/>
        <a:ext cx="7671847" cy="1804917"/>
      </dsp:txXfrm>
    </dsp:sp>
    <dsp:sp modelId="{EDE1D31F-3D53-D74E-BC30-BF004ECA4D65}">
      <dsp:nvSpPr>
        <dsp:cNvPr id="0" name=""/>
        <dsp:cNvSpPr/>
      </dsp:nvSpPr>
      <dsp:spPr>
        <a:xfrm>
          <a:off x="15041079" y="3927968"/>
          <a:ext cx="4566738" cy="13928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Microsoft YaHei" charset="-122"/>
              <a:ea typeface="Microsoft YaHei" charset="-122"/>
              <a:cs typeface="Microsoft YaHei" charset="-122"/>
            </a:rPr>
            <a:t>可知论</a:t>
          </a:r>
        </a:p>
      </dsp:txBody>
      <dsp:txXfrm>
        <a:off x="15041079" y="3927968"/>
        <a:ext cx="4566738" cy="1392855"/>
      </dsp:txXfrm>
    </dsp:sp>
    <dsp:sp modelId="{48758517-53E9-2E49-B504-6823A7AF65E7}">
      <dsp:nvSpPr>
        <dsp:cNvPr id="0" name=""/>
        <dsp:cNvSpPr/>
      </dsp:nvSpPr>
      <dsp:spPr>
        <a:xfrm>
          <a:off x="15041079" y="5891665"/>
          <a:ext cx="4566738" cy="13928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Microsoft YaHei" charset="-122"/>
              <a:ea typeface="Microsoft YaHei" charset="-122"/>
              <a:cs typeface="Microsoft YaHei" charset="-122"/>
            </a:rPr>
            <a:t>不可知论</a:t>
          </a:r>
        </a:p>
      </dsp:txBody>
      <dsp:txXfrm>
        <a:off x="15041079" y="5891665"/>
        <a:ext cx="4566738" cy="1392855"/>
      </dsp:txXfrm>
    </dsp:sp>
    <dsp:sp modelId="{D4BE8BC5-9FAB-784D-9608-092FBC546049}">
      <dsp:nvSpPr>
        <dsp:cNvPr id="0" name=""/>
        <dsp:cNvSpPr/>
      </dsp:nvSpPr>
      <dsp:spPr>
        <a:xfrm>
          <a:off x="6455884" y="7855363"/>
          <a:ext cx="9581017" cy="18790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</a:p>
      </dsp:txBody>
      <dsp:txXfrm>
        <a:off x="6455884" y="7855363"/>
        <a:ext cx="9581017" cy="187903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8C047D-6AF5-6045-B803-82CA0E7E6E5D}">
      <dsp:nvSpPr>
        <dsp:cNvPr id="0" name=""/>
        <dsp:cNvSpPr/>
      </dsp:nvSpPr>
      <dsp:spPr>
        <a:xfrm>
          <a:off x="7600412" y="5823594"/>
          <a:ext cx="796703" cy="12146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98351" y="0"/>
              </a:lnTo>
              <a:lnTo>
                <a:pt x="398351" y="1214685"/>
              </a:lnTo>
              <a:lnTo>
                <a:pt x="796703" y="121468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2DFE5-9735-744A-B3BB-3A0F9BAF8B24}">
      <dsp:nvSpPr>
        <dsp:cNvPr id="0" name=""/>
        <dsp:cNvSpPr/>
      </dsp:nvSpPr>
      <dsp:spPr>
        <a:xfrm>
          <a:off x="15124603" y="4651602"/>
          <a:ext cx="796703" cy="21138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98351" y="0"/>
              </a:lnTo>
              <a:lnTo>
                <a:pt x="398351" y="2113824"/>
              </a:lnTo>
              <a:lnTo>
                <a:pt x="796703" y="211382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15124603" y="4605882"/>
          <a:ext cx="79670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8351" y="45720"/>
              </a:lnTo>
              <a:lnTo>
                <a:pt x="398351" y="54868"/>
              </a:lnTo>
              <a:lnTo>
                <a:pt x="796703" y="5486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15124603" y="2546927"/>
          <a:ext cx="796703" cy="2104675"/>
        </a:xfrm>
        <a:custGeom>
          <a:avLst/>
          <a:gdLst/>
          <a:ahLst/>
          <a:cxnLst/>
          <a:rect l="0" t="0" r="0" b="0"/>
          <a:pathLst>
            <a:path>
              <a:moveTo>
                <a:pt x="0" y="2104675"/>
              </a:moveTo>
              <a:lnTo>
                <a:pt x="398351" y="2104675"/>
              </a:lnTo>
              <a:lnTo>
                <a:pt x="398351" y="0"/>
              </a:lnTo>
              <a:lnTo>
                <a:pt x="79670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7600412" y="4651602"/>
          <a:ext cx="796703" cy="1171991"/>
        </a:xfrm>
        <a:custGeom>
          <a:avLst/>
          <a:gdLst/>
          <a:ahLst/>
          <a:cxnLst/>
          <a:rect l="0" t="0" r="0" b="0"/>
          <a:pathLst>
            <a:path>
              <a:moveTo>
                <a:pt x="0" y="1171991"/>
              </a:moveTo>
              <a:lnTo>
                <a:pt x="398351" y="1171991"/>
              </a:lnTo>
              <a:lnTo>
                <a:pt x="398351" y="0"/>
              </a:lnTo>
              <a:lnTo>
                <a:pt x="79670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15234" y="5216107"/>
          <a:ext cx="7585178" cy="12149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</a:p>
      </dsp:txBody>
      <dsp:txXfrm>
        <a:off x="15234" y="5216107"/>
        <a:ext cx="7585178" cy="1214973"/>
      </dsp:txXfrm>
    </dsp:sp>
    <dsp:sp modelId="{023195D7-922C-4949-AA69-BC66853A2176}">
      <dsp:nvSpPr>
        <dsp:cNvPr id="0" name=""/>
        <dsp:cNvSpPr/>
      </dsp:nvSpPr>
      <dsp:spPr>
        <a:xfrm>
          <a:off x="8397116" y="3685887"/>
          <a:ext cx="6727486" cy="19314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sp:txBody>
      <dsp:txXfrm>
        <a:off x="8397116" y="3685887"/>
        <a:ext cx="6727486" cy="1931430"/>
      </dsp:txXfrm>
    </dsp:sp>
    <dsp:sp modelId="{141E662C-C174-534F-88CC-E3784BA55203}">
      <dsp:nvSpPr>
        <dsp:cNvPr id="0" name=""/>
        <dsp:cNvSpPr/>
      </dsp:nvSpPr>
      <dsp:spPr>
        <a:xfrm>
          <a:off x="15921307" y="1718248"/>
          <a:ext cx="6608658" cy="16573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世界的本原？</a:t>
          </a:r>
        </a:p>
      </dsp:txBody>
      <dsp:txXfrm>
        <a:off x="15921307" y="1718248"/>
        <a:ext cx="6608658" cy="1657357"/>
      </dsp:txXfrm>
    </dsp:sp>
    <dsp:sp modelId="{57F1799C-9E31-2740-BAA4-93B871B0A4C3}">
      <dsp:nvSpPr>
        <dsp:cNvPr id="0" name=""/>
        <dsp:cNvSpPr/>
      </dsp:nvSpPr>
      <dsp:spPr>
        <a:xfrm>
          <a:off x="15921307" y="3873546"/>
          <a:ext cx="6692073" cy="15744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</a:p>
      </dsp:txBody>
      <dsp:txXfrm>
        <a:off x="15921307" y="3873546"/>
        <a:ext cx="6692073" cy="1574411"/>
      </dsp:txXfrm>
    </dsp:sp>
    <dsp:sp modelId="{D4BE8BC5-9FAB-784D-9608-092FBC546049}">
      <dsp:nvSpPr>
        <dsp:cNvPr id="0" name=""/>
        <dsp:cNvSpPr/>
      </dsp:nvSpPr>
      <dsp:spPr>
        <a:xfrm>
          <a:off x="15921307" y="5945897"/>
          <a:ext cx="6725255" cy="163905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</a:p>
      </dsp:txBody>
      <dsp:txXfrm>
        <a:off x="15921307" y="5945897"/>
        <a:ext cx="6725255" cy="1639059"/>
      </dsp:txXfrm>
    </dsp:sp>
    <dsp:sp modelId="{A9CF1044-6D3D-CD43-8F93-5B76C9F47CE2}">
      <dsp:nvSpPr>
        <dsp:cNvPr id="0" name=""/>
        <dsp:cNvSpPr/>
      </dsp:nvSpPr>
      <dsp:spPr>
        <a:xfrm>
          <a:off x="8397116" y="6115258"/>
          <a:ext cx="6736967" cy="184604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</a:p>
      </dsp:txBody>
      <dsp:txXfrm>
        <a:off x="8397116" y="6115258"/>
        <a:ext cx="6736967" cy="184604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8C047D-6AF5-6045-B803-82CA0E7E6E5D}">
      <dsp:nvSpPr>
        <dsp:cNvPr id="0" name=""/>
        <dsp:cNvSpPr/>
      </dsp:nvSpPr>
      <dsp:spPr>
        <a:xfrm>
          <a:off x="2424130" y="1373545"/>
          <a:ext cx="209523" cy="3194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761" y="0"/>
              </a:lnTo>
              <a:lnTo>
                <a:pt x="104761" y="319447"/>
              </a:lnTo>
              <a:lnTo>
                <a:pt x="209523" y="31944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2DFE5-9735-744A-B3BB-3A0F9BAF8B24}">
      <dsp:nvSpPr>
        <dsp:cNvPr id="0" name=""/>
        <dsp:cNvSpPr/>
      </dsp:nvSpPr>
      <dsp:spPr>
        <a:xfrm>
          <a:off x="4402903" y="1065325"/>
          <a:ext cx="209523" cy="5559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761" y="0"/>
              </a:lnTo>
              <a:lnTo>
                <a:pt x="104761" y="555910"/>
              </a:lnTo>
              <a:lnTo>
                <a:pt x="209523" y="55591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4402903" y="1019605"/>
          <a:ext cx="2095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4761" y="45720"/>
              </a:lnTo>
              <a:lnTo>
                <a:pt x="104761" y="48126"/>
              </a:lnTo>
              <a:lnTo>
                <a:pt x="209523" y="4812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4402903" y="511820"/>
          <a:ext cx="209523" cy="553504"/>
        </a:xfrm>
        <a:custGeom>
          <a:avLst/>
          <a:gdLst/>
          <a:ahLst/>
          <a:cxnLst/>
          <a:rect l="0" t="0" r="0" b="0"/>
          <a:pathLst>
            <a:path>
              <a:moveTo>
                <a:pt x="0" y="553504"/>
              </a:moveTo>
              <a:lnTo>
                <a:pt x="104761" y="553504"/>
              </a:lnTo>
              <a:lnTo>
                <a:pt x="104761" y="0"/>
              </a:lnTo>
              <a:lnTo>
                <a:pt x="20952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2424130" y="1065325"/>
          <a:ext cx="209523" cy="308219"/>
        </a:xfrm>
        <a:custGeom>
          <a:avLst/>
          <a:gdLst/>
          <a:ahLst/>
          <a:cxnLst/>
          <a:rect l="0" t="0" r="0" b="0"/>
          <a:pathLst>
            <a:path>
              <a:moveTo>
                <a:pt x="0" y="308219"/>
              </a:moveTo>
              <a:lnTo>
                <a:pt x="104761" y="308219"/>
              </a:lnTo>
              <a:lnTo>
                <a:pt x="104761" y="0"/>
              </a:lnTo>
              <a:lnTo>
                <a:pt x="20952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852" y="937401"/>
          <a:ext cx="2423277" cy="8722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</a:p>
      </dsp:txBody>
      <dsp:txXfrm>
        <a:off x="852" y="937401"/>
        <a:ext cx="2423277" cy="872286"/>
      </dsp:txXfrm>
    </dsp:sp>
    <dsp:sp modelId="{023195D7-922C-4949-AA69-BC66853A2176}">
      <dsp:nvSpPr>
        <dsp:cNvPr id="0" name=""/>
        <dsp:cNvSpPr/>
      </dsp:nvSpPr>
      <dsp:spPr>
        <a:xfrm>
          <a:off x="2633653" y="811353"/>
          <a:ext cx="1769249" cy="5079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sp:txBody>
      <dsp:txXfrm>
        <a:off x="2633653" y="811353"/>
        <a:ext cx="1769249" cy="507943"/>
      </dsp:txXfrm>
    </dsp:sp>
    <dsp:sp modelId="{141E662C-C174-534F-88CC-E3784BA55203}">
      <dsp:nvSpPr>
        <dsp:cNvPr id="0" name=""/>
        <dsp:cNvSpPr/>
      </dsp:nvSpPr>
      <dsp:spPr>
        <a:xfrm>
          <a:off x="4612427" y="293888"/>
          <a:ext cx="1737999" cy="435865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</a:p>
      </dsp:txBody>
      <dsp:txXfrm>
        <a:off x="4612427" y="293888"/>
        <a:ext cx="1737999" cy="435865"/>
      </dsp:txXfrm>
    </dsp:sp>
    <dsp:sp modelId="{57F1799C-9E31-2740-BAA4-93B871B0A4C3}">
      <dsp:nvSpPr>
        <dsp:cNvPr id="0" name=""/>
        <dsp:cNvSpPr/>
      </dsp:nvSpPr>
      <dsp:spPr>
        <a:xfrm>
          <a:off x="4612427" y="860705"/>
          <a:ext cx="1759936" cy="41405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</a:p>
      </dsp:txBody>
      <dsp:txXfrm>
        <a:off x="4612427" y="860705"/>
        <a:ext cx="1759936" cy="414051"/>
      </dsp:txXfrm>
    </dsp:sp>
    <dsp:sp modelId="{D4BE8BC5-9FAB-784D-9608-092FBC546049}">
      <dsp:nvSpPr>
        <dsp:cNvPr id="0" name=""/>
        <dsp:cNvSpPr/>
      </dsp:nvSpPr>
      <dsp:spPr>
        <a:xfrm>
          <a:off x="4612427" y="1405709"/>
          <a:ext cx="2197903" cy="43105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</a:p>
      </dsp:txBody>
      <dsp:txXfrm>
        <a:off x="4612427" y="1405709"/>
        <a:ext cx="2197903" cy="431053"/>
      </dsp:txXfrm>
    </dsp:sp>
    <dsp:sp modelId="{A9CF1044-6D3D-CD43-8F93-5B76C9F47CE2}">
      <dsp:nvSpPr>
        <dsp:cNvPr id="0" name=""/>
        <dsp:cNvSpPr/>
      </dsp:nvSpPr>
      <dsp:spPr>
        <a:xfrm>
          <a:off x="2633653" y="1450249"/>
          <a:ext cx="1771742" cy="4854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</a:p>
      </dsp:txBody>
      <dsp:txXfrm>
        <a:off x="2633653" y="1450249"/>
        <a:ext cx="1771742" cy="48548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8C047D-6AF5-6045-B803-82CA0E7E6E5D}">
      <dsp:nvSpPr>
        <dsp:cNvPr id="0" name=""/>
        <dsp:cNvSpPr/>
      </dsp:nvSpPr>
      <dsp:spPr>
        <a:xfrm>
          <a:off x="2424130" y="1373545"/>
          <a:ext cx="209523" cy="3194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761" y="0"/>
              </a:lnTo>
              <a:lnTo>
                <a:pt x="104761" y="319447"/>
              </a:lnTo>
              <a:lnTo>
                <a:pt x="209523" y="31944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2DFE5-9735-744A-B3BB-3A0F9BAF8B24}">
      <dsp:nvSpPr>
        <dsp:cNvPr id="0" name=""/>
        <dsp:cNvSpPr/>
      </dsp:nvSpPr>
      <dsp:spPr>
        <a:xfrm>
          <a:off x="4402903" y="1065325"/>
          <a:ext cx="209523" cy="5559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761" y="0"/>
              </a:lnTo>
              <a:lnTo>
                <a:pt x="104761" y="555910"/>
              </a:lnTo>
              <a:lnTo>
                <a:pt x="209523" y="55591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4402903" y="1019605"/>
          <a:ext cx="2095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4761" y="45720"/>
              </a:lnTo>
              <a:lnTo>
                <a:pt x="104761" y="48126"/>
              </a:lnTo>
              <a:lnTo>
                <a:pt x="209523" y="4812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4402903" y="511820"/>
          <a:ext cx="209523" cy="553504"/>
        </a:xfrm>
        <a:custGeom>
          <a:avLst/>
          <a:gdLst/>
          <a:ahLst/>
          <a:cxnLst/>
          <a:rect l="0" t="0" r="0" b="0"/>
          <a:pathLst>
            <a:path>
              <a:moveTo>
                <a:pt x="0" y="553504"/>
              </a:moveTo>
              <a:lnTo>
                <a:pt x="104761" y="553504"/>
              </a:lnTo>
              <a:lnTo>
                <a:pt x="104761" y="0"/>
              </a:lnTo>
              <a:lnTo>
                <a:pt x="20952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2424130" y="1065325"/>
          <a:ext cx="209523" cy="308219"/>
        </a:xfrm>
        <a:custGeom>
          <a:avLst/>
          <a:gdLst/>
          <a:ahLst/>
          <a:cxnLst/>
          <a:rect l="0" t="0" r="0" b="0"/>
          <a:pathLst>
            <a:path>
              <a:moveTo>
                <a:pt x="0" y="308219"/>
              </a:moveTo>
              <a:lnTo>
                <a:pt x="104761" y="308219"/>
              </a:lnTo>
              <a:lnTo>
                <a:pt x="104761" y="0"/>
              </a:lnTo>
              <a:lnTo>
                <a:pt x="20952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852" y="937401"/>
          <a:ext cx="2423277" cy="8722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</a:p>
      </dsp:txBody>
      <dsp:txXfrm>
        <a:off x="852" y="937401"/>
        <a:ext cx="2423277" cy="872286"/>
      </dsp:txXfrm>
    </dsp:sp>
    <dsp:sp modelId="{023195D7-922C-4949-AA69-BC66853A2176}">
      <dsp:nvSpPr>
        <dsp:cNvPr id="0" name=""/>
        <dsp:cNvSpPr/>
      </dsp:nvSpPr>
      <dsp:spPr>
        <a:xfrm>
          <a:off x="2633653" y="811353"/>
          <a:ext cx="1769249" cy="5079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sp:txBody>
      <dsp:txXfrm>
        <a:off x="2633653" y="811353"/>
        <a:ext cx="1769249" cy="507943"/>
      </dsp:txXfrm>
    </dsp:sp>
    <dsp:sp modelId="{141E662C-C174-534F-88CC-E3784BA55203}">
      <dsp:nvSpPr>
        <dsp:cNvPr id="0" name=""/>
        <dsp:cNvSpPr/>
      </dsp:nvSpPr>
      <dsp:spPr>
        <a:xfrm>
          <a:off x="4612427" y="293888"/>
          <a:ext cx="1737999" cy="435865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</a:p>
      </dsp:txBody>
      <dsp:txXfrm>
        <a:off x="4612427" y="293888"/>
        <a:ext cx="1737999" cy="435865"/>
      </dsp:txXfrm>
    </dsp:sp>
    <dsp:sp modelId="{57F1799C-9E31-2740-BAA4-93B871B0A4C3}">
      <dsp:nvSpPr>
        <dsp:cNvPr id="0" name=""/>
        <dsp:cNvSpPr/>
      </dsp:nvSpPr>
      <dsp:spPr>
        <a:xfrm>
          <a:off x="4612427" y="860705"/>
          <a:ext cx="1759936" cy="41405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</a:p>
      </dsp:txBody>
      <dsp:txXfrm>
        <a:off x="4612427" y="860705"/>
        <a:ext cx="1759936" cy="414051"/>
      </dsp:txXfrm>
    </dsp:sp>
    <dsp:sp modelId="{D4BE8BC5-9FAB-784D-9608-092FBC546049}">
      <dsp:nvSpPr>
        <dsp:cNvPr id="0" name=""/>
        <dsp:cNvSpPr/>
      </dsp:nvSpPr>
      <dsp:spPr>
        <a:xfrm>
          <a:off x="4612427" y="1405709"/>
          <a:ext cx="2197903" cy="43105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</a:p>
      </dsp:txBody>
      <dsp:txXfrm>
        <a:off x="4612427" y="1405709"/>
        <a:ext cx="2197903" cy="431053"/>
      </dsp:txXfrm>
    </dsp:sp>
    <dsp:sp modelId="{A9CF1044-6D3D-CD43-8F93-5B76C9F47CE2}">
      <dsp:nvSpPr>
        <dsp:cNvPr id="0" name=""/>
        <dsp:cNvSpPr/>
      </dsp:nvSpPr>
      <dsp:spPr>
        <a:xfrm>
          <a:off x="2633653" y="1450249"/>
          <a:ext cx="1771742" cy="4854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</a:p>
      </dsp:txBody>
      <dsp:txXfrm>
        <a:off x="2633653" y="1450249"/>
        <a:ext cx="1771742" cy="48548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8C047D-6AF5-6045-B803-82CA0E7E6E5D}">
      <dsp:nvSpPr>
        <dsp:cNvPr id="0" name=""/>
        <dsp:cNvSpPr/>
      </dsp:nvSpPr>
      <dsp:spPr>
        <a:xfrm>
          <a:off x="2424130" y="1373545"/>
          <a:ext cx="209523" cy="3194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761" y="0"/>
              </a:lnTo>
              <a:lnTo>
                <a:pt x="104761" y="319447"/>
              </a:lnTo>
              <a:lnTo>
                <a:pt x="209523" y="31944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2DFE5-9735-744A-B3BB-3A0F9BAF8B24}">
      <dsp:nvSpPr>
        <dsp:cNvPr id="0" name=""/>
        <dsp:cNvSpPr/>
      </dsp:nvSpPr>
      <dsp:spPr>
        <a:xfrm>
          <a:off x="4402903" y="1065325"/>
          <a:ext cx="209523" cy="5559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761" y="0"/>
              </a:lnTo>
              <a:lnTo>
                <a:pt x="104761" y="555910"/>
              </a:lnTo>
              <a:lnTo>
                <a:pt x="209523" y="55591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4402903" y="1019605"/>
          <a:ext cx="2095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4761" y="45720"/>
              </a:lnTo>
              <a:lnTo>
                <a:pt x="104761" y="48126"/>
              </a:lnTo>
              <a:lnTo>
                <a:pt x="209523" y="4812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4402903" y="511820"/>
          <a:ext cx="209523" cy="553504"/>
        </a:xfrm>
        <a:custGeom>
          <a:avLst/>
          <a:gdLst/>
          <a:ahLst/>
          <a:cxnLst/>
          <a:rect l="0" t="0" r="0" b="0"/>
          <a:pathLst>
            <a:path>
              <a:moveTo>
                <a:pt x="0" y="553504"/>
              </a:moveTo>
              <a:lnTo>
                <a:pt x="104761" y="553504"/>
              </a:lnTo>
              <a:lnTo>
                <a:pt x="104761" y="0"/>
              </a:lnTo>
              <a:lnTo>
                <a:pt x="20952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2424130" y="1065325"/>
          <a:ext cx="209523" cy="308219"/>
        </a:xfrm>
        <a:custGeom>
          <a:avLst/>
          <a:gdLst/>
          <a:ahLst/>
          <a:cxnLst/>
          <a:rect l="0" t="0" r="0" b="0"/>
          <a:pathLst>
            <a:path>
              <a:moveTo>
                <a:pt x="0" y="308219"/>
              </a:moveTo>
              <a:lnTo>
                <a:pt x="104761" y="308219"/>
              </a:lnTo>
              <a:lnTo>
                <a:pt x="104761" y="0"/>
              </a:lnTo>
              <a:lnTo>
                <a:pt x="20952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852" y="937401"/>
          <a:ext cx="2423277" cy="8722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</a:p>
      </dsp:txBody>
      <dsp:txXfrm>
        <a:off x="852" y="937401"/>
        <a:ext cx="2423277" cy="872286"/>
      </dsp:txXfrm>
    </dsp:sp>
    <dsp:sp modelId="{023195D7-922C-4949-AA69-BC66853A2176}">
      <dsp:nvSpPr>
        <dsp:cNvPr id="0" name=""/>
        <dsp:cNvSpPr/>
      </dsp:nvSpPr>
      <dsp:spPr>
        <a:xfrm>
          <a:off x="2633653" y="811353"/>
          <a:ext cx="1769249" cy="5079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sp:txBody>
      <dsp:txXfrm>
        <a:off x="2633653" y="811353"/>
        <a:ext cx="1769249" cy="507943"/>
      </dsp:txXfrm>
    </dsp:sp>
    <dsp:sp modelId="{141E662C-C174-534F-88CC-E3784BA55203}">
      <dsp:nvSpPr>
        <dsp:cNvPr id="0" name=""/>
        <dsp:cNvSpPr/>
      </dsp:nvSpPr>
      <dsp:spPr>
        <a:xfrm>
          <a:off x="4612427" y="293888"/>
          <a:ext cx="1737999" cy="435865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</a:p>
      </dsp:txBody>
      <dsp:txXfrm>
        <a:off x="4612427" y="293888"/>
        <a:ext cx="1737999" cy="435865"/>
      </dsp:txXfrm>
    </dsp:sp>
    <dsp:sp modelId="{57F1799C-9E31-2740-BAA4-93B871B0A4C3}">
      <dsp:nvSpPr>
        <dsp:cNvPr id="0" name=""/>
        <dsp:cNvSpPr/>
      </dsp:nvSpPr>
      <dsp:spPr>
        <a:xfrm>
          <a:off x="4612427" y="860705"/>
          <a:ext cx="1759936" cy="41405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</a:p>
      </dsp:txBody>
      <dsp:txXfrm>
        <a:off x="4612427" y="860705"/>
        <a:ext cx="1759936" cy="414051"/>
      </dsp:txXfrm>
    </dsp:sp>
    <dsp:sp modelId="{D4BE8BC5-9FAB-784D-9608-092FBC546049}">
      <dsp:nvSpPr>
        <dsp:cNvPr id="0" name=""/>
        <dsp:cNvSpPr/>
      </dsp:nvSpPr>
      <dsp:spPr>
        <a:xfrm>
          <a:off x="4612427" y="1405709"/>
          <a:ext cx="2197903" cy="43105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</a:p>
      </dsp:txBody>
      <dsp:txXfrm>
        <a:off x="4612427" y="1405709"/>
        <a:ext cx="2197903" cy="431053"/>
      </dsp:txXfrm>
    </dsp:sp>
    <dsp:sp modelId="{A9CF1044-6D3D-CD43-8F93-5B76C9F47CE2}">
      <dsp:nvSpPr>
        <dsp:cNvPr id="0" name=""/>
        <dsp:cNvSpPr/>
      </dsp:nvSpPr>
      <dsp:spPr>
        <a:xfrm>
          <a:off x="2633653" y="1450249"/>
          <a:ext cx="1771742" cy="4854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</a:p>
      </dsp:txBody>
      <dsp:txXfrm>
        <a:off x="2633653" y="1450249"/>
        <a:ext cx="1771742" cy="48548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8C047D-6AF5-6045-B803-82CA0E7E6E5D}">
      <dsp:nvSpPr>
        <dsp:cNvPr id="0" name=""/>
        <dsp:cNvSpPr/>
      </dsp:nvSpPr>
      <dsp:spPr>
        <a:xfrm>
          <a:off x="2424130" y="1373545"/>
          <a:ext cx="209523" cy="3194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761" y="0"/>
              </a:lnTo>
              <a:lnTo>
                <a:pt x="104761" y="319447"/>
              </a:lnTo>
              <a:lnTo>
                <a:pt x="209523" y="31944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2DFE5-9735-744A-B3BB-3A0F9BAF8B24}">
      <dsp:nvSpPr>
        <dsp:cNvPr id="0" name=""/>
        <dsp:cNvSpPr/>
      </dsp:nvSpPr>
      <dsp:spPr>
        <a:xfrm>
          <a:off x="4402903" y="1065325"/>
          <a:ext cx="209523" cy="5559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761" y="0"/>
              </a:lnTo>
              <a:lnTo>
                <a:pt x="104761" y="555910"/>
              </a:lnTo>
              <a:lnTo>
                <a:pt x="209523" y="55591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4402903" y="1019605"/>
          <a:ext cx="2095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4761" y="45720"/>
              </a:lnTo>
              <a:lnTo>
                <a:pt x="104761" y="48126"/>
              </a:lnTo>
              <a:lnTo>
                <a:pt x="209523" y="4812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4402903" y="511820"/>
          <a:ext cx="209523" cy="553504"/>
        </a:xfrm>
        <a:custGeom>
          <a:avLst/>
          <a:gdLst/>
          <a:ahLst/>
          <a:cxnLst/>
          <a:rect l="0" t="0" r="0" b="0"/>
          <a:pathLst>
            <a:path>
              <a:moveTo>
                <a:pt x="0" y="553504"/>
              </a:moveTo>
              <a:lnTo>
                <a:pt x="104761" y="553504"/>
              </a:lnTo>
              <a:lnTo>
                <a:pt x="104761" y="0"/>
              </a:lnTo>
              <a:lnTo>
                <a:pt x="20952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2424130" y="1065325"/>
          <a:ext cx="209523" cy="308219"/>
        </a:xfrm>
        <a:custGeom>
          <a:avLst/>
          <a:gdLst/>
          <a:ahLst/>
          <a:cxnLst/>
          <a:rect l="0" t="0" r="0" b="0"/>
          <a:pathLst>
            <a:path>
              <a:moveTo>
                <a:pt x="0" y="308219"/>
              </a:moveTo>
              <a:lnTo>
                <a:pt x="104761" y="308219"/>
              </a:lnTo>
              <a:lnTo>
                <a:pt x="104761" y="0"/>
              </a:lnTo>
              <a:lnTo>
                <a:pt x="20952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852" y="937401"/>
          <a:ext cx="2423277" cy="8722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</a:p>
      </dsp:txBody>
      <dsp:txXfrm>
        <a:off x="852" y="937401"/>
        <a:ext cx="2423277" cy="872286"/>
      </dsp:txXfrm>
    </dsp:sp>
    <dsp:sp modelId="{023195D7-922C-4949-AA69-BC66853A2176}">
      <dsp:nvSpPr>
        <dsp:cNvPr id="0" name=""/>
        <dsp:cNvSpPr/>
      </dsp:nvSpPr>
      <dsp:spPr>
        <a:xfrm>
          <a:off x="2633653" y="811353"/>
          <a:ext cx="1769249" cy="5079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sp:txBody>
      <dsp:txXfrm>
        <a:off x="2633653" y="811353"/>
        <a:ext cx="1769249" cy="507943"/>
      </dsp:txXfrm>
    </dsp:sp>
    <dsp:sp modelId="{141E662C-C174-534F-88CC-E3784BA55203}">
      <dsp:nvSpPr>
        <dsp:cNvPr id="0" name=""/>
        <dsp:cNvSpPr/>
      </dsp:nvSpPr>
      <dsp:spPr>
        <a:xfrm>
          <a:off x="4612427" y="293888"/>
          <a:ext cx="1737999" cy="435865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</a:p>
      </dsp:txBody>
      <dsp:txXfrm>
        <a:off x="4612427" y="293888"/>
        <a:ext cx="1737999" cy="435865"/>
      </dsp:txXfrm>
    </dsp:sp>
    <dsp:sp modelId="{57F1799C-9E31-2740-BAA4-93B871B0A4C3}">
      <dsp:nvSpPr>
        <dsp:cNvPr id="0" name=""/>
        <dsp:cNvSpPr/>
      </dsp:nvSpPr>
      <dsp:spPr>
        <a:xfrm>
          <a:off x="4612427" y="860705"/>
          <a:ext cx="1759936" cy="41405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</a:p>
      </dsp:txBody>
      <dsp:txXfrm>
        <a:off x="4612427" y="860705"/>
        <a:ext cx="1759936" cy="414051"/>
      </dsp:txXfrm>
    </dsp:sp>
    <dsp:sp modelId="{D4BE8BC5-9FAB-784D-9608-092FBC546049}">
      <dsp:nvSpPr>
        <dsp:cNvPr id="0" name=""/>
        <dsp:cNvSpPr/>
      </dsp:nvSpPr>
      <dsp:spPr>
        <a:xfrm>
          <a:off x="4612427" y="1405709"/>
          <a:ext cx="2197903" cy="43105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</a:p>
      </dsp:txBody>
      <dsp:txXfrm>
        <a:off x="4612427" y="1405709"/>
        <a:ext cx="2197903" cy="431053"/>
      </dsp:txXfrm>
    </dsp:sp>
    <dsp:sp modelId="{A9CF1044-6D3D-CD43-8F93-5B76C9F47CE2}">
      <dsp:nvSpPr>
        <dsp:cNvPr id="0" name=""/>
        <dsp:cNvSpPr/>
      </dsp:nvSpPr>
      <dsp:spPr>
        <a:xfrm>
          <a:off x="2633653" y="1450249"/>
          <a:ext cx="1771742" cy="4854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</a:p>
      </dsp:txBody>
      <dsp:txXfrm>
        <a:off x="2633653" y="1450249"/>
        <a:ext cx="1771742" cy="48548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8C047D-6AF5-6045-B803-82CA0E7E6E5D}">
      <dsp:nvSpPr>
        <dsp:cNvPr id="0" name=""/>
        <dsp:cNvSpPr/>
      </dsp:nvSpPr>
      <dsp:spPr>
        <a:xfrm>
          <a:off x="2424130" y="1373545"/>
          <a:ext cx="209523" cy="3194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761" y="0"/>
              </a:lnTo>
              <a:lnTo>
                <a:pt x="104761" y="319447"/>
              </a:lnTo>
              <a:lnTo>
                <a:pt x="209523" y="31944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2DFE5-9735-744A-B3BB-3A0F9BAF8B24}">
      <dsp:nvSpPr>
        <dsp:cNvPr id="0" name=""/>
        <dsp:cNvSpPr/>
      </dsp:nvSpPr>
      <dsp:spPr>
        <a:xfrm>
          <a:off x="4402903" y="1065325"/>
          <a:ext cx="209523" cy="5559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761" y="0"/>
              </a:lnTo>
              <a:lnTo>
                <a:pt x="104761" y="555910"/>
              </a:lnTo>
              <a:lnTo>
                <a:pt x="209523" y="55591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4402903" y="1019605"/>
          <a:ext cx="2095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4761" y="45720"/>
              </a:lnTo>
              <a:lnTo>
                <a:pt x="104761" y="48126"/>
              </a:lnTo>
              <a:lnTo>
                <a:pt x="209523" y="4812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4402903" y="511820"/>
          <a:ext cx="209523" cy="553504"/>
        </a:xfrm>
        <a:custGeom>
          <a:avLst/>
          <a:gdLst/>
          <a:ahLst/>
          <a:cxnLst/>
          <a:rect l="0" t="0" r="0" b="0"/>
          <a:pathLst>
            <a:path>
              <a:moveTo>
                <a:pt x="0" y="553504"/>
              </a:moveTo>
              <a:lnTo>
                <a:pt x="104761" y="553504"/>
              </a:lnTo>
              <a:lnTo>
                <a:pt x="104761" y="0"/>
              </a:lnTo>
              <a:lnTo>
                <a:pt x="20952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2424130" y="1065325"/>
          <a:ext cx="209523" cy="308219"/>
        </a:xfrm>
        <a:custGeom>
          <a:avLst/>
          <a:gdLst/>
          <a:ahLst/>
          <a:cxnLst/>
          <a:rect l="0" t="0" r="0" b="0"/>
          <a:pathLst>
            <a:path>
              <a:moveTo>
                <a:pt x="0" y="308219"/>
              </a:moveTo>
              <a:lnTo>
                <a:pt x="104761" y="308219"/>
              </a:lnTo>
              <a:lnTo>
                <a:pt x="104761" y="0"/>
              </a:lnTo>
              <a:lnTo>
                <a:pt x="20952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852" y="937401"/>
          <a:ext cx="2423277" cy="8722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</a:p>
      </dsp:txBody>
      <dsp:txXfrm>
        <a:off x="852" y="937401"/>
        <a:ext cx="2423277" cy="872286"/>
      </dsp:txXfrm>
    </dsp:sp>
    <dsp:sp modelId="{023195D7-922C-4949-AA69-BC66853A2176}">
      <dsp:nvSpPr>
        <dsp:cNvPr id="0" name=""/>
        <dsp:cNvSpPr/>
      </dsp:nvSpPr>
      <dsp:spPr>
        <a:xfrm>
          <a:off x="2633653" y="811353"/>
          <a:ext cx="1769249" cy="5079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sp:txBody>
      <dsp:txXfrm>
        <a:off x="2633653" y="811353"/>
        <a:ext cx="1769249" cy="507943"/>
      </dsp:txXfrm>
    </dsp:sp>
    <dsp:sp modelId="{141E662C-C174-534F-88CC-E3784BA55203}">
      <dsp:nvSpPr>
        <dsp:cNvPr id="0" name=""/>
        <dsp:cNvSpPr/>
      </dsp:nvSpPr>
      <dsp:spPr>
        <a:xfrm>
          <a:off x="4612427" y="293888"/>
          <a:ext cx="1737999" cy="435865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</a:p>
      </dsp:txBody>
      <dsp:txXfrm>
        <a:off x="4612427" y="293888"/>
        <a:ext cx="1737999" cy="435865"/>
      </dsp:txXfrm>
    </dsp:sp>
    <dsp:sp modelId="{57F1799C-9E31-2740-BAA4-93B871B0A4C3}">
      <dsp:nvSpPr>
        <dsp:cNvPr id="0" name=""/>
        <dsp:cNvSpPr/>
      </dsp:nvSpPr>
      <dsp:spPr>
        <a:xfrm>
          <a:off x="4612427" y="860705"/>
          <a:ext cx="1759936" cy="41405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</a:p>
      </dsp:txBody>
      <dsp:txXfrm>
        <a:off x="4612427" y="860705"/>
        <a:ext cx="1759936" cy="414051"/>
      </dsp:txXfrm>
    </dsp:sp>
    <dsp:sp modelId="{D4BE8BC5-9FAB-784D-9608-092FBC546049}">
      <dsp:nvSpPr>
        <dsp:cNvPr id="0" name=""/>
        <dsp:cNvSpPr/>
      </dsp:nvSpPr>
      <dsp:spPr>
        <a:xfrm>
          <a:off x="4612427" y="1405709"/>
          <a:ext cx="2197903" cy="43105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</a:p>
      </dsp:txBody>
      <dsp:txXfrm>
        <a:off x="4612427" y="1405709"/>
        <a:ext cx="2197903" cy="431053"/>
      </dsp:txXfrm>
    </dsp:sp>
    <dsp:sp modelId="{A9CF1044-6D3D-CD43-8F93-5B76C9F47CE2}">
      <dsp:nvSpPr>
        <dsp:cNvPr id="0" name=""/>
        <dsp:cNvSpPr/>
      </dsp:nvSpPr>
      <dsp:spPr>
        <a:xfrm>
          <a:off x="2633653" y="1450249"/>
          <a:ext cx="1771742" cy="4854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</a:p>
      </dsp:txBody>
      <dsp:txXfrm>
        <a:off x="2633653" y="1450249"/>
        <a:ext cx="1771742" cy="48548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8C047D-6AF5-6045-B803-82CA0E7E6E5D}">
      <dsp:nvSpPr>
        <dsp:cNvPr id="0" name=""/>
        <dsp:cNvSpPr/>
      </dsp:nvSpPr>
      <dsp:spPr>
        <a:xfrm>
          <a:off x="2424130" y="1373545"/>
          <a:ext cx="209523" cy="3194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761" y="0"/>
              </a:lnTo>
              <a:lnTo>
                <a:pt x="104761" y="319447"/>
              </a:lnTo>
              <a:lnTo>
                <a:pt x="209523" y="31944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2DFE5-9735-744A-B3BB-3A0F9BAF8B24}">
      <dsp:nvSpPr>
        <dsp:cNvPr id="0" name=""/>
        <dsp:cNvSpPr/>
      </dsp:nvSpPr>
      <dsp:spPr>
        <a:xfrm>
          <a:off x="4402903" y="1065325"/>
          <a:ext cx="209523" cy="5559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761" y="0"/>
              </a:lnTo>
              <a:lnTo>
                <a:pt x="104761" y="555910"/>
              </a:lnTo>
              <a:lnTo>
                <a:pt x="209523" y="55591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4402903" y="1019605"/>
          <a:ext cx="2095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4761" y="45720"/>
              </a:lnTo>
              <a:lnTo>
                <a:pt x="104761" y="48126"/>
              </a:lnTo>
              <a:lnTo>
                <a:pt x="209523" y="4812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4402903" y="511820"/>
          <a:ext cx="209523" cy="553504"/>
        </a:xfrm>
        <a:custGeom>
          <a:avLst/>
          <a:gdLst/>
          <a:ahLst/>
          <a:cxnLst/>
          <a:rect l="0" t="0" r="0" b="0"/>
          <a:pathLst>
            <a:path>
              <a:moveTo>
                <a:pt x="0" y="553504"/>
              </a:moveTo>
              <a:lnTo>
                <a:pt x="104761" y="553504"/>
              </a:lnTo>
              <a:lnTo>
                <a:pt x="104761" y="0"/>
              </a:lnTo>
              <a:lnTo>
                <a:pt x="20952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2424130" y="1065325"/>
          <a:ext cx="209523" cy="308219"/>
        </a:xfrm>
        <a:custGeom>
          <a:avLst/>
          <a:gdLst/>
          <a:ahLst/>
          <a:cxnLst/>
          <a:rect l="0" t="0" r="0" b="0"/>
          <a:pathLst>
            <a:path>
              <a:moveTo>
                <a:pt x="0" y="308219"/>
              </a:moveTo>
              <a:lnTo>
                <a:pt x="104761" y="308219"/>
              </a:lnTo>
              <a:lnTo>
                <a:pt x="104761" y="0"/>
              </a:lnTo>
              <a:lnTo>
                <a:pt x="20952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852" y="937401"/>
          <a:ext cx="2423277" cy="8722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</a:p>
      </dsp:txBody>
      <dsp:txXfrm>
        <a:off x="852" y="937401"/>
        <a:ext cx="2423277" cy="872286"/>
      </dsp:txXfrm>
    </dsp:sp>
    <dsp:sp modelId="{023195D7-922C-4949-AA69-BC66853A2176}">
      <dsp:nvSpPr>
        <dsp:cNvPr id="0" name=""/>
        <dsp:cNvSpPr/>
      </dsp:nvSpPr>
      <dsp:spPr>
        <a:xfrm>
          <a:off x="2633653" y="811353"/>
          <a:ext cx="1769249" cy="5079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sp:txBody>
      <dsp:txXfrm>
        <a:off x="2633653" y="811353"/>
        <a:ext cx="1769249" cy="507943"/>
      </dsp:txXfrm>
    </dsp:sp>
    <dsp:sp modelId="{141E662C-C174-534F-88CC-E3784BA55203}">
      <dsp:nvSpPr>
        <dsp:cNvPr id="0" name=""/>
        <dsp:cNvSpPr/>
      </dsp:nvSpPr>
      <dsp:spPr>
        <a:xfrm>
          <a:off x="4612427" y="293888"/>
          <a:ext cx="1737999" cy="435865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</a:p>
      </dsp:txBody>
      <dsp:txXfrm>
        <a:off x="4612427" y="293888"/>
        <a:ext cx="1737999" cy="435865"/>
      </dsp:txXfrm>
    </dsp:sp>
    <dsp:sp modelId="{57F1799C-9E31-2740-BAA4-93B871B0A4C3}">
      <dsp:nvSpPr>
        <dsp:cNvPr id="0" name=""/>
        <dsp:cNvSpPr/>
      </dsp:nvSpPr>
      <dsp:spPr>
        <a:xfrm>
          <a:off x="4612427" y="860705"/>
          <a:ext cx="1759936" cy="41405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</a:p>
      </dsp:txBody>
      <dsp:txXfrm>
        <a:off x="4612427" y="860705"/>
        <a:ext cx="1759936" cy="414051"/>
      </dsp:txXfrm>
    </dsp:sp>
    <dsp:sp modelId="{D4BE8BC5-9FAB-784D-9608-092FBC546049}">
      <dsp:nvSpPr>
        <dsp:cNvPr id="0" name=""/>
        <dsp:cNvSpPr/>
      </dsp:nvSpPr>
      <dsp:spPr>
        <a:xfrm>
          <a:off x="4612427" y="1405709"/>
          <a:ext cx="2197903" cy="43105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</a:p>
      </dsp:txBody>
      <dsp:txXfrm>
        <a:off x="4612427" y="1405709"/>
        <a:ext cx="2197903" cy="431053"/>
      </dsp:txXfrm>
    </dsp:sp>
    <dsp:sp modelId="{A9CF1044-6D3D-CD43-8F93-5B76C9F47CE2}">
      <dsp:nvSpPr>
        <dsp:cNvPr id="0" name=""/>
        <dsp:cNvSpPr/>
      </dsp:nvSpPr>
      <dsp:spPr>
        <a:xfrm>
          <a:off x="2633653" y="1450249"/>
          <a:ext cx="1771742" cy="4854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</a:p>
      </dsp:txBody>
      <dsp:txXfrm>
        <a:off x="2633653" y="1450249"/>
        <a:ext cx="1771742" cy="4854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F5AF26-7B9D-8548-9091-016B1445B683}">
      <dsp:nvSpPr>
        <dsp:cNvPr id="0" name=""/>
        <dsp:cNvSpPr/>
      </dsp:nvSpPr>
      <dsp:spPr>
        <a:xfrm>
          <a:off x="12477276" y="10551286"/>
          <a:ext cx="609601" cy="5807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4800" y="0"/>
              </a:lnTo>
              <a:lnTo>
                <a:pt x="304800" y="580793"/>
              </a:lnTo>
              <a:lnTo>
                <a:pt x="609601" y="58079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2761027" y="10820633"/>
        <a:ext cx="42099" cy="42099"/>
      </dsp:txXfrm>
    </dsp:sp>
    <dsp:sp modelId="{47072EF0-94A0-BB46-8A08-C277709D5E4F}">
      <dsp:nvSpPr>
        <dsp:cNvPr id="0" name=""/>
        <dsp:cNvSpPr/>
      </dsp:nvSpPr>
      <dsp:spPr>
        <a:xfrm>
          <a:off x="12477276" y="9970492"/>
          <a:ext cx="609601" cy="580793"/>
        </a:xfrm>
        <a:custGeom>
          <a:avLst/>
          <a:gdLst/>
          <a:ahLst/>
          <a:cxnLst/>
          <a:rect l="0" t="0" r="0" b="0"/>
          <a:pathLst>
            <a:path>
              <a:moveTo>
                <a:pt x="0" y="580793"/>
              </a:moveTo>
              <a:lnTo>
                <a:pt x="304800" y="580793"/>
              </a:lnTo>
              <a:lnTo>
                <a:pt x="304800" y="0"/>
              </a:lnTo>
              <a:lnTo>
                <a:pt x="60960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2761027" y="10239839"/>
        <a:ext cx="42099" cy="42099"/>
      </dsp:txXfrm>
    </dsp:sp>
    <dsp:sp modelId="{0142D332-8EEE-0646-8D1B-6A0B5DFA9808}">
      <dsp:nvSpPr>
        <dsp:cNvPr id="0" name=""/>
        <dsp:cNvSpPr/>
      </dsp:nvSpPr>
      <dsp:spPr>
        <a:xfrm>
          <a:off x="4007720" y="5876736"/>
          <a:ext cx="609601" cy="4674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4800" y="0"/>
              </a:lnTo>
              <a:lnTo>
                <a:pt x="304800" y="4674549"/>
              </a:lnTo>
              <a:lnTo>
                <a:pt x="609601" y="467454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/>
        </a:p>
      </dsp:txBody>
      <dsp:txXfrm>
        <a:off x="4194667" y="8096158"/>
        <a:ext cx="235706" cy="235706"/>
      </dsp:txXfrm>
    </dsp:sp>
    <dsp:sp modelId="{969C93E6-0A77-F846-BA08-A6F242BB0343}">
      <dsp:nvSpPr>
        <dsp:cNvPr id="0" name=""/>
        <dsp:cNvSpPr/>
      </dsp:nvSpPr>
      <dsp:spPr>
        <a:xfrm>
          <a:off x="12761076" y="7647316"/>
          <a:ext cx="609601" cy="11615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4800" y="0"/>
              </a:lnTo>
              <a:lnTo>
                <a:pt x="304800" y="1161587"/>
              </a:lnTo>
              <a:lnTo>
                <a:pt x="609601" y="116158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3033081" y="8195315"/>
        <a:ext cx="65591" cy="65591"/>
      </dsp:txXfrm>
    </dsp:sp>
    <dsp:sp modelId="{C6281613-6DE4-E047-93A1-F6C9A235E4AC}">
      <dsp:nvSpPr>
        <dsp:cNvPr id="0" name=""/>
        <dsp:cNvSpPr/>
      </dsp:nvSpPr>
      <dsp:spPr>
        <a:xfrm>
          <a:off x="12761076" y="7601596"/>
          <a:ext cx="6096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9601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3050636" y="7632076"/>
        <a:ext cx="30480" cy="30480"/>
      </dsp:txXfrm>
    </dsp:sp>
    <dsp:sp modelId="{6078438D-AEA2-B346-9F5A-F87DA63C2294}">
      <dsp:nvSpPr>
        <dsp:cNvPr id="0" name=""/>
        <dsp:cNvSpPr/>
      </dsp:nvSpPr>
      <dsp:spPr>
        <a:xfrm>
          <a:off x="12761076" y="6485729"/>
          <a:ext cx="609601" cy="1161587"/>
        </a:xfrm>
        <a:custGeom>
          <a:avLst/>
          <a:gdLst/>
          <a:ahLst/>
          <a:cxnLst/>
          <a:rect l="0" t="0" r="0" b="0"/>
          <a:pathLst>
            <a:path>
              <a:moveTo>
                <a:pt x="0" y="1161587"/>
              </a:moveTo>
              <a:lnTo>
                <a:pt x="304800" y="1161587"/>
              </a:lnTo>
              <a:lnTo>
                <a:pt x="304800" y="0"/>
              </a:lnTo>
              <a:lnTo>
                <a:pt x="60960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3033081" y="7033727"/>
        <a:ext cx="65591" cy="65591"/>
      </dsp:txXfrm>
    </dsp:sp>
    <dsp:sp modelId="{3834AAAE-0F76-2647-A062-5FE004B63652}">
      <dsp:nvSpPr>
        <dsp:cNvPr id="0" name=""/>
        <dsp:cNvSpPr/>
      </dsp:nvSpPr>
      <dsp:spPr>
        <a:xfrm>
          <a:off x="4007720" y="5876736"/>
          <a:ext cx="609601" cy="17705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4800" y="0"/>
              </a:lnTo>
              <a:lnTo>
                <a:pt x="304800" y="1770580"/>
              </a:lnTo>
              <a:lnTo>
                <a:pt x="609601" y="177058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4265706" y="6715212"/>
        <a:ext cx="93629" cy="93629"/>
      </dsp:txXfrm>
    </dsp:sp>
    <dsp:sp modelId="{9459EF34-83E2-5B40-8332-8D46053AB9D3}">
      <dsp:nvSpPr>
        <dsp:cNvPr id="0" name=""/>
        <dsp:cNvSpPr/>
      </dsp:nvSpPr>
      <dsp:spPr>
        <a:xfrm>
          <a:off x="11051449" y="4162553"/>
          <a:ext cx="609601" cy="11615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4800" y="0"/>
              </a:lnTo>
              <a:lnTo>
                <a:pt x="304800" y="1161587"/>
              </a:lnTo>
              <a:lnTo>
                <a:pt x="609601" y="116158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1323454" y="4710551"/>
        <a:ext cx="65591" cy="65591"/>
      </dsp:txXfrm>
    </dsp:sp>
    <dsp:sp modelId="{FF38C69E-CF32-4F49-9AF0-C7B7EACA0110}">
      <dsp:nvSpPr>
        <dsp:cNvPr id="0" name=""/>
        <dsp:cNvSpPr/>
      </dsp:nvSpPr>
      <dsp:spPr>
        <a:xfrm>
          <a:off x="11051449" y="4116833"/>
          <a:ext cx="6096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9601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1341010" y="4147313"/>
        <a:ext cx="30480" cy="30480"/>
      </dsp:txXfrm>
    </dsp:sp>
    <dsp:sp modelId="{6B601103-9894-C343-AEC5-FD6E9D3AF8F4}">
      <dsp:nvSpPr>
        <dsp:cNvPr id="0" name=""/>
        <dsp:cNvSpPr/>
      </dsp:nvSpPr>
      <dsp:spPr>
        <a:xfrm>
          <a:off x="11051449" y="3000965"/>
          <a:ext cx="609601" cy="1161587"/>
        </a:xfrm>
        <a:custGeom>
          <a:avLst/>
          <a:gdLst/>
          <a:ahLst/>
          <a:cxnLst/>
          <a:rect l="0" t="0" r="0" b="0"/>
          <a:pathLst>
            <a:path>
              <a:moveTo>
                <a:pt x="0" y="1161587"/>
              </a:moveTo>
              <a:lnTo>
                <a:pt x="304800" y="1161587"/>
              </a:lnTo>
              <a:lnTo>
                <a:pt x="304800" y="0"/>
              </a:lnTo>
              <a:lnTo>
                <a:pt x="60960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1323454" y="3548964"/>
        <a:ext cx="65591" cy="65591"/>
      </dsp:txXfrm>
    </dsp:sp>
    <dsp:sp modelId="{A0053664-29B4-6F41-BDF1-2D5BE6197F11}">
      <dsp:nvSpPr>
        <dsp:cNvPr id="0" name=""/>
        <dsp:cNvSpPr/>
      </dsp:nvSpPr>
      <dsp:spPr>
        <a:xfrm>
          <a:off x="4007720" y="4162553"/>
          <a:ext cx="609601" cy="1714182"/>
        </a:xfrm>
        <a:custGeom>
          <a:avLst/>
          <a:gdLst/>
          <a:ahLst/>
          <a:cxnLst/>
          <a:rect l="0" t="0" r="0" b="0"/>
          <a:pathLst>
            <a:path>
              <a:moveTo>
                <a:pt x="0" y="1714182"/>
              </a:moveTo>
              <a:lnTo>
                <a:pt x="304800" y="1714182"/>
              </a:lnTo>
              <a:lnTo>
                <a:pt x="304800" y="0"/>
              </a:lnTo>
              <a:lnTo>
                <a:pt x="60960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4267037" y="4974161"/>
        <a:ext cx="90967" cy="90967"/>
      </dsp:txXfrm>
    </dsp:sp>
    <dsp:sp modelId="{BD316F1F-0D83-994A-B1EA-F93718340549}">
      <dsp:nvSpPr>
        <dsp:cNvPr id="0" name=""/>
        <dsp:cNvSpPr/>
      </dsp:nvSpPr>
      <dsp:spPr>
        <a:xfrm>
          <a:off x="9948680" y="1155932"/>
          <a:ext cx="609601" cy="6079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4800" y="0"/>
              </a:lnTo>
              <a:lnTo>
                <a:pt x="304800" y="607984"/>
              </a:lnTo>
              <a:lnTo>
                <a:pt x="609601" y="60798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0231957" y="1438400"/>
        <a:ext cx="43048" cy="43048"/>
      </dsp:txXfrm>
    </dsp:sp>
    <dsp:sp modelId="{951924F9-E6D9-EC4D-9C14-C1C3C696017C}">
      <dsp:nvSpPr>
        <dsp:cNvPr id="0" name=""/>
        <dsp:cNvSpPr/>
      </dsp:nvSpPr>
      <dsp:spPr>
        <a:xfrm>
          <a:off x="9948680" y="499677"/>
          <a:ext cx="609601" cy="656255"/>
        </a:xfrm>
        <a:custGeom>
          <a:avLst/>
          <a:gdLst/>
          <a:ahLst/>
          <a:cxnLst/>
          <a:rect l="0" t="0" r="0" b="0"/>
          <a:pathLst>
            <a:path>
              <a:moveTo>
                <a:pt x="0" y="656255"/>
              </a:moveTo>
              <a:lnTo>
                <a:pt x="304800" y="656255"/>
              </a:lnTo>
              <a:lnTo>
                <a:pt x="304800" y="0"/>
              </a:lnTo>
              <a:lnTo>
                <a:pt x="60960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0231088" y="805412"/>
        <a:ext cx="44785" cy="44785"/>
      </dsp:txXfrm>
    </dsp:sp>
    <dsp:sp modelId="{63075E5E-C35A-B442-812F-52B4CA83D722}">
      <dsp:nvSpPr>
        <dsp:cNvPr id="0" name=""/>
        <dsp:cNvSpPr/>
      </dsp:nvSpPr>
      <dsp:spPr>
        <a:xfrm>
          <a:off x="4007720" y="1155932"/>
          <a:ext cx="609601" cy="4720804"/>
        </a:xfrm>
        <a:custGeom>
          <a:avLst/>
          <a:gdLst/>
          <a:ahLst/>
          <a:cxnLst/>
          <a:rect l="0" t="0" r="0" b="0"/>
          <a:pathLst>
            <a:path>
              <a:moveTo>
                <a:pt x="0" y="4720804"/>
              </a:moveTo>
              <a:lnTo>
                <a:pt x="304800" y="4720804"/>
              </a:lnTo>
              <a:lnTo>
                <a:pt x="304800" y="0"/>
              </a:lnTo>
              <a:lnTo>
                <a:pt x="60960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>
        <a:off x="4193521" y="3397334"/>
        <a:ext cx="238000" cy="238000"/>
      </dsp:txXfrm>
    </dsp:sp>
    <dsp:sp modelId="{D83D0D67-E9DA-3A4F-AA9F-431964750935}">
      <dsp:nvSpPr>
        <dsp:cNvPr id="0" name=""/>
        <dsp:cNvSpPr/>
      </dsp:nvSpPr>
      <dsp:spPr>
        <a:xfrm rot="5400000">
          <a:off x="-1850743" y="5025571"/>
          <a:ext cx="10014598" cy="17023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latin typeface="Microsoft YaHei" charset="-122"/>
              <a:ea typeface="Microsoft YaHei" charset="-122"/>
              <a:cs typeface="Microsoft YaHei" charset="-122"/>
            </a:rPr>
            <a:t>1-</a:t>
          </a: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物质世界及其规律</a:t>
          </a:r>
        </a:p>
      </dsp:txBody>
      <dsp:txXfrm>
        <a:off x="-1850743" y="5025571"/>
        <a:ext cx="10014598" cy="1702330"/>
      </dsp:txXfrm>
    </dsp:sp>
    <dsp:sp modelId="{AB7A1AE6-EFE6-9F40-A48B-48CD2D291418}">
      <dsp:nvSpPr>
        <dsp:cNvPr id="0" name=""/>
        <dsp:cNvSpPr/>
      </dsp:nvSpPr>
      <dsp:spPr>
        <a:xfrm>
          <a:off x="4617321" y="356499"/>
          <a:ext cx="5331359" cy="15988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</a:p>
      </dsp:txBody>
      <dsp:txXfrm>
        <a:off x="4617321" y="356499"/>
        <a:ext cx="5331359" cy="1598865"/>
      </dsp:txXfrm>
    </dsp:sp>
    <dsp:sp modelId="{284CE771-87A2-0B47-A1A9-1E651819675F}">
      <dsp:nvSpPr>
        <dsp:cNvPr id="0" name=""/>
        <dsp:cNvSpPr/>
      </dsp:nvSpPr>
      <dsp:spPr>
        <a:xfrm>
          <a:off x="10558282" y="7851"/>
          <a:ext cx="3845821" cy="98365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sp:txBody>
      <dsp:txXfrm>
        <a:off x="10558282" y="7851"/>
        <a:ext cx="3845821" cy="983651"/>
      </dsp:txXfrm>
    </dsp:sp>
    <dsp:sp modelId="{B1E8EB6D-D9BE-1944-829D-5A699836276B}">
      <dsp:nvSpPr>
        <dsp:cNvPr id="0" name=""/>
        <dsp:cNvSpPr/>
      </dsp:nvSpPr>
      <dsp:spPr>
        <a:xfrm>
          <a:off x="10558282" y="1223820"/>
          <a:ext cx="4089418" cy="10801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</a:p>
      </dsp:txBody>
      <dsp:txXfrm>
        <a:off x="10558282" y="1223820"/>
        <a:ext cx="4089418" cy="1080192"/>
      </dsp:txXfrm>
    </dsp:sp>
    <dsp:sp modelId="{13922FB8-4D09-3F4D-B281-27F33832BC2A}">
      <dsp:nvSpPr>
        <dsp:cNvPr id="0" name=""/>
        <dsp:cNvSpPr/>
      </dsp:nvSpPr>
      <dsp:spPr>
        <a:xfrm>
          <a:off x="4617321" y="3376419"/>
          <a:ext cx="6434127" cy="15722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普遍联系和永恒发展</a:t>
          </a:r>
        </a:p>
      </dsp:txBody>
      <dsp:txXfrm>
        <a:off x="4617321" y="3376419"/>
        <a:ext cx="6434127" cy="1572269"/>
      </dsp:txXfrm>
    </dsp:sp>
    <dsp:sp modelId="{A36D1905-0D57-F24B-8B25-B09FCC4C9399}">
      <dsp:nvSpPr>
        <dsp:cNvPr id="0" name=""/>
        <dsp:cNvSpPr/>
      </dsp:nvSpPr>
      <dsp:spPr>
        <a:xfrm>
          <a:off x="11661050" y="2536330"/>
          <a:ext cx="3048006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两大特点</a:t>
          </a:r>
        </a:p>
      </dsp:txBody>
      <dsp:txXfrm>
        <a:off x="11661050" y="2536330"/>
        <a:ext cx="3048006" cy="929270"/>
      </dsp:txXfrm>
    </dsp:sp>
    <dsp:sp modelId="{3978A087-84E4-4349-A148-1E0DD75FCACD}">
      <dsp:nvSpPr>
        <dsp:cNvPr id="0" name=""/>
        <dsp:cNvSpPr/>
      </dsp:nvSpPr>
      <dsp:spPr>
        <a:xfrm>
          <a:off x="11661050" y="3697918"/>
          <a:ext cx="3048006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三大规律</a:t>
          </a:r>
        </a:p>
      </dsp:txBody>
      <dsp:txXfrm>
        <a:off x="11661050" y="3697918"/>
        <a:ext cx="3048006" cy="929270"/>
      </dsp:txXfrm>
    </dsp:sp>
    <dsp:sp modelId="{63B9FD1C-DD04-ED4C-9F23-1286D503DB9D}">
      <dsp:nvSpPr>
        <dsp:cNvPr id="0" name=""/>
        <dsp:cNvSpPr/>
      </dsp:nvSpPr>
      <dsp:spPr>
        <a:xfrm>
          <a:off x="11661050" y="4859506"/>
          <a:ext cx="3048006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五对范畴</a:t>
          </a:r>
        </a:p>
      </dsp:txBody>
      <dsp:txXfrm>
        <a:off x="11661050" y="4859506"/>
        <a:ext cx="3048006" cy="929270"/>
      </dsp:txXfrm>
    </dsp:sp>
    <dsp:sp modelId="{6A3B718E-093B-1A4C-A2ED-D3017C9684E0}">
      <dsp:nvSpPr>
        <dsp:cNvPr id="0" name=""/>
        <dsp:cNvSpPr/>
      </dsp:nvSpPr>
      <dsp:spPr>
        <a:xfrm>
          <a:off x="4617321" y="6847735"/>
          <a:ext cx="8143754" cy="1599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客观规律性和主观能动性</a:t>
          </a:r>
        </a:p>
      </dsp:txBody>
      <dsp:txXfrm>
        <a:off x="4617321" y="6847735"/>
        <a:ext cx="8143754" cy="1599162"/>
      </dsp:txXfrm>
    </dsp:sp>
    <dsp:sp modelId="{B7E8C5F1-535C-E240-8CC7-2EB137356619}">
      <dsp:nvSpPr>
        <dsp:cNvPr id="0" name=""/>
        <dsp:cNvSpPr/>
      </dsp:nvSpPr>
      <dsp:spPr>
        <a:xfrm>
          <a:off x="13370677" y="6021094"/>
          <a:ext cx="3048006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规律</a:t>
          </a:r>
        </a:p>
      </dsp:txBody>
      <dsp:txXfrm>
        <a:off x="13370677" y="6021094"/>
        <a:ext cx="3048006" cy="929270"/>
      </dsp:txXfrm>
    </dsp:sp>
    <dsp:sp modelId="{E5C61F33-C51A-8542-9636-095A82F3FCFE}">
      <dsp:nvSpPr>
        <dsp:cNvPr id="0" name=""/>
        <dsp:cNvSpPr/>
      </dsp:nvSpPr>
      <dsp:spPr>
        <a:xfrm>
          <a:off x="13370677" y="7182681"/>
          <a:ext cx="3048006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意识</a:t>
          </a:r>
        </a:p>
      </dsp:txBody>
      <dsp:txXfrm>
        <a:off x="13370677" y="7182681"/>
        <a:ext cx="3048006" cy="929270"/>
      </dsp:txXfrm>
    </dsp:sp>
    <dsp:sp modelId="{8E7A4EDA-B01A-B24B-84FF-ED7BD6E9E0F4}">
      <dsp:nvSpPr>
        <dsp:cNvPr id="0" name=""/>
        <dsp:cNvSpPr/>
      </dsp:nvSpPr>
      <dsp:spPr>
        <a:xfrm>
          <a:off x="13370677" y="8344269"/>
          <a:ext cx="7417109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客观规律性与主观能动性的关系</a:t>
          </a:r>
        </a:p>
      </dsp:txBody>
      <dsp:txXfrm>
        <a:off x="13370677" y="8344269"/>
        <a:ext cx="7417109" cy="929270"/>
      </dsp:txXfrm>
    </dsp:sp>
    <dsp:sp modelId="{641C4E92-26BF-7B4E-8C42-00F4AEF1FAC3}">
      <dsp:nvSpPr>
        <dsp:cNvPr id="0" name=""/>
        <dsp:cNvSpPr/>
      </dsp:nvSpPr>
      <dsp:spPr>
        <a:xfrm>
          <a:off x="4617321" y="9705599"/>
          <a:ext cx="7859954" cy="16913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latin typeface="Microsoft YaHei" charset="-122"/>
              <a:ea typeface="Microsoft YaHei" charset="-122"/>
              <a:cs typeface="Microsoft YaHei" charset="-122"/>
            </a:rPr>
            <a:t>4.</a:t>
          </a: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解放思想、实事求是</a:t>
          </a:r>
        </a:p>
      </dsp:txBody>
      <dsp:txXfrm>
        <a:off x="4617321" y="9705599"/>
        <a:ext cx="7859954" cy="1691373"/>
      </dsp:txXfrm>
    </dsp:sp>
    <dsp:sp modelId="{01213809-FB19-5149-992B-110EDB1F637C}">
      <dsp:nvSpPr>
        <dsp:cNvPr id="0" name=""/>
        <dsp:cNvSpPr/>
      </dsp:nvSpPr>
      <dsp:spPr>
        <a:xfrm>
          <a:off x="13086877" y="9505857"/>
          <a:ext cx="7823713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实事求是是马克思主义哲学的精髓</a:t>
          </a:r>
        </a:p>
      </dsp:txBody>
      <dsp:txXfrm>
        <a:off x="13086877" y="9505857"/>
        <a:ext cx="7823713" cy="929270"/>
      </dsp:txXfrm>
    </dsp:sp>
    <dsp:sp modelId="{E34EB366-EA89-CC47-A0B9-4982F2A5C815}">
      <dsp:nvSpPr>
        <dsp:cNvPr id="0" name=""/>
        <dsp:cNvSpPr/>
      </dsp:nvSpPr>
      <dsp:spPr>
        <a:xfrm>
          <a:off x="13086877" y="10667445"/>
          <a:ext cx="7762753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解放思想和实事求是的辩证统一</a:t>
          </a:r>
        </a:p>
      </dsp:txBody>
      <dsp:txXfrm>
        <a:off x="13086877" y="10667445"/>
        <a:ext cx="7762753" cy="92927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8C047D-6AF5-6045-B803-82CA0E7E6E5D}">
      <dsp:nvSpPr>
        <dsp:cNvPr id="0" name=""/>
        <dsp:cNvSpPr/>
      </dsp:nvSpPr>
      <dsp:spPr>
        <a:xfrm>
          <a:off x="2424130" y="1373545"/>
          <a:ext cx="209523" cy="3194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761" y="0"/>
              </a:lnTo>
              <a:lnTo>
                <a:pt x="104761" y="319447"/>
              </a:lnTo>
              <a:lnTo>
                <a:pt x="209523" y="31944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2DFE5-9735-744A-B3BB-3A0F9BAF8B24}">
      <dsp:nvSpPr>
        <dsp:cNvPr id="0" name=""/>
        <dsp:cNvSpPr/>
      </dsp:nvSpPr>
      <dsp:spPr>
        <a:xfrm>
          <a:off x="4402903" y="1065325"/>
          <a:ext cx="209523" cy="5559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761" y="0"/>
              </a:lnTo>
              <a:lnTo>
                <a:pt x="104761" y="555910"/>
              </a:lnTo>
              <a:lnTo>
                <a:pt x="209523" y="55591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4402903" y="1019605"/>
          <a:ext cx="2095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4761" y="45720"/>
              </a:lnTo>
              <a:lnTo>
                <a:pt x="104761" y="48126"/>
              </a:lnTo>
              <a:lnTo>
                <a:pt x="209523" y="4812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4402903" y="511820"/>
          <a:ext cx="209523" cy="553504"/>
        </a:xfrm>
        <a:custGeom>
          <a:avLst/>
          <a:gdLst/>
          <a:ahLst/>
          <a:cxnLst/>
          <a:rect l="0" t="0" r="0" b="0"/>
          <a:pathLst>
            <a:path>
              <a:moveTo>
                <a:pt x="0" y="553504"/>
              </a:moveTo>
              <a:lnTo>
                <a:pt x="104761" y="553504"/>
              </a:lnTo>
              <a:lnTo>
                <a:pt x="104761" y="0"/>
              </a:lnTo>
              <a:lnTo>
                <a:pt x="20952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2424130" y="1065325"/>
          <a:ext cx="209523" cy="308219"/>
        </a:xfrm>
        <a:custGeom>
          <a:avLst/>
          <a:gdLst/>
          <a:ahLst/>
          <a:cxnLst/>
          <a:rect l="0" t="0" r="0" b="0"/>
          <a:pathLst>
            <a:path>
              <a:moveTo>
                <a:pt x="0" y="308219"/>
              </a:moveTo>
              <a:lnTo>
                <a:pt x="104761" y="308219"/>
              </a:lnTo>
              <a:lnTo>
                <a:pt x="104761" y="0"/>
              </a:lnTo>
              <a:lnTo>
                <a:pt x="20952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852" y="937401"/>
          <a:ext cx="2423277" cy="8722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</a:p>
      </dsp:txBody>
      <dsp:txXfrm>
        <a:off x="852" y="937401"/>
        <a:ext cx="2423277" cy="872286"/>
      </dsp:txXfrm>
    </dsp:sp>
    <dsp:sp modelId="{023195D7-922C-4949-AA69-BC66853A2176}">
      <dsp:nvSpPr>
        <dsp:cNvPr id="0" name=""/>
        <dsp:cNvSpPr/>
      </dsp:nvSpPr>
      <dsp:spPr>
        <a:xfrm>
          <a:off x="2633653" y="811353"/>
          <a:ext cx="1769249" cy="5079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sp:txBody>
      <dsp:txXfrm>
        <a:off x="2633653" y="811353"/>
        <a:ext cx="1769249" cy="507943"/>
      </dsp:txXfrm>
    </dsp:sp>
    <dsp:sp modelId="{141E662C-C174-534F-88CC-E3784BA55203}">
      <dsp:nvSpPr>
        <dsp:cNvPr id="0" name=""/>
        <dsp:cNvSpPr/>
      </dsp:nvSpPr>
      <dsp:spPr>
        <a:xfrm>
          <a:off x="4612427" y="293888"/>
          <a:ext cx="1737999" cy="435865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</a:p>
      </dsp:txBody>
      <dsp:txXfrm>
        <a:off x="4612427" y="293888"/>
        <a:ext cx="1737999" cy="435865"/>
      </dsp:txXfrm>
    </dsp:sp>
    <dsp:sp modelId="{57F1799C-9E31-2740-BAA4-93B871B0A4C3}">
      <dsp:nvSpPr>
        <dsp:cNvPr id="0" name=""/>
        <dsp:cNvSpPr/>
      </dsp:nvSpPr>
      <dsp:spPr>
        <a:xfrm>
          <a:off x="4612427" y="860705"/>
          <a:ext cx="1759936" cy="41405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</a:p>
      </dsp:txBody>
      <dsp:txXfrm>
        <a:off x="4612427" y="860705"/>
        <a:ext cx="1759936" cy="414051"/>
      </dsp:txXfrm>
    </dsp:sp>
    <dsp:sp modelId="{D4BE8BC5-9FAB-784D-9608-092FBC546049}">
      <dsp:nvSpPr>
        <dsp:cNvPr id="0" name=""/>
        <dsp:cNvSpPr/>
      </dsp:nvSpPr>
      <dsp:spPr>
        <a:xfrm>
          <a:off x="4612427" y="1405709"/>
          <a:ext cx="2197903" cy="43105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</a:p>
      </dsp:txBody>
      <dsp:txXfrm>
        <a:off x="4612427" y="1405709"/>
        <a:ext cx="2197903" cy="431053"/>
      </dsp:txXfrm>
    </dsp:sp>
    <dsp:sp modelId="{A9CF1044-6D3D-CD43-8F93-5B76C9F47CE2}">
      <dsp:nvSpPr>
        <dsp:cNvPr id="0" name=""/>
        <dsp:cNvSpPr/>
      </dsp:nvSpPr>
      <dsp:spPr>
        <a:xfrm>
          <a:off x="2633653" y="1450249"/>
          <a:ext cx="1771742" cy="4854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</a:p>
      </dsp:txBody>
      <dsp:txXfrm>
        <a:off x="2633653" y="1450249"/>
        <a:ext cx="1771742" cy="485487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8C047D-6AF5-6045-B803-82CA0E7E6E5D}">
      <dsp:nvSpPr>
        <dsp:cNvPr id="0" name=""/>
        <dsp:cNvSpPr/>
      </dsp:nvSpPr>
      <dsp:spPr>
        <a:xfrm>
          <a:off x="2424130" y="1373545"/>
          <a:ext cx="209523" cy="3194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761" y="0"/>
              </a:lnTo>
              <a:lnTo>
                <a:pt x="104761" y="319447"/>
              </a:lnTo>
              <a:lnTo>
                <a:pt x="209523" y="31944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2DFE5-9735-744A-B3BB-3A0F9BAF8B24}">
      <dsp:nvSpPr>
        <dsp:cNvPr id="0" name=""/>
        <dsp:cNvSpPr/>
      </dsp:nvSpPr>
      <dsp:spPr>
        <a:xfrm>
          <a:off x="4402903" y="1065325"/>
          <a:ext cx="209523" cy="5559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761" y="0"/>
              </a:lnTo>
              <a:lnTo>
                <a:pt x="104761" y="555910"/>
              </a:lnTo>
              <a:lnTo>
                <a:pt x="209523" y="55591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4402903" y="1019605"/>
          <a:ext cx="2095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4761" y="45720"/>
              </a:lnTo>
              <a:lnTo>
                <a:pt x="104761" y="48126"/>
              </a:lnTo>
              <a:lnTo>
                <a:pt x="209523" y="4812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4402903" y="511820"/>
          <a:ext cx="209523" cy="553504"/>
        </a:xfrm>
        <a:custGeom>
          <a:avLst/>
          <a:gdLst/>
          <a:ahLst/>
          <a:cxnLst/>
          <a:rect l="0" t="0" r="0" b="0"/>
          <a:pathLst>
            <a:path>
              <a:moveTo>
                <a:pt x="0" y="553504"/>
              </a:moveTo>
              <a:lnTo>
                <a:pt x="104761" y="553504"/>
              </a:lnTo>
              <a:lnTo>
                <a:pt x="104761" y="0"/>
              </a:lnTo>
              <a:lnTo>
                <a:pt x="20952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2424130" y="1065325"/>
          <a:ext cx="209523" cy="308219"/>
        </a:xfrm>
        <a:custGeom>
          <a:avLst/>
          <a:gdLst/>
          <a:ahLst/>
          <a:cxnLst/>
          <a:rect l="0" t="0" r="0" b="0"/>
          <a:pathLst>
            <a:path>
              <a:moveTo>
                <a:pt x="0" y="308219"/>
              </a:moveTo>
              <a:lnTo>
                <a:pt x="104761" y="308219"/>
              </a:lnTo>
              <a:lnTo>
                <a:pt x="104761" y="0"/>
              </a:lnTo>
              <a:lnTo>
                <a:pt x="20952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852" y="937401"/>
          <a:ext cx="2423277" cy="8722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</a:p>
      </dsp:txBody>
      <dsp:txXfrm>
        <a:off x="852" y="937401"/>
        <a:ext cx="2423277" cy="872286"/>
      </dsp:txXfrm>
    </dsp:sp>
    <dsp:sp modelId="{023195D7-922C-4949-AA69-BC66853A2176}">
      <dsp:nvSpPr>
        <dsp:cNvPr id="0" name=""/>
        <dsp:cNvSpPr/>
      </dsp:nvSpPr>
      <dsp:spPr>
        <a:xfrm>
          <a:off x="2633653" y="811353"/>
          <a:ext cx="1769249" cy="5079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sp:txBody>
      <dsp:txXfrm>
        <a:off x="2633653" y="811353"/>
        <a:ext cx="1769249" cy="507943"/>
      </dsp:txXfrm>
    </dsp:sp>
    <dsp:sp modelId="{141E662C-C174-534F-88CC-E3784BA55203}">
      <dsp:nvSpPr>
        <dsp:cNvPr id="0" name=""/>
        <dsp:cNvSpPr/>
      </dsp:nvSpPr>
      <dsp:spPr>
        <a:xfrm>
          <a:off x="4612427" y="293888"/>
          <a:ext cx="1737999" cy="435865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</a:p>
      </dsp:txBody>
      <dsp:txXfrm>
        <a:off x="4612427" y="293888"/>
        <a:ext cx="1737999" cy="435865"/>
      </dsp:txXfrm>
    </dsp:sp>
    <dsp:sp modelId="{57F1799C-9E31-2740-BAA4-93B871B0A4C3}">
      <dsp:nvSpPr>
        <dsp:cNvPr id="0" name=""/>
        <dsp:cNvSpPr/>
      </dsp:nvSpPr>
      <dsp:spPr>
        <a:xfrm>
          <a:off x="4612427" y="860705"/>
          <a:ext cx="1759936" cy="41405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</a:p>
      </dsp:txBody>
      <dsp:txXfrm>
        <a:off x="4612427" y="860705"/>
        <a:ext cx="1759936" cy="414051"/>
      </dsp:txXfrm>
    </dsp:sp>
    <dsp:sp modelId="{D4BE8BC5-9FAB-784D-9608-092FBC546049}">
      <dsp:nvSpPr>
        <dsp:cNvPr id="0" name=""/>
        <dsp:cNvSpPr/>
      </dsp:nvSpPr>
      <dsp:spPr>
        <a:xfrm>
          <a:off x="4612427" y="1405709"/>
          <a:ext cx="2197903" cy="43105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</a:p>
      </dsp:txBody>
      <dsp:txXfrm>
        <a:off x="4612427" y="1405709"/>
        <a:ext cx="2197903" cy="431053"/>
      </dsp:txXfrm>
    </dsp:sp>
    <dsp:sp modelId="{A9CF1044-6D3D-CD43-8F93-5B76C9F47CE2}">
      <dsp:nvSpPr>
        <dsp:cNvPr id="0" name=""/>
        <dsp:cNvSpPr/>
      </dsp:nvSpPr>
      <dsp:spPr>
        <a:xfrm>
          <a:off x="2633653" y="1450249"/>
          <a:ext cx="1771742" cy="4854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</a:p>
      </dsp:txBody>
      <dsp:txXfrm>
        <a:off x="2633653" y="1450249"/>
        <a:ext cx="1771742" cy="485487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8C047D-6AF5-6045-B803-82CA0E7E6E5D}">
      <dsp:nvSpPr>
        <dsp:cNvPr id="0" name=""/>
        <dsp:cNvSpPr/>
      </dsp:nvSpPr>
      <dsp:spPr>
        <a:xfrm>
          <a:off x="2424130" y="1373545"/>
          <a:ext cx="209523" cy="3194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761" y="0"/>
              </a:lnTo>
              <a:lnTo>
                <a:pt x="104761" y="319447"/>
              </a:lnTo>
              <a:lnTo>
                <a:pt x="209523" y="31944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2DFE5-9735-744A-B3BB-3A0F9BAF8B24}">
      <dsp:nvSpPr>
        <dsp:cNvPr id="0" name=""/>
        <dsp:cNvSpPr/>
      </dsp:nvSpPr>
      <dsp:spPr>
        <a:xfrm>
          <a:off x="4402903" y="1065325"/>
          <a:ext cx="209523" cy="5559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761" y="0"/>
              </a:lnTo>
              <a:lnTo>
                <a:pt x="104761" y="555910"/>
              </a:lnTo>
              <a:lnTo>
                <a:pt x="209523" y="55591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4402903" y="1019605"/>
          <a:ext cx="2095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4761" y="45720"/>
              </a:lnTo>
              <a:lnTo>
                <a:pt x="104761" y="48126"/>
              </a:lnTo>
              <a:lnTo>
                <a:pt x="209523" y="4812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4402903" y="511820"/>
          <a:ext cx="209523" cy="553504"/>
        </a:xfrm>
        <a:custGeom>
          <a:avLst/>
          <a:gdLst/>
          <a:ahLst/>
          <a:cxnLst/>
          <a:rect l="0" t="0" r="0" b="0"/>
          <a:pathLst>
            <a:path>
              <a:moveTo>
                <a:pt x="0" y="553504"/>
              </a:moveTo>
              <a:lnTo>
                <a:pt x="104761" y="553504"/>
              </a:lnTo>
              <a:lnTo>
                <a:pt x="104761" y="0"/>
              </a:lnTo>
              <a:lnTo>
                <a:pt x="20952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2424130" y="1065325"/>
          <a:ext cx="209523" cy="308219"/>
        </a:xfrm>
        <a:custGeom>
          <a:avLst/>
          <a:gdLst/>
          <a:ahLst/>
          <a:cxnLst/>
          <a:rect l="0" t="0" r="0" b="0"/>
          <a:pathLst>
            <a:path>
              <a:moveTo>
                <a:pt x="0" y="308219"/>
              </a:moveTo>
              <a:lnTo>
                <a:pt x="104761" y="308219"/>
              </a:lnTo>
              <a:lnTo>
                <a:pt x="104761" y="0"/>
              </a:lnTo>
              <a:lnTo>
                <a:pt x="20952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852" y="937401"/>
          <a:ext cx="2423277" cy="8722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</a:p>
      </dsp:txBody>
      <dsp:txXfrm>
        <a:off x="852" y="937401"/>
        <a:ext cx="2423277" cy="872286"/>
      </dsp:txXfrm>
    </dsp:sp>
    <dsp:sp modelId="{023195D7-922C-4949-AA69-BC66853A2176}">
      <dsp:nvSpPr>
        <dsp:cNvPr id="0" name=""/>
        <dsp:cNvSpPr/>
      </dsp:nvSpPr>
      <dsp:spPr>
        <a:xfrm>
          <a:off x="2633653" y="811353"/>
          <a:ext cx="1769249" cy="5079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sp:txBody>
      <dsp:txXfrm>
        <a:off x="2633653" y="811353"/>
        <a:ext cx="1769249" cy="507943"/>
      </dsp:txXfrm>
    </dsp:sp>
    <dsp:sp modelId="{141E662C-C174-534F-88CC-E3784BA55203}">
      <dsp:nvSpPr>
        <dsp:cNvPr id="0" name=""/>
        <dsp:cNvSpPr/>
      </dsp:nvSpPr>
      <dsp:spPr>
        <a:xfrm>
          <a:off x="4612427" y="293888"/>
          <a:ext cx="1737999" cy="435865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</a:p>
      </dsp:txBody>
      <dsp:txXfrm>
        <a:off x="4612427" y="293888"/>
        <a:ext cx="1737999" cy="435865"/>
      </dsp:txXfrm>
    </dsp:sp>
    <dsp:sp modelId="{57F1799C-9E31-2740-BAA4-93B871B0A4C3}">
      <dsp:nvSpPr>
        <dsp:cNvPr id="0" name=""/>
        <dsp:cNvSpPr/>
      </dsp:nvSpPr>
      <dsp:spPr>
        <a:xfrm>
          <a:off x="4612427" y="860705"/>
          <a:ext cx="1759936" cy="41405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</a:p>
      </dsp:txBody>
      <dsp:txXfrm>
        <a:off x="4612427" y="860705"/>
        <a:ext cx="1759936" cy="414051"/>
      </dsp:txXfrm>
    </dsp:sp>
    <dsp:sp modelId="{D4BE8BC5-9FAB-784D-9608-092FBC546049}">
      <dsp:nvSpPr>
        <dsp:cNvPr id="0" name=""/>
        <dsp:cNvSpPr/>
      </dsp:nvSpPr>
      <dsp:spPr>
        <a:xfrm>
          <a:off x="4612427" y="1405709"/>
          <a:ext cx="2197903" cy="43105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</a:p>
      </dsp:txBody>
      <dsp:txXfrm>
        <a:off x="4612427" y="1405709"/>
        <a:ext cx="2197903" cy="431053"/>
      </dsp:txXfrm>
    </dsp:sp>
    <dsp:sp modelId="{A9CF1044-6D3D-CD43-8F93-5B76C9F47CE2}">
      <dsp:nvSpPr>
        <dsp:cNvPr id="0" name=""/>
        <dsp:cNvSpPr/>
      </dsp:nvSpPr>
      <dsp:spPr>
        <a:xfrm>
          <a:off x="2633653" y="1450249"/>
          <a:ext cx="1771742" cy="4854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</a:p>
      </dsp:txBody>
      <dsp:txXfrm>
        <a:off x="2633653" y="1450249"/>
        <a:ext cx="1771742" cy="485487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8C047D-6AF5-6045-B803-82CA0E7E6E5D}">
      <dsp:nvSpPr>
        <dsp:cNvPr id="0" name=""/>
        <dsp:cNvSpPr/>
      </dsp:nvSpPr>
      <dsp:spPr>
        <a:xfrm>
          <a:off x="2424130" y="1373545"/>
          <a:ext cx="209523" cy="3194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761" y="0"/>
              </a:lnTo>
              <a:lnTo>
                <a:pt x="104761" y="319447"/>
              </a:lnTo>
              <a:lnTo>
                <a:pt x="209523" y="31944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2DFE5-9735-744A-B3BB-3A0F9BAF8B24}">
      <dsp:nvSpPr>
        <dsp:cNvPr id="0" name=""/>
        <dsp:cNvSpPr/>
      </dsp:nvSpPr>
      <dsp:spPr>
        <a:xfrm>
          <a:off x="4402903" y="1065325"/>
          <a:ext cx="209523" cy="5559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761" y="0"/>
              </a:lnTo>
              <a:lnTo>
                <a:pt x="104761" y="555910"/>
              </a:lnTo>
              <a:lnTo>
                <a:pt x="209523" y="55591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4402903" y="1019605"/>
          <a:ext cx="2095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4761" y="45720"/>
              </a:lnTo>
              <a:lnTo>
                <a:pt x="104761" y="48126"/>
              </a:lnTo>
              <a:lnTo>
                <a:pt x="209523" y="4812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4402903" y="511820"/>
          <a:ext cx="209523" cy="553504"/>
        </a:xfrm>
        <a:custGeom>
          <a:avLst/>
          <a:gdLst/>
          <a:ahLst/>
          <a:cxnLst/>
          <a:rect l="0" t="0" r="0" b="0"/>
          <a:pathLst>
            <a:path>
              <a:moveTo>
                <a:pt x="0" y="553504"/>
              </a:moveTo>
              <a:lnTo>
                <a:pt x="104761" y="553504"/>
              </a:lnTo>
              <a:lnTo>
                <a:pt x="104761" y="0"/>
              </a:lnTo>
              <a:lnTo>
                <a:pt x="20952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2424130" y="1065325"/>
          <a:ext cx="209523" cy="308219"/>
        </a:xfrm>
        <a:custGeom>
          <a:avLst/>
          <a:gdLst/>
          <a:ahLst/>
          <a:cxnLst/>
          <a:rect l="0" t="0" r="0" b="0"/>
          <a:pathLst>
            <a:path>
              <a:moveTo>
                <a:pt x="0" y="308219"/>
              </a:moveTo>
              <a:lnTo>
                <a:pt x="104761" y="308219"/>
              </a:lnTo>
              <a:lnTo>
                <a:pt x="104761" y="0"/>
              </a:lnTo>
              <a:lnTo>
                <a:pt x="20952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852" y="937401"/>
          <a:ext cx="2423277" cy="8722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</a:p>
      </dsp:txBody>
      <dsp:txXfrm>
        <a:off x="852" y="937401"/>
        <a:ext cx="2423277" cy="872286"/>
      </dsp:txXfrm>
    </dsp:sp>
    <dsp:sp modelId="{023195D7-922C-4949-AA69-BC66853A2176}">
      <dsp:nvSpPr>
        <dsp:cNvPr id="0" name=""/>
        <dsp:cNvSpPr/>
      </dsp:nvSpPr>
      <dsp:spPr>
        <a:xfrm>
          <a:off x="2633653" y="811353"/>
          <a:ext cx="1769249" cy="5079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sp:txBody>
      <dsp:txXfrm>
        <a:off x="2633653" y="811353"/>
        <a:ext cx="1769249" cy="507943"/>
      </dsp:txXfrm>
    </dsp:sp>
    <dsp:sp modelId="{141E662C-C174-534F-88CC-E3784BA55203}">
      <dsp:nvSpPr>
        <dsp:cNvPr id="0" name=""/>
        <dsp:cNvSpPr/>
      </dsp:nvSpPr>
      <dsp:spPr>
        <a:xfrm>
          <a:off x="4612427" y="293888"/>
          <a:ext cx="1737999" cy="435865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</a:p>
      </dsp:txBody>
      <dsp:txXfrm>
        <a:off x="4612427" y="293888"/>
        <a:ext cx="1737999" cy="435865"/>
      </dsp:txXfrm>
    </dsp:sp>
    <dsp:sp modelId="{57F1799C-9E31-2740-BAA4-93B871B0A4C3}">
      <dsp:nvSpPr>
        <dsp:cNvPr id="0" name=""/>
        <dsp:cNvSpPr/>
      </dsp:nvSpPr>
      <dsp:spPr>
        <a:xfrm>
          <a:off x="4612427" y="860705"/>
          <a:ext cx="1759936" cy="41405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</a:p>
      </dsp:txBody>
      <dsp:txXfrm>
        <a:off x="4612427" y="860705"/>
        <a:ext cx="1759936" cy="414051"/>
      </dsp:txXfrm>
    </dsp:sp>
    <dsp:sp modelId="{D4BE8BC5-9FAB-784D-9608-092FBC546049}">
      <dsp:nvSpPr>
        <dsp:cNvPr id="0" name=""/>
        <dsp:cNvSpPr/>
      </dsp:nvSpPr>
      <dsp:spPr>
        <a:xfrm>
          <a:off x="4612427" y="1405709"/>
          <a:ext cx="2197903" cy="43105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</a:p>
      </dsp:txBody>
      <dsp:txXfrm>
        <a:off x="4612427" y="1405709"/>
        <a:ext cx="2197903" cy="431053"/>
      </dsp:txXfrm>
    </dsp:sp>
    <dsp:sp modelId="{A9CF1044-6D3D-CD43-8F93-5B76C9F47CE2}">
      <dsp:nvSpPr>
        <dsp:cNvPr id="0" name=""/>
        <dsp:cNvSpPr/>
      </dsp:nvSpPr>
      <dsp:spPr>
        <a:xfrm>
          <a:off x="2633653" y="1450249"/>
          <a:ext cx="1771742" cy="4854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</a:p>
      </dsp:txBody>
      <dsp:txXfrm>
        <a:off x="2633653" y="1450249"/>
        <a:ext cx="1771742" cy="485487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8C047D-6AF5-6045-B803-82CA0E7E6E5D}">
      <dsp:nvSpPr>
        <dsp:cNvPr id="0" name=""/>
        <dsp:cNvSpPr/>
      </dsp:nvSpPr>
      <dsp:spPr>
        <a:xfrm>
          <a:off x="4685485" y="5969850"/>
          <a:ext cx="491829" cy="16977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5914" y="0"/>
              </a:lnTo>
              <a:lnTo>
                <a:pt x="245914" y="1697708"/>
              </a:lnTo>
              <a:lnTo>
                <a:pt x="491829" y="169770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0AD2B5-8D7E-F242-A2D1-C7043FB5595B}">
      <dsp:nvSpPr>
        <dsp:cNvPr id="0" name=""/>
        <dsp:cNvSpPr/>
      </dsp:nvSpPr>
      <dsp:spPr>
        <a:xfrm>
          <a:off x="14981519" y="6284434"/>
          <a:ext cx="491829" cy="6008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5914" y="0"/>
              </a:lnTo>
              <a:lnTo>
                <a:pt x="245914" y="600840"/>
              </a:lnTo>
              <a:lnTo>
                <a:pt x="491829" y="60084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26E779-D349-3649-BF1C-AFFE5050FAEE}">
      <dsp:nvSpPr>
        <dsp:cNvPr id="0" name=""/>
        <dsp:cNvSpPr/>
      </dsp:nvSpPr>
      <dsp:spPr>
        <a:xfrm>
          <a:off x="14981519" y="5697252"/>
          <a:ext cx="491829" cy="587182"/>
        </a:xfrm>
        <a:custGeom>
          <a:avLst/>
          <a:gdLst/>
          <a:ahLst/>
          <a:cxnLst/>
          <a:rect l="0" t="0" r="0" b="0"/>
          <a:pathLst>
            <a:path>
              <a:moveTo>
                <a:pt x="0" y="587182"/>
              </a:moveTo>
              <a:lnTo>
                <a:pt x="245914" y="587182"/>
              </a:lnTo>
              <a:lnTo>
                <a:pt x="245914" y="0"/>
              </a:lnTo>
              <a:lnTo>
                <a:pt x="4918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2DFE5-9735-744A-B3BB-3A0F9BAF8B24}">
      <dsp:nvSpPr>
        <dsp:cNvPr id="0" name=""/>
        <dsp:cNvSpPr/>
      </dsp:nvSpPr>
      <dsp:spPr>
        <a:xfrm>
          <a:off x="9330397" y="4298498"/>
          <a:ext cx="491829" cy="19859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5914" y="0"/>
              </a:lnTo>
              <a:lnTo>
                <a:pt x="245914" y="1985936"/>
              </a:lnTo>
              <a:lnTo>
                <a:pt x="491829" y="198593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ADB2C5-A22A-0644-8660-0280658303A3}">
      <dsp:nvSpPr>
        <dsp:cNvPr id="0" name=""/>
        <dsp:cNvSpPr/>
      </dsp:nvSpPr>
      <dsp:spPr>
        <a:xfrm>
          <a:off x="20859497" y="4433077"/>
          <a:ext cx="491829" cy="5287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5914" y="0"/>
              </a:lnTo>
              <a:lnTo>
                <a:pt x="245914" y="528716"/>
              </a:lnTo>
              <a:lnTo>
                <a:pt x="491829" y="52871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9B39D3-19CE-0B40-8658-B523B01CE0FB}">
      <dsp:nvSpPr>
        <dsp:cNvPr id="0" name=""/>
        <dsp:cNvSpPr/>
      </dsp:nvSpPr>
      <dsp:spPr>
        <a:xfrm>
          <a:off x="20859497" y="3904360"/>
          <a:ext cx="491829" cy="528716"/>
        </a:xfrm>
        <a:custGeom>
          <a:avLst/>
          <a:gdLst/>
          <a:ahLst/>
          <a:cxnLst/>
          <a:rect l="0" t="0" r="0" b="0"/>
          <a:pathLst>
            <a:path>
              <a:moveTo>
                <a:pt x="0" y="528716"/>
              </a:moveTo>
              <a:lnTo>
                <a:pt x="245914" y="528716"/>
              </a:lnTo>
              <a:lnTo>
                <a:pt x="245914" y="0"/>
              </a:lnTo>
              <a:lnTo>
                <a:pt x="4918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A1CC52-EFE0-8948-AA2A-A02D613831BB}">
      <dsp:nvSpPr>
        <dsp:cNvPr id="0" name=""/>
        <dsp:cNvSpPr/>
      </dsp:nvSpPr>
      <dsp:spPr>
        <a:xfrm>
          <a:off x="13953448" y="4387357"/>
          <a:ext cx="4918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1829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9330397" y="4298498"/>
          <a:ext cx="491829" cy="1345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5914" y="0"/>
              </a:lnTo>
              <a:lnTo>
                <a:pt x="245914" y="134578"/>
              </a:lnTo>
              <a:lnTo>
                <a:pt x="491829" y="13457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974C8C-12BF-204A-B617-F670238FB4B4}">
      <dsp:nvSpPr>
        <dsp:cNvPr id="0" name=""/>
        <dsp:cNvSpPr/>
      </dsp:nvSpPr>
      <dsp:spPr>
        <a:xfrm>
          <a:off x="21208426" y="2318210"/>
          <a:ext cx="491829" cy="5287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5914" y="0"/>
              </a:lnTo>
              <a:lnTo>
                <a:pt x="245914" y="528716"/>
              </a:lnTo>
              <a:lnTo>
                <a:pt x="491829" y="52871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4C4907-F7B5-3841-858A-AFB85E7C332B}">
      <dsp:nvSpPr>
        <dsp:cNvPr id="0" name=""/>
        <dsp:cNvSpPr/>
      </dsp:nvSpPr>
      <dsp:spPr>
        <a:xfrm>
          <a:off x="21208426" y="1789493"/>
          <a:ext cx="491829" cy="528716"/>
        </a:xfrm>
        <a:custGeom>
          <a:avLst/>
          <a:gdLst/>
          <a:ahLst/>
          <a:cxnLst/>
          <a:rect l="0" t="0" r="0" b="0"/>
          <a:pathLst>
            <a:path>
              <a:moveTo>
                <a:pt x="0" y="528716"/>
              </a:moveTo>
              <a:lnTo>
                <a:pt x="245914" y="528716"/>
              </a:lnTo>
              <a:lnTo>
                <a:pt x="245914" y="0"/>
              </a:lnTo>
              <a:lnTo>
                <a:pt x="4918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316407-C5FF-B840-B6DD-47701477F04A}">
      <dsp:nvSpPr>
        <dsp:cNvPr id="0" name=""/>
        <dsp:cNvSpPr/>
      </dsp:nvSpPr>
      <dsp:spPr>
        <a:xfrm>
          <a:off x="13901953" y="2272490"/>
          <a:ext cx="4918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1829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9330397" y="2318210"/>
          <a:ext cx="491829" cy="1980288"/>
        </a:xfrm>
        <a:custGeom>
          <a:avLst/>
          <a:gdLst/>
          <a:ahLst/>
          <a:cxnLst/>
          <a:rect l="0" t="0" r="0" b="0"/>
          <a:pathLst>
            <a:path>
              <a:moveTo>
                <a:pt x="0" y="1980288"/>
              </a:moveTo>
              <a:lnTo>
                <a:pt x="245914" y="1980288"/>
              </a:lnTo>
              <a:lnTo>
                <a:pt x="245914" y="0"/>
              </a:lnTo>
              <a:lnTo>
                <a:pt x="4918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4685485" y="4298498"/>
          <a:ext cx="491829" cy="1671351"/>
        </a:xfrm>
        <a:custGeom>
          <a:avLst/>
          <a:gdLst/>
          <a:ahLst/>
          <a:cxnLst/>
          <a:rect l="0" t="0" r="0" b="0"/>
          <a:pathLst>
            <a:path>
              <a:moveTo>
                <a:pt x="0" y="1671351"/>
              </a:moveTo>
              <a:lnTo>
                <a:pt x="245914" y="1671351"/>
              </a:lnTo>
              <a:lnTo>
                <a:pt x="245914" y="0"/>
              </a:lnTo>
              <a:lnTo>
                <a:pt x="49182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2923" y="5594830"/>
          <a:ext cx="4682562" cy="7500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</a:p>
      </dsp:txBody>
      <dsp:txXfrm>
        <a:off x="2923" y="5594830"/>
        <a:ext cx="4682562" cy="750040"/>
      </dsp:txXfrm>
    </dsp:sp>
    <dsp:sp modelId="{023195D7-922C-4949-AA69-BC66853A2176}">
      <dsp:nvSpPr>
        <dsp:cNvPr id="0" name=""/>
        <dsp:cNvSpPr/>
      </dsp:nvSpPr>
      <dsp:spPr>
        <a:xfrm>
          <a:off x="5177314" y="3702332"/>
          <a:ext cx="4153082" cy="11923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sp:txBody>
      <dsp:txXfrm>
        <a:off x="5177314" y="3702332"/>
        <a:ext cx="4153082" cy="1192331"/>
      </dsp:txXfrm>
    </dsp:sp>
    <dsp:sp modelId="{141E662C-C174-534F-88CC-E3784BA55203}">
      <dsp:nvSpPr>
        <dsp:cNvPr id="0" name=""/>
        <dsp:cNvSpPr/>
      </dsp:nvSpPr>
      <dsp:spPr>
        <a:xfrm>
          <a:off x="9822227" y="1806641"/>
          <a:ext cx="4079726" cy="10231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世界的本原？</a:t>
          </a:r>
        </a:p>
      </dsp:txBody>
      <dsp:txXfrm>
        <a:off x="9822227" y="1806641"/>
        <a:ext cx="4079726" cy="1023137"/>
      </dsp:txXfrm>
    </dsp:sp>
    <dsp:sp modelId="{845E8F80-5918-9943-9CB0-C4520B71DA90}">
      <dsp:nvSpPr>
        <dsp:cNvPr id="0" name=""/>
        <dsp:cNvSpPr/>
      </dsp:nvSpPr>
      <dsp:spPr>
        <a:xfrm>
          <a:off x="14393783" y="1696243"/>
          <a:ext cx="6814643" cy="12439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物质和意识第一性问题</a:t>
          </a:r>
        </a:p>
      </dsp:txBody>
      <dsp:txXfrm>
        <a:off x="14393783" y="1696243"/>
        <a:ext cx="6814643" cy="1243934"/>
      </dsp:txXfrm>
    </dsp:sp>
    <dsp:sp modelId="{5B3CC9C5-9BD2-E446-A713-9C3E86E1FE0A}">
      <dsp:nvSpPr>
        <dsp:cNvPr id="0" name=""/>
        <dsp:cNvSpPr/>
      </dsp:nvSpPr>
      <dsp:spPr>
        <a:xfrm>
          <a:off x="21700256" y="1414473"/>
          <a:ext cx="2459147" cy="7500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唯物主义</a:t>
          </a:r>
        </a:p>
      </dsp:txBody>
      <dsp:txXfrm>
        <a:off x="21700256" y="1414473"/>
        <a:ext cx="2459147" cy="750040"/>
      </dsp:txXfrm>
    </dsp:sp>
    <dsp:sp modelId="{FC68B034-4279-364E-BA2E-EA61A56BB4F6}">
      <dsp:nvSpPr>
        <dsp:cNvPr id="0" name=""/>
        <dsp:cNvSpPr/>
      </dsp:nvSpPr>
      <dsp:spPr>
        <a:xfrm>
          <a:off x="21700256" y="2471907"/>
          <a:ext cx="2459147" cy="7500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唯心主义 </a:t>
          </a:r>
        </a:p>
      </dsp:txBody>
      <dsp:txXfrm>
        <a:off x="21700256" y="2471907"/>
        <a:ext cx="2459147" cy="750040"/>
      </dsp:txXfrm>
    </dsp:sp>
    <dsp:sp modelId="{57F1799C-9E31-2740-BAA4-93B871B0A4C3}">
      <dsp:nvSpPr>
        <dsp:cNvPr id="0" name=""/>
        <dsp:cNvSpPr/>
      </dsp:nvSpPr>
      <dsp:spPr>
        <a:xfrm>
          <a:off x="9822227" y="3947111"/>
          <a:ext cx="4131221" cy="9719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</a:p>
      </dsp:txBody>
      <dsp:txXfrm>
        <a:off x="9822227" y="3947111"/>
        <a:ext cx="4131221" cy="971932"/>
      </dsp:txXfrm>
    </dsp:sp>
    <dsp:sp modelId="{F59D2F3D-05B6-F44E-86EF-3BAD3F64ABED}">
      <dsp:nvSpPr>
        <dsp:cNvPr id="0" name=""/>
        <dsp:cNvSpPr/>
      </dsp:nvSpPr>
      <dsp:spPr>
        <a:xfrm>
          <a:off x="14445277" y="3923440"/>
          <a:ext cx="6414220" cy="10192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思维和存在同一性问题</a:t>
          </a:r>
        </a:p>
      </dsp:txBody>
      <dsp:txXfrm>
        <a:off x="14445277" y="3923440"/>
        <a:ext cx="6414220" cy="1019274"/>
      </dsp:txXfrm>
    </dsp:sp>
    <dsp:sp modelId="{28917C61-9369-1F45-88E7-AB4BA63B57C5}">
      <dsp:nvSpPr>
        <dsp:cNvPr id="0" name=""/>
        <dsp:cNvSpPr/>
      </dsp:nvSpPr>
      <dsp:spPr>
        <a:xfrm>
          <a:off x="21351327" y="3529340"/>
          <a:ext cx="2459147" cy="7500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可知论</a:t>
          </a:r>
        </a:p>
      </dsp:txBody>
      <dsp:txXfrm>
        <a:off x="21351327" y="3529340"/>
        <a:ext cx="2459147" cy="750040"/>
      </dsp:txXfrm>
    </dsp:sp>
    <dsp:sp modelId="{7D422AC6-AA5A-9D42-9525-560DA6051993}">
      <dsp:nvSpPr>
        <dsp:cNvPr id="0" name=""/>
        <dsp:cNvSpPr/>
      </dsp:nvSpPr>
      <dsp:spPr>
        <a:xfrm>
          <a:off x="21351327" y="4586774"/>
          <a:ext cx="2459147" cy="7500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不可知论</a:t>
          </a:r>
        </a:p>
      </dsp:txBody>
      <dsp:txXfrm>
        <a:off x="21351327" y="4586774"/>
        <a:ext cx="2459147" cy="750040"/>
      </dsp:txXfrm>
    </dsp:sp>
    <dsp:sp modelId="{D4BE8BC5-9FAB-784D-9608-092FBC546049}">
      <dsp:nvSpPr>
        <dsp:cNvPr id="0" name=""/>
        <dsp:cNvSpPr/>
      </dsp:nvSpPr>
      <dsp:spPr>
        <a:xfrm>
          <a:off x="9822227" y="5778513"/>
          <a:ext cx="5159292" cy="10118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</a:p>
      </dsp:txBody>
      <dsp:txXfrm>
        <a:off x="9822227" y="5778513"/>
        <a:ext cx="5159292" cy="1011841"/>
      </dsp:txXfrm>
    </dsp:sp>
    <dsp:sp modelId="{B43B2764-172B-8F4D-BF07-536FA73DD350}">
      <dsp:nvSpPr>
        <dsp:cNvPr id="0" name=""/>
        <dsp:cNvSpPr/>
      </dsp:nvSpPr>
      <dsp:spPr>
        <a:xfrm>
          <a:off x="15473349" y="5250108"/>
          <a:ext cx="2829175" cy="8942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辩证法</a:t>
          </a:r>
        </a:p>
      </dsp:txBody>
      <dsp:txXfrm>
        <a:off x="15473349" y="5250108"/>
        <a:ext cx="2829175" cy="894287"/>
      </dsp:txXfrm>
    </dsp:sp>
    <dsp:sp modelId="{61F41341-6F15-B346-8845-9C3652D0E593}">
      <dsp:nvSpPr>
        <dsp:cNvPr id="0" name=""/>
        <dsp:cNvSpPr/>
      </dsp:nvSpPr>
      <dsp:spPr>
        <a:xfrm>
          <a:off x="15473349" y="6451789"/>
          <a:ext cx="2968953" cy="8669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形而上学</a:t>
          </a:r>
        </a:p>
      </dsp:txBody>
      <dsp:txXfrm>
        <a:off x="15473349" y="6451789"/>
        <a:ext cx="2968953" cy="866971"/>
      </dsp:txXfrm>
    </dsp:sp>
    <dsp:sp modelId="{A9CF1044-6D3D-CD43-8F93-5B76C9F47CE2}">
      <dsp:nvSpPr>
        <dsp:cNvPr id="0" name=""/>
        <dsp:cNvSpPr/>
      </dsp:nvSpPr>
      <dsp:spPr>
        <a:xfrm>
          <a:off x="5177314" y="7097749"/>
          <a:ext cx="10092121" cy="113961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</a:p>
      </dsp:txBody>
      <dsp:txXfrm>
        <a:off x="5177314" y="7097749"/>
        <a:ext cx="10092121" cy="1139618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A9165A-AE66-B247-925C-5BAA9ECD4D91}">
      <dsp:nvSpPr>
        <dsp:cNvPr id="0" name=""/>
        <dsp:cNvSpPr/>
      </dsp:nvSpPr>
      <dsp:spPr>
        <a:xfrm>
          <a:off x="4255536" y="1556557"/>
          <a:ext cx="224190" cy="8399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095" y="0"/>
              </a:lnTo>
              <a:lnTo>
                <a:pt x="112095" y="839947"/>
              </a:lnTo>
              <a:lnTo>
                <a:pt x="224190" y="83994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3A17FE-8899-8E49-BEAD-7855063006F2}">
      <dsp:nvSpPr>
        <dsp:cNvPr id="0" name=""/>
        <dsp:cNvSpPr/>
      </dsp:nvSpPr>
      <dsp:spPr>
        <a:xfrm>
          <a:off x="4255536" y="1556557"/>
          <a:ext cx="224190" cy="237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095" y="0"/>
              </a:lnTo>
              <a:lnTo>
                <a:pt x="112095" y="237887"/>
              </a:lnTo>
              <a:lnTo>
                <a:pt x="224190" y="23788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E74B0-5EB4-8B47-AD99-51E6700C32B8}">
      <dsp:nvSpPr>
        <dsp:cNvPr id="0" name=""/>
        <dsp:cNvSpPr/>
      </dsp:nvSpPr>
      <dsp:spPr>
        <a:xfrm>
          <a:off x="4255536" y="1231687"/>
          <a:ext cx="224190" cy="324869"/>
        </a:xfrm>
        <a:custGeom>
          <a:avLst/>
          <a:gdLst/>
          <a:ahLst/>
          <a:cxnLst/>
          <a:rect l="0" t="0" r="0" b="0"/>
          <a:pathLst>
            <a:path>
              <a:moveTo>
                <a:pt x="0" y="324869"/>
              </a:moveTo>
              <a:lnTo>
                <a:pt x="112095" y="324869"/>
              </a:lnTo>
              <a:lnTo>
                <a:pt x="112095" y="0"/>
              </a:lnTo>
              <a:lnTo>
                <a:pt x="2241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E02160-8F71-CB44-B032-22A4C217FFAF}">
      <dsp:nvSpPr>
        <dsp:cNvPr id="0" name=""/>
        <dsp:cNvSpPr/>
      </dsp:nvSpPr>
      <dsp:spPr>
        <a:xfrm>
          <a:off x="4255536" y="673253"/>
          <a:ext cx="224190" cy="883303"/>
        </a:xfrm>
        <a:custGeom>
          <a:avLst/>
          <a:gdLst/>
          <a:ahLst/>
          <a:cxnLst/>
          <a:rect l="0" t="0" r="0" b="0"/>
          <a:pathLst>
            <a:path>
              <a:moveTo>
                <a:pt x="0" y="883303"/>
              </a:moveTo>
              <a:lnTo>
                <a:pt x="112095" y="883303"/>
              </a:lnTo>
              <a:lnTo>
                <a:pt x="112095" y="0"/>
              </a:lnTo>
              <a:lnTo>
                <a:pt x="2241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8C047D-6AF5-6045-B803-82CA0E7E6E5D}">
      <dsp:nvSpPr>
        <dsp:cNvPr id="0" name=""/>
        <dsp:cNvSpPr/>
      </dsp:nvSpPr>
      <dsp:spPr>
        <a:xfrm>
          <a:off x="2135575" y="1214746"/>
          <a:ext cx="224190" cy="3418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095" y="0"/>
              </a:lnTo>
              <a:lnTo>
                <a:pt x="112095" y="341810"/>
              </a:lnTo>
              <a:lnTo>
                <a:pt x="224190" y="34181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2135575" y="884950"/>
          <a:ext cx="224190" cy="329796"/>
        </a:xfrm>
        <a:custGeom>
          <a:avLst/>
          <a:gdLst/>
          <a:ahLst/>
          <a:cxnLst/>
          <a:rect l="0" t="0" r="0" b="0"/>
          <a:pathLst>
            <a:path>
              <a:moveTo>
                <a:pt x="0" y="329796"/>
              </a:moveTo>
              <a:lnTo>
                <a:pt x="112095" y="329796"/>
              </a:lnTo>
              <a:lnTo>
                <a:pt x="112095" y="0"/>
              </a:lnTo>
              <a:lnTo>
                <a:pt x="22419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1120" y="1043801"/>
          <a:ext cx="2134454" cy="3418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</a:p>
      </dsp:txBody>
      <dsp:txXfrm>
        <a:off x="1120" y="1043801"/>
        <a:ext cx="2134454" cy="341891"/>
      </dsp:txXfrm>
    </dsp:sp>
    <dsp:sp modelId="{023195D7-922C-4949-AA69-BC66853A2176}">
      <dsp:nvSpPr>
        <dsp:cNvPr id="0" name=""/>
        <dsp:cNvSpPr/>
      </dsp:nvSpPr>
      <dsp:spPr>
        <a:xfrm>
          <a:off x="2359765" y="613200"/>
          <a:ext cx="1893102" cy="5435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sp:txBody>
      <dsp:txXfrm>
        <a:off x="2359765" y="613200"/>
        <a:ext cx="1893102" cy="543501"/>
      </dsp:txXfrm>
    </dsp:sp>
    <dsp:sp modelId="{A9CF1044-6D3D-CD43-8F93-5B76C9F47CE2}">
      <dsp:nvSpPr>
        <dsp:cNvPr id="0" name=""/>
        <dsp:cNvSpPr/>
      </dsp:nvSpPr>
      <dsp:spPr>
        <a:xfrm>
          <a:off x="2359765" y="1296820"/>
          <a:ext cx="1895770" cy="5194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</a:p>
      </dsp:txBody>
      <dsp:txXfrm>
        <a:off x="2359765" y="1296820"/>
        <a:ext cx="1895770" cy="519472"/>
      </dsp:txXfrm>
    </dsp:sp>
    <dsp:sp modelId="{FE5DC1DC-9B82-4C4C-8407-1FE7C808FED8}">
      <dsp:nvSpPr>
        <dsp:cNvPr id="0" name=""/>
        <dsp:cNvSpPr/>
      </dsp:nvSpPr>
      <dsp:spPr>
        <a:xfrm>
          <a:off x="4479726" y="466122"/>
          <a:ext cx="1787698" cy="41426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实践的概念</a:t>
          </a:r>
        </a:p>
      </dsp:txBody>
      <dsp:txXfrm>
        <a:off x="4479726" y="466122"/>
        <a:ext cx="1787698" cy="414262"/>
      </dsp:txXfrm>
    </dsp:sp>
    <dsp:sp modelId="{9A873B66-F6E1-7045-B91F-1D6B978715F3}">
      <dsp:nvSpPr>
        <dsp:cNvPr id="0" name=""/>
        <dsp:cNvSpPr/>
      </dsp:nvSpPr>
      <dsp:spPr>
        <a:xfrm>
          <a:off x="4479726" y="1020504"/>
          <a:ext cx="1752837" cy="4223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实践的特点</a:t>
          </a:r>
        </a:p>
      </dsp:txBody>
      <dsp:txXfrm>
        <a:off x="4479726" y="1020504"/>
        <a:ext cx="1752837" cy="422365"/>
      </dsp:txXfrm>
    </dsp:sp>
    <dsp:sp modelId="{D0EE542D-34F8-194C-A322-77B43778D115}">
      <dsp:nvSpPr>
        <dsp:cNvPr id="0" name=""/>
        <dsp:cNvSpPr/>
      </dsp:nvSpPr>
      <dsp:spPr>
        <a:xfrm>
          <a:off x="4479726" y="1582989"/>
          <a:ext cx="1885098" cy="422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实践的基本形式</a:t>
          </a:r>
        </a:p>
      </dsp:txBody>
      <dsp:txXfrm>
        <a:off x="4479726" y="1582989"/>
        <a:ext cx="1885098" cy="422909"/>
      </dsp:txXfrm>
    </dsp:sp>
    <dsp:sp modelId="{CEB098C8-0423-0A43-8FBA-E4C84ACDFF9D}">
      <dsp:nvSpPr>
        <dsp:cNvPr id="0" name=""/>
        <dsp:cNvSpPr/>
      </dsp:nvSpPr>
      <dsp:spPr>
        <a:xfrm>
          <a:off x="4479726" y="2146018"/>
          <a:ext cx="2651472" cy="5009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社会生活本质是实践</a:t>
          </a:r>
        </a:p>
      </dsp:txBody>
      <dsp:txXfrm>
        <a:off x="4479726" y="2146018"/>
        <a:ext cx="2651472" cy="500973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A9165A-AE66-B247-925C-5BAA9ECD4D91}">
      <dsp:nvSpPr>
        <dsp:cNvPr id="0" name=""/>
        <dsp:cNvSpPr/>
      </dsp:nvSpPr>
      <dsp:spPr>
        <a:xfrm>
          <a:off x="4255536" y="1556557"/>
          <a:ext cx="224190" cy="8399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095" y="0"/>
              </a:lnTo>
              <a:lnTo>
                <a:pt x="112095" y="839947"/>
              </a:lnTo>
              <a:lnTo>
                <a:pt x="224190" y="83994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3A17FE-8899-8E49-BEAD-7855063006F2}">
      <dsp:nvSpPr>
        <dsp:cNvPr id="0" name=""/>
        <dsp:cNvSpPr/>
      </dsp:nvSpPr>
      <dsp:spPr>
        <a:xfrm>
          <a:off x="4255536" y="1556557"/>
          <a:ext cx="224190" cy="237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095" y="0"/>
              </a:lnTo>
              <a:lnTo>
                <a:pt x="112095" y="237887"/>
              </a:lnTo>
              <a:lnTo>
                <a:pt x="224190" y="23788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E74B0-5EB4-8B47-AD99-51E6700C32B8}">
      <dsp:nvSpPr>
        <dsp:cNvPr id="0" name=""/>
        <dsp:cNvSpPr/>
      </dsp:nvSpPr>
      <dsp:spPr>
        <a:xfrm>
          <a:off x="4255536" y="1231687"/>
          <a:ext cx="224190" cy="324869"/>
        </a:xfrm>
        <a:custGeom>
          <a:avLst/>
          <a:gdLst/>
          <a:ahLst/>
          <a:cxnLst/>
          <a:rect l="0" t="0" r="0" b="0"/>
          <a:pathLst>
            <a:path>
              <a:moveTo>
                <a:pt x="0" y="324869"/>
              </a:moveTo>
              <a:lnTo>
                <a:pt x="112095" y="324869"/>
              </a:lnTo>
              <a:lnTo>
                <a:pt x="112095" y="0"/>
              </a:lnTo>
              <a:lnTo>
                <a:pt x="2241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E02160-8F71-CB44-B032-22A4C217FFAF}">
      <dsp:nvSpPr>
        <dsp:cNvPr id="0" name=""/>
        <dsp:cNvSpPr/>
      </dsp:nvSpPr>
      <dsp:spPr>
        <a:xfrm>
          <a:off x="4255536" y="673253"/>
          <a:ext cx="224190" cy="883303"/>
        </a:xfrm>
        <a:custGeom>
          <a:avLst/>
          <a:gdLst/>
          <a:ahLst/>
          <a:cxnLst/>
          <a:rect l="0" t="0" r="0" b="0"/>
          <a:pathLst>
            <a:path>
              <a:moveTo>
                <a:pt x="0" y="883303"/>
              </a:moveTo>
              <a:lnTo>
                <a:pt x="112095" y="883303"/>
              </a:lnTo>
              <a:lnTo>
                <a:pt x="112095" y="0"/>
              </a:lnTo>
              <a:lnTo>
                <a:pt x="2241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8C047D-6AF5-6045-B803-82CA0E7E6E5D}">
      <dsp:nvSpPr>
        <dsp:cNvPr id="0" name=""/>
        <dsp:cNvSpPr/>
      </dsp:nvSpPr>
      <dsp:spPr>
        <a:xfrm>
          <a:off x="2135575" y="1214746"/>
          <a:ext cx="224190" cy="3418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095" y="0"/>
              </a:lnTo>
              <a:lnTo>
                <a:pt x="112095" y="341810"/>
              </a:lnTo>
              <a:lnTo>
                <a:pt x="224190" y="34181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2135575" y="884950"/>
          <a:ext cx="224190" cy="329796"/>
        </a:xfrm>
        <a:custGeom>
          <a:avLst/>
          <a:gdLst/>
          <a:ahLst/>
          <a:cxnLst/>
          <a:rect l="0" t="0" r="0" b="0"/>
          <a:pathLst>
            <a:path>
              <a:moveTo>
                <a:pt x="0" y="329796"/>
              </a:moveTo>
              <a:lnTo>
                <a:pt x="112095" y="329796"/>
              </a:lnTo>
              <a:lnTo>
                <a:pt x="112095" y="0"/>
              </a:lnTo>
              <a:lnTo>
                <a:pt x="22419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1120" y="1043801"/>
          <a:ext cx="2134454" cy="3418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</a:p>
      </dsp:txBody>
      <dsp:txXfrm>
        <a:off x="1120" y="1043801"/>
        <a:ext cx="2134454" cy="341891"/>
      </dsp:txXfrm>
    </dsp:sp>
    <dsp:sp modelId="{023195D7-922C-4949-AA69-BC66853A2176}">
      <dsp:nvSpPr>
        <dsp:cNvPr id="0" name=""/>
        <dsp:cNvSpPr/>
      </dsp:nvSpPr>
      <dsp:spPr>
        <a:xfrm>
          <a:off x="2359765" y="613200"/>
          <a:ext cx="1893102" cy="5435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sp:txBody>
      <dsp:txXfrm>
        <a:off x="2359765" y="613200"/>
        <a:ext cx="1893102" cy="543501"/>
      </dsp:txXfrm>
    </dsp:sp>
    <dsp:sp modelId="{A9CF1044-6D3D-CD43-8F93-5B76C9F47CE2}">
      <dsp:nvSpPr>
        <dsp:cNvPr id="0" name=""/>
        <dsp:cNvSpPr/>
      </dsp:nvSpPr>
      <dsp:spPr>
        <a:xfrm>
          <a:off x="2359765" y="1296820"/>
          <a:ext cx="1895770" cy="5194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</a:p>
      </dsp:txBody>
      <dsp:txXfrm>
        <a:off x="2359765" y="1296820"/>
        <a:ext cx="1895770" cy="519472"/>
      </dsp:txXfrm>
    </dsp:sp>
    <dsp:sp modelId="{FE5DC1DC-9B82-4C4C-8407-1FE7C808FED8}">
      <dsp:nvSpPr>
        <dsp:cNvPr id="0" name=""/>
        <dsp:cNvSpPr/>
      </dsp:nvSpPr>
      <dsp:spPr>
        <a:xfrm>
          <a:off x="4479726" y="466122"/>
          <a:ext cx="1787698" cy="41426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实践的概念</a:t>
          </a:r>
        </a:p>
      </dsp:txBody>
      <dsp:txXfrm>
        <a:off x="4479726" y="466122"/>
        <a:ext cx="1787698" cy="414262"/>
      </dsp:txXfrm>
    </dsp:sp>
    <dsp:sp modelId="{9A873B66-F6E1-7045-B91F-1D6B978715F3}">
      <dsp:nvSpPr>
        <dsp:cNvPr id="0" name=""/>
        <dsp:cNvSpPr/>
      </dsp:nvSpPr>
      <dsp:spPr>
        <a:xfrm>
          <a:off x="4479726" y="1020504"/>
          <a:ext cx="1752837" cy="4223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实践的特点</a:t>
          </a:r>
        </a:p>
      </dsp:txBody>
      <dsp:txXfrm>
        <a:off x="4479726" y="1020504"/>
        <a:ext cx="1752837" cy="422365"/>
      </dsp:txXfrm>
    </dsp:sp>
    <dsp:sp modelId="{D0EE542D-34F8-194C-A322-77B43778D115}">
      <dsp:nvSpPr>
        <dsp:cNvPr id="0" name=""/>
        <dsp:cNvSpPr/>
      </dsp:nvSpPr>
      <dsp:spPr>
        <a:xfrm>
          <a:off x="4479726" y="1582989"/>
          <a:ext cx="1885098" cy="422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实践的基本形式</a:t>
          </a:r>
        </a:p>
      </dsp:txBody>
      <dsp:txXfrm>
        <a:off x="4479726" y="1582989"/>
        <a:ext cx="1885098" cy="422909"/>
      </dsp:txXfrm>
    </dsp:sp>
    <dsp:sp modelId="{CEB098C8-0423-0A43-8FBA-E4C84ACDFF9D}">
      <dsp:nvSpPr>
        <dsp:cNvPr id="0" name=""/>
        <dsp:cNvSpPr/>
      </dsp:nvSpPr>
      <dsp:spPr>
        <a:xfrm>
          <a:off x="4479726" y="2146018"/>
          <a:ext cx="2651472" cy="5009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社会生活本质是实践</a:t>
          </a:r>
        </a:p>
      </dsp:txBody>
      <dsp:txXfrm>
        <a:off x="4479726" y="2146018"/>
        <a:ext cx="2651472" cy="500973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A9165A-AE66-B247-925C-5BAA9ECD4D91}">
      <dsp:nvSpPr>
        <dsp:cNvPr id="0" name=""/>
        <dsp:cNvSpPr/>
      </dsp:nvSpPr>
      <dsp:spPr>
        <a:xfrm>
          <a:off x="4255536" y="1556557"/>
          <a:ext cx="224190" cy="8399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095" y="0"/>
              </a:lnTo>
              <a:lnTo>
                <a:pt x="112095" y="839947"/>
              </a:lnTo>
              <a:lnTo>
                <a:pt x="224190" y="83994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3A17FE-8899-8E49-BEAD-7855063006F2}">
      <dsp:nvSpPr>
        <dsp:cNvPr id="0" name=""/>
        <dsp:cNvSpPr/>
      </dsp:nvSpPr>
      <dsp:spPr>
        <a:xfrm>
          <a:off x="4255536" y="1556557"/>
          <a:ext cx="224190" cy="237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095" y="0"/>
              </a:lnTo>
              <a:lnTo>
                <a:pt x="112095" y="237887"/>
              </a:lnTo>
              <a:lnTo>
                <a:pt x="224190" y="23788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E74B0-5EB4-8B47-AD99-51E6700C32B8}">
      <dsp:nvSpPr>
        <dsp:cNvPr id="0" name=""/>
        <dsp:cNvSpPr/>
      </dsp:nvSpPr>
      <dsp:spPr>
        <a:xfrm>
          <a:off x="4255536" y="1231687"/>
          <a:ext cx="224190" cy="324869"/>
        </a:xfrm>
        <a:custGeom>
          <a:avLst/>
          <a:gdLst/>
          <a:ahLst/>
          <a:cxnLst/>
          <a:rect l="0" t="0" r="0" b="0"/>
          <a:pathLst>
            <a:path>
              <a:moveTo>
                <a:pt x="0" y="324869"/>
              </a:moveTo>
              <a:lnTo>
                <a:pt x="112095" y="324869"/>
              </a:lnTo>
              <a:lnTo>
                <a:pt x="112095" y="0"/>
              </a:lnTo>
              <a:lnTo>
                <a:pt x="2241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E02160-8F71-CB44-B032-22A4C217FFAF}">
      <dsp:nvSpPr>
        <dsp:cNvPr id="0" name=""/>
        <dsp:cNvSpPr/>
      </dsp:nvSpPr>
      <dsp:spPr>
        <a:xfrm>
          <a:off x="4255536" y="673253"/>
          <a:ext cx="224190" cy="883303"/>
        </a:xfrm>
        <a:custGeom>
          <a:avLst/>
          <a:gdLst/>
          <a:ahLst/>
          <a:cxnLst/>
          <a:rect l="0" t="0" r="0" b="0"/>
          <a:pathLst>
            <a:path>
              <a:moveTo>
                <a:pt x="0" y="883303"/>
              </a:moveTo>
              <a:lnTo>
                <a:pt x="112095" y="883303"/>
              </a:lnTo>
              <a:lnTo>
                <a:pt x="112095" y="0"/>
              </a:lnTo>
              <a:lnTo>
                <a:pt x="2241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8C047D-6AF5-6045-B803-82CA0E7E6E5D}">
      <dsp:nvSpPr>
        <dsp:cNvPr id="0" name=""/>
        <dsp:cNvSpPr/>
      </dsp:nvSpPr>
      <dsp:spPr>
        <a:xfrm>
          <a:off x="2135575" y="1214746"/>
          <a:ext cx="224190" cy="3418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095" y="0"/>
              </a:lnTo>
              <a:lnTo>
                <a:pt x="112095" y="341810"/>
              </a:lnTo>
              <a:lnTo>
                <a:pt x="224190" y="34181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2135575" y="884950"/>
          <a:ext cx="224190" cy="329796"/>
        </a:xfrm>
        <a:custGeom>
          <a:avLst/>
          <a:gdLst/>
          <a:ahLst/>
          <a:cxnLst/>
          <a:rect l="0" t="0" r="0" b="0"/>
          <a:pathLst>
            <a:path>
              <a:moveTo>
                <a:pt x="0" y="329796"/>
              </a:moveTo>
              <a:lnTo>
                <a:pt x="112095" y="329796"/>
              </a:lnTo>
              <a:lnTo>
                <a:pt x="112095" y="0"/>
              </a:lnTo>
              <a:lnTo>
                <a:pt x="22419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1120" y="1043801"/>
          <a:ext cx="2134454" cy="3418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</a:p>
      </dsp:txBody>
      <dsp:txXfrm>
        <a:off x="1120" y="1043801"/>
        <a:ext cx="2134454" cy="341891"/>
      </dsp:txXfrm>
    </dsp:sp>
    <dsp:sp modelId="{023195D7-922C-4949-AA69-BC66853A2176}">
      <dsp:nvSpPr>
        <dsp:cNvPr id="0" name=""/>
        <dsp:cNvSpPr/>
      </dsp:nvSpPr>
      <dsp:spPr>
        <a:xfrm>
          <a:off x="2359765" y="613200"/>
          <a:ext cx="1893102" cy="5435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sp:txBody>
      <dsp:txXfrm>
        <a:off x="2359765" y="613200"/>
        <a:ext cx="1893102" cy="543501"/>
      </dsp:txXfrm>
    </dsp:sp>
    <dsp:sp modelId="{A9CF1044-6D3D-CD43-8F93-5B76C9F47CE2}">
      <dsp:nvSpPr>
        <dsp:cNvPr id="0" name=""/>
        <dsp:cNvSpPr/>
      </dsp:nvSpPr>
      <dsp:spPr>
        <a:xfrm>
          <a:off x="2359765" y="1296820"/>
          <a:ext cx="1895770" cy="5194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</a:p>
      </dsp:txBody>
      <dsp:txXfrm>
        <a:off x="2359765" y="1296820"/>
        <a:ext cx="1895770" cy="519472"/>
      </dsp:txXfrm>
    </dsp:sp>
    <dsp:sp modelId="{FE5DC1DC-9B82-4C4C-8407-1FE7C808FED8}">
      <dsp:nvSpPr>
        <dsp:cNvPr id="0" name=""/>
        <dsp:cNvSpPr/>
      </dsp:nvSpPr>
      <dsp:spPr>
        <a:xfrm>
          <a:off x="4479726" y="466122"/>
          <a:ext cx="1787698" cy="41426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实践的概念</a:t>
          </a:r>
        </a:p>
      </dsp:txBody>
      <dsp:txXfrm>
        <a:off x="4479726" y="466122"/>
        <a:ext cx="1787698" cy="414262"/>
      </dsp:txXfrm>
    </dsp:sp>
    <dsp:sp modelId="{9A873B66-F6E1-7045-B91F-1D6B978715F3}">
      <dsp:nvSpPr>
        <dsp:cNvPr id="0" name=""/>
        <dsp:cNvSpPr/>
      </dsp:nvSpPr>
      <dsp:spPr>
        <a:xfrm>
          <a:off x="4479726" y="1020504"/>
          <a:ext cx="1752837" cy="4223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实践的特点</a:t>
          </a:r>
        </a:p>
      </dsp:txBody>
      <dsp:txXfrm>
        <a:off x="4479726" y="1020504"/>
        <a:ext cx="1752837" cy="422365"/>
      </dsp:txXfrm>
    </dsp:sp>
    <dsp:sp modelId="{D0EE542D-34F8-194C-A322-77B43778D115}">
      <dsp:nvSpPr>
        <dsp:cNvPr id="0" name=""/>
        <dsp:cNvSpPr/>
      </dsp:nvSpPr>
      <dsp:spPr>
        <a:xfrm>
          <a:off x="4479726" y="1582989"/>
          <a:ext cx="1885098" cy="422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实践的基本形式</a:t>
          </a:r>
        </a:p>
      </dsp:txBody>
      <dsp:txXfrm>
        <a:off x="4479726" y="1582989"/>
        <a:ext cx="1885098" cy="422909"/>
      </dsp:txXfrm>
    </dsp:sp>
    <dsp:sp modelId="{CEB098C8-0423-0A43-8FBA-E4C84ACDFF9D}">
      <dsp:nvSpPr>
        <dsp:cNvPr id="0" name=""/>
        <dsp:cNvSpPr/>
      </dsp:nvSpPr>
      <dsp:spPr>
        <a:xfrm>
          <a:off x="4479726" y="2146018"/>
          <a:ext cx="2651472" cy="5009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社会生活本质是实践</a:t>
          </a:r>
        </a:p>
      </dsp:txBody>
      <dsp:txXfrm>
        <a:off x="4479726" y="2146018"/>
        <a:ext cx="2651472" cy="500973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A9165A-AE66-B247-925C-5BAA9ECD4D91}">
      <dsp:nvSpPr>
        <dsp:cNvPr id="0" name=""/>
        <dsp:cNvSpPr/>
      </dsp:nvSpPr>
      <dsp:spPr>
        <a:xfrm>
          <a:off x="4255536" y="1556557"/>
          <a:ext cx="224190" cy="8399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095" y="0"/>
              </a:lnTo>
              <a:lnTo>
                <a:pt x="112095" y="839947"/>
              </a:lnTo>
              <a:lnTo>
                <a:pt x="224190" y="83994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3A17FE-8899-8E49-BEAD-7855063006F2}">
      <dsp:nvSpPr>
        <dsp:cNvPr id="0" name=""/>
        <dsp:cNvSpPr/>
      </dsp:nvSpPr>
      <dsp:spPr>
        <a:xfrm>
          <a:off x="4255536" y="1556557"/>
          <a:ext cx="224190" cy="237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095" y="0"/>
              </a:lnTo>
              <a:lnTo>
                <a:pt x="112095" y="237887"/>
              </a:lnTo>
              <a:lnTo>
                <a:pt x="224190" y="23788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E74B0-5EB4-8B47-AD99-51E6700C32B8}">
      <dsp:nvSpPr>
        <dsp:cNvPr id="0" name=""/>
        <dsp:cNvSpPr/>
      </dsp:nvSpPr>
      <dsp:spPr>
        <a:xfrm>
          <a:off x="4255536" y="1231687"/>
          <a:ext cx="224190" cy="324869"/>
        </a:xfrm>
        <a:custGeom>
          <a:avLst/>
          <a:gdLst/>
          <a:ahLst/>
          <a:cxnLst/>
          <a:rect l="0" t="0" r="0" b="0"/>
          <a:pathLst>
            <a:path>
              <a:moveTo>
                <a:pt x="0" y="324869"/>
              </a:moveTo>
              <a:lnTo>
                <a:pt x="112095" y="324869"/>
              </a:lnTo>
              <a:lnTo>
                <a:pt x="112095" y="0"/>
              </a:lnTo>
              <a:lnTo>
                <a:pt x="2241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E02160-8F71-CB44-B032-22A4C217FFAF}">
      <dsp:nvSpPr>
        <dsp:cNvPr id="0" name=""/>
        <dsp:cNvSpPr/>
      </dsp:nvSpPr>
      <dsp:spPr>
        <a:xfrm>
          <a:off x="4255536" y="673253"/>
          <a:ext cx="224190" cy="883303"/>
        </a:xfrm>
        <a:custGeom>
          <a:avLst/>
          <a:gdLst/>
          <a:ahLst/>
          <a:cxnLst/>
          <a:rect l="0" t="0" r="0" b="0"/>
          <a:pathLst>
            <a:path>
              <a:moveTo>
                <a:pt x="0" y="883303"/>
              </a:moveTo>
              <a:lnTo>
                <a:pt x="112095" y="883303"/>
              </a:lnTo>
              <a:lnTo>
                <a:pt x="112095" y="0"/>
              </a:lnTo>
              <a:lnTo>
                <a:pt x="2241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8C047D-6AF5-6045-B803-82CA0E7E6E5D}">
      <dsp:nvSpPr>
        <dsp:cNvPr id="0" name=""/>
        <dsp:cNvSpPr/>
      </dsp:nvSpPr>
      <dsp:spPr>
        <a:xfrm>
          <a:off x="2135575" y="1214746"/>
          <a:ext cx="224190" cy="3418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095" y="0"/>
              </a:lnTo>
              <a:lnTo>
                <a:pt x="112095" y="341810"/>
              </a:lnTo>
              <a:lnTo>
                <a:pt x="224190" y="34181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2135575" y="884950"/>
          <a:ext cx="224190" cy="329796"/>
        </a:xfrm>
        <a:custGeom>
          <a:avLst/>
          <a:gdLst/>
          <a:ahLst/>
          <a:cxnLst/>
          <a:rect l="0" t="0" r="0" b="0"/>
          <a:pathLst>
            <a:path>
              <a:moveTo>
                <a:pt x="0" y="329796"/>
              </a:moveTo>
              <a:lnTo>
                <a:pt x="112095" y="329796"/>
              </a:lnTo>
              <a:lnTo>
                <a:pt x="112095" y="0"/>
              </a:lnTo>
              <a:lnTo>
                <a:pt x="22419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1120" y="1043801"/>
          <a:ext cx="2134454" cy="3418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</a:p>
      </dsp:txBody>
      <dsp:txXfrm>
        <a:off x="1120" y="1043801"/>
        <a:ext cx="2134454" cy="341891"/>
      </dsp:txXfrm>
    </dsp:sp>
    <dsp:sp modelId="{023195D7-922C-4949-AA69-BC66853A2176}">
      <dsp:nvSpPr>
        <dsp:cNvPr id="0" name=""/>
        <dsp:cNvSpPr/>
      </dsp:nvSpPr>
      <dsp:spPr>
        <a:xfrm>
          <a:off x="2359765" y="613200"/>
          <a:ext cx="1893102" cy="5435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sp:txBody>
      <dsp:txXfrm>
        <a:off x="2359765" y="613200"/>
        <a:ext cx="1893102" cy="543501"/>
      </dsp:txXfrm>
    </dsp:sp>
    <dsp:sp modelId="{A9CF1044-6D3D-CD43-8F93-5B76C9F47CE2}">
      <dsp:nvSpPr>
        <dsp:cNvPr id="0" name=""/>
        <dsp:cNvSpPr/>
      </dsp:nvSpPr>
      <dsp:spPr>
        <a:xfrm>
          <a:off x="2359765" y="1296820"/>
          <a:ext cx="1895770" cy="5194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</a:p>
      </dsp:txBody>
      <dsp:txXfrm>
        <a:off x="2359765" y="1296820"/>
        <a:ext cx="1895770" cy="519472"/>
      </dsp:txXfrm>
    </dsp:sp>
    <dsp:sp modelId="{FE5DC1DC-9B82-4C4C-8407-1FE7C808FED8}">
      <dsp:nvSpPr>
        <dsp:cNvPr id="0" name=""/>
        <dsp:cNvSpPr/>
      </dsp:nvSpPr>
      <dsp:spPr>
        <a:xfrm>
          <a:off x="4479726" y="466122"/>
          <a:ext cx="1787698" cy="41426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实践的概念</a:t>
          </a:r>
        </a:p>
      </dsp:txBody>
      <dsp:txXfrm>
        <a:off x="4479726" y="466122"/>
        <a:ext cx="1787698" cy="414262"/>
      </dsp:txXfrm>
    </dsp:sp>
    <dsp:sp modelId="{9A873B66-F6E1-7045-B91F-1D6B978715F3}">
      <dsp:nvSpPr>
        <dsp:cNvPr id="0" name=""/>
        <dsp:cNvSpPr/>
      </dsp:nvSpPr>
      <dsp:spPr>
        <a:xfrm>
          <a:off x="4479726" y="1020504"/>
          <a:ext cx="1752837" cy="4223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实践的特点</a:t>
          </a:r>
        </a:p>
      </dsp:txBody>
      <dsp:txXfrm>
        <a:off x="4479726" y="1020504"/>
        <a:ext cx="1752837" cy="422365"/>
      </dsp:txXfrm>
    </dsp:sp>
    <dsp:sp modelId="{D0EE542D-34F8-194C-A322-77B43778D115}">
      <dsp:nvSpPr>
        <dsp:cNvPr id="0" name=""/>
        <dsp:cNvSpPr/>
      </dsp:nvSpPr>
      <dsp:spPr>
        <a:xfrm>
          <a:off x="4479726" y="1582989"/>
          <a:ext cx="1885098" cy="422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实践的基本形式</a:t>
          </a:r>
        </a:p>
      </dsp:txBody>
      <dsp:txXfrm>
        <a:off x="4479726" y="1582989"/>
        <a:ext cx="1885098" cy="422909"/>
      </dsp:txXfrm>
    </dsp:sp>
    <dsp:sp modelId="{CEB098C8-0423-0A43-8FBA-E4C84ACDFF9D}">
      <dsp:nvSpPr>
        <dsp:cNvPr id="0" name=""/>
        <dsp:cNvSpPr/>
      </dsp:nvSpPr>
      <dsp:spPr>
        <a:xfrm>
          <a:off x="4479726" y="2146018"/>
          <a:ext cx="2651472" cy="5009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社会生活本质是实践</a:t>
          </a:r>
        </a:p>
      </dsp:txBody>
      <dsp:txXfrm>
        <a:off x="4479726" y="2146018"/>
        <a:ext cx="2651472" cy="500973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A9165A-AE66-B247-925C-5BAA9ECD4D91}">
      <dsp:nvSpPr>
        <dsp:cNvPr id="0" name=""/>
        <dsp:cNvSpPr/>
      </dsp:nvSpPr>
      <dsp:spPr>
        <a:xfrm>
          <a:off x="4255536" y="1556557"/>
          <a:ext cx="224190" cy="8399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095" y="0"/>
              </a:lnTo>
              <a:lnTo>
                <a:pt x="112095" y="839947"/>
              </a:lnTo>
              <a:lnTo>
                <a:pt x="224190" y="83994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3A17FE-8899-8E49-BEAD-7855063006F2}">
      <dsp:nvSpPr>
        <dsp:cNvPr id="0" name=""/>
        <dsp:cNvSpPr/>
      </dsp:nvSpPr>
      <dsp:spPr>
        <a:xfrm>
          <a:off x="4255536" y="1556557"/>
          <a:ext cx="224190" cy="237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095" y="0"/>
              </a:lnTo>
              <a:lnTo>
                <a:pt x="112095" y="237887"/>
              </a:lnTo>
              <a:lnTo>
                <a:pt x="224190" y="23788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E74B0-5EB4-8B47-AD99-51E6700C32B8}">
      <dsp:nvSpPr>
        <dsp:cNvPr id="0" name=""/>
        <dsp:cNvSpPr/>
      </dsp:nvSpPr>
      <dsp:spPr>
        <a:xfrm>
          <a:off x="4255536" y="1231687"/>
          <a:ext cx="224190" cy="324869"/>
        </a:xfrm>
        <a:custGeom>
          <a:avLst/>
          <a:gdLst/>
          <a:ahLst/>
          <a:cxnLst/>
          <a:rect l="0" t="0" r="0" b="0"/>
          <a:pathLst>
            <a:path>
              <a:moveTo>
                <a:pt x="0" y="324869"/>
              </a:moveTo>
              <a:lnTo>
                <a:pt x="112095" y="324869"/>
              </a:lnTo>
              <a:lnTo>
                <a:pt x="112095" y="0"/>
              </a:lnTo>
              <a:lnTo>
                <a:pt x="2241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E02160-8F71-CB44-B032-22A4C217FFAF}">
      <dsp:nvSpPr>
        <dsp:cNvPr id="0" name=""/>
        <dsp:cNvSpPr/>
      </dsp:nvSpPr>
      <dsp:spPr>
        <a:xfrm>
          <a:off x="4255536" y="673253"/>
          <a:ext cx="224190" cy="883303"/>
        </a:xfrm>
        <a:custGeom>
          <a:avLst/>
          <a:gdLst/>
          <a:ahLst/>
          <a:cxnLst/>
          <a:rect l="0" t="0" r="0" b="0"/>
          <a:pathLst>
            <a:path>
              <a:moveTo>
                <a:pt x="0" y="883303"/>
              </a:moveTo>
              <a:lnTo>
                <a:pt x="112095" y="883303"/>
              </a:lnTo>
              <a:lnTo>
                <a:pt x="112095" y="0"/>
              </a:lnTo>
              <a:lnTo>
                <a:pt x="2241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8C047D-6AF5-6045-B803-82CA0E7E6E5D}">
      <dsp:nvSpPr>
        <dsp:cNvPr id="0" name=""/>
        <dsp:cNvSpPr/>
      </dsp:nvSpPr>
      <dsp:spPr>
        <a:xfrm>
          <a:off x="2135575" y="1214746"/>
          <a:ext cx="224190" cy="3418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095" y="0"/>
              </a:lnTo>
              <a:lnTo>
                <a:pt x="112095" y="341810"/>
              </a:lnTo>
              <a:lnTo>
                <a:pt x="224190" y="34181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2135575" y="884950"/>
          <a:ext cx="224190" cy="329796"/>
        </a:xfrm>
        <a:custGeom>
          <a:avLst/>
          <a:gdLst/>
          <a:ahLst/>
          <a:cxnLst/>
          <a:rect l="0" t="0" r="0" b="0"/>
          <a:pathLst>
            <a:path>
              <a:moveTo>
                <a:pt x="0" y="329796"/>
              </a:moveTo>
              <a:lnTo>
                <a:pt x="112095" y="329796"/>
              </a:lnTo>
              <a:lnTo>
                <a:pt x="112095" y="0"/>
              </a:lnTo>
              <a:lnTo>
                <a:pt x="22419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1120" y="1043801"/>
          <a:ext cx="2134454" cy="3418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</a:p>
      </dsp:txBody>
      <dsp:txXfrm>
        <a:off x="1120" y="1043801"/>
        <a:ext cx="2134454" cy="341891"/>
      </dsp:txXfrm>
    </dsp:sp>
    <dsp:sp modelId="{023195D7-922C-4949-AA69-BC66853A2176}">
      <dsp:nvSpPr>
        <dsp:cNvPr id="0" name=""/>
        <dsp:cNvSpPr/>
      </dsp:nvSpPr>
      <dsp:spPr>
        <a:xfrm>
          <a:off x="2359765" y="613200"/>
          <a:ext cx="1893102" cy="5435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sp:txBody>
      <dsp:txXfrm>
        <a:off x="2359765" y="613200"/>
        <a:ext cx="1893102" cy="543501"/>
      </dsp:txXfrm>
    </dsp:sp>
    <dsp:sp modelId="{A9CF1044-6D3D-CD43-8F93-5B76C9F47CE2}">
      <dsp:nvSpPr>
        <dsp:cNvPr id="0" name=""/>
        <dsp:cNvSpPr/>
      </dsp:nvSpPr>
      <dsp:spPr>
        <a:xfrm>
          <a:off x="2359765" y="1296820"/>
          <a:ext cx="1895770" cy="5194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</a:p>
      </dsp:txBody>
      <dsp:txXfrm>
        <a:off x="2359765" y="1296820"/>
        <a:ext cx="1895770" cy="519472"/>
      </dsp:txXfrm>
    </dsp:sp>
    <dsp:sp modelId="{FE5DC1DC-9B82-4C4C-8407-1FE7C808FED8}">
      <dsp:nvSpPr>
        <dsp:cNvPr id="0" name=""/>
        <dsp:cNvSpPr/>
      </dsp:nvSpPr>
      <dsp:spPr>
        <a:xfrm>
          <a:off x="4479726" y="466122"/>
          <a:ext cx="1787698" cy="41426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实践的概念</a:t>
          </a:r>
        </a:p>
      </dsp:txBody>
      <dsp:txXfrm>
        <a:off x="4479726" y="466122"/>
        <a:ext cx="1787698" cy="414262"/>
      </dsp:txXfrm>
    </dsp:sp>
    <dsp:sp modelId="{9A873B66-F6E1-7045-B91F-1D6B978715F3}">
      <dsp:nvSpPr>
        <dsp:cNvPr id="0" name=""/>
        <dsp:cNvSpPr/>
      </dsp:nvSpPr>
      <dsp:spPr>
        <a:xfrm>
          <a:off x="4479726" y="1020504"/>
          <a:ext cx="1752837" cy="4223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实践的特点</a:t>
          </a:r>
        </a:p>
      </dsp:txBody>
      <dsp:txXfrm>
        <a:off x="4479726" y="1020504"/>
        <a:ext cx="1752837" cy="422365"/>
      </dsp:txXfrm>
    </dsp:sp>
    <dsp:sp modelId="{D0EE542D-34F8-194C-A322-77B43778D115}">
      <dsp:nvSpPr>
        <dsp:cNvPr id="0" name=""/>
        <dsp:cNvSpPr/>
      </dsp:nvSpPr>
      <dsp:spPr>
        <a:xfrm>
          <a:off x="4479726" y="1582989"/>
          <a:ext cx="1885098" cy="422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实践的基本形式</a:t>
          </a:r>
        </a:p>
      </dsp:txBody>
      <dsp:txXfrm>
        <a:off x="4479726" y="1582989"/>
        <a:ext cx="1885098" cy="422909"/>
      </dsp:txXfrm>
    </dsp:sp>
    <dsp:sp modelId="{CEB098C8-0423-0A43-8FBA-E4C84ACDFF9D}">
      <dsp:nvSpPr>
        <dsp:cNvPr id="0" name=""/>
        <dsp:cNvSpPr/>
      </dsp:nvSpPr>
      <dsp:spPr>
        <a:xfrm>
          <a:off x="4479726" y="2146018"/>
          <a:ext cx="2651472" cy="5009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社会生活本质是实践</a:t>
          </a:r>
        </a:p>
      </dsp:txBody>
      <dsp:txXfrm>
        <a:off x="4479726" y="2146018"/>
        <a:ext cx="2651472" cy="5009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2381521" y="1223704"/>
          <a:ext cx="273129" cy="724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724669"/>
              </a:lnTo>
              <a:lnTo>
                <a:pt x="273129" y="72466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2381521" y="1177984"/>
          <a:ext cx="273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36564" y="45720"/>
              </a:lnTo>
              <a:lnTo>
                <a:pt x="136564" y="48856"/>
              </a:lnTo>
              <a:lnTo>
                <a:pt x="273129" y="4885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B0283-437A-5344-8822-1B528AF9462F}">
      <dsp:nvSpPr>
        <dsp:cNvPr id="0" name=""/>
        <dsp:cNvSpPr/>
      </dsp:nvSpPr>
      <dsp:spPr>
        <a:xfrm>
          <a:off x="4920256" y="502171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293613"/>
              </a:lnTo>
              <a:lnTo>
                <a:pt x="273129" y="29361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603C6-46F5-7842-A5BB-A356C62CD752}">
      <dsp:nvSpPr>
        <dsp:cNvPr id="0" name=""/>
        <dsp:cNvSpPr/>
      </dsp:nvSpPr>
      <dsp:spPr>
        <a:xfrm>
          <a:off x="4920256" y="208557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293613"/>
              </a:moveTo>
              <a:lnTo>
                <a:pt x="136564" y="293613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2381521" y="502171"/>
          <a:ext cx="273129" cy="721532"/>
        </a:xfrm>
        <a:custGeom>
          <a:avLst/>
          <a:gdLst/>
          <a:ahLst/>
          <a:cxnLst/>
          <a:rect l="0" t="0" r="0" b="0"/>
          <a:pathLst>
            <a:path>
              <a:moveTo>
                <a:pt x="0" y="721532"/>
              </a:moveTo>
              <a:lnTo>
                <a:pt x="136564" y="721532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EFFBE-6B14-CB43-A649-F2C0E39C02A0}">
      <dsp:nvSpPr>
        <dsp:cNvPr id="0" name=""/>
        <dsp:cNvSpPr/>
      </dsp:nvSpPr>
      <dsp:spPr>
        <a:xfrm>
          <a:off x="252152" y="966091"/>
          <a:ext cx="2129369" cy="5152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sp:txBody>
      <dsp:txXfrm>
        <a:off x="252152" y="966091"/>
        <a:ext cx="2129369" cy="515225"/>
      </dsp:txXfrm>
    </dsp:sp>
    <dsp:sp modelId="{141E662C-C174-534F-88CC-E3784BA55203}">
      <dsp:nvSpPr>
        <dsp:cNvPr id="0" name=""/>
        <dsp:cNvSpPr/>
      </dsp:nvSpPr>
      <dsp:spPr>
        <a:xfrm>
          <a:off x="2654650" y="218080"/>
          <a:ext cx="2265605" cy="56818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</a:p>
      </dsp:txBody>
      <dsp:txXfrm>
        <a:off x="2654650" y="218080"/>
        <a:ext cx="2265605" cy="568181"/>
      </dsp:txXfrm>
    </dsp:sp>
    <dsp:sp modelId="{C974270C-A063-1F40-A440-8E1491B0147E}">
      <dsp:nvSpPr>
        <dsp:cNvPr id="0" name=""/>
        <dsp:cNvSpPr/>
      </dsp:nvSpPr>
      <dsp:spPr>
        <a:xfrm>
          <a:off x="5193385" y="296"/>
          <a:ext cx="1365645" cy="41652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>
              <a:solidFill>
                <a:schemeClr val="tx1"/>
              </a:solidFill>
            </a:rPr>
            <a:t>唯物和唯心</a:t>
          </a:r>
        </a:p>
      </dsp:txBody>
      <dsp:txXfrm>
        <a:off x="5193385" y="296"/>
        <a:ext cx="1365645" cy="416521"/>
      </dsp:txXfrm>
    </dsp:sp>
    <dsp:sp modelId="{D0CD57B1-9CFF-5B44-A3FF-0300A045D841}">
      <dsp:nvSpPr>
        <dsp:cNvPr id="0" name=""/>
        <dsp:cNvSpPr/>
      </dsp:nvSpPr>
      <dsp:spPr>
        <a:xfrm>
          <a:off x="5193385" y="587524"/>
          <a:ext cx="1365645" cy="41652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>
              <a:solidFill>
                <a:schemeClr val="bg1"/>
              </a:solidFill>
            </a:rPr>
            <a:t>物质</a:t>
          </a:r>
        </a:p>
      </dsp:txBody>
      <dsp:txXfrm>
        <a:off x="5193385" y="587524"/>
        <a:ext cx="1365645" cy="416521"/>
      </dsp:txXfrm>
    </dsp:sp>
    <dsp:sp modelId="{57F1799C-9E31-2740-BAA4-93B871B0A4C3}">
      <dsp:nvSpPr>
        <dsp:cNvPr id="0" name=""/>
        <dsp:cNvSpPr/>
      </dsp:nvSpPr>
      <dsp:spPr>
        <a:xfrm>
          <a:off x="2654650" y="956967"/>
          <a:ext cx="2294202" cy="5397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</a:p>
      </dsp:txBody>
      <dsp:txXfrm>
        <a:off x="2654650" y="956967"/>
        <a:ext cx="2294202" cy="539745"/>
      </dsp:txXfrm>
    </dsp:sp>
    <dsp:sp modelId="{D4BE8BC5-9FAB-784D-9608-092FBC546049}">
      <dsp:nvSpPr>
        <dsp:cNvPr id="0" name=""/>
        <dsp:cNvSpPr/>
      </dsp:nvSpPr>
      <dsp:spPr>
        <a:xfrm>
          <a:off x="2654650" y="1667419"/>
          <a:ext cx="2865124" cy="5619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</a:p>
      </dsp:txBody>
      <dsp:txXfrm>
        <a:off x="2654650" y="1667419"/>
        <a:ext cx="2865124" cy="561908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A9165A-AE66-B247-925C-5BAA9ECD4D91}">
      <dsp:nvSpPr>
        <dsp:cNvPr id="0" name=""/>
        <dsp:cNvSpPr/>
      </dsp:nvSpPr>
      <dsp:spPr>
        <a:xfrm>
          <a:off x="4255536" y="1556557"/>
          <a:ext cx="224190" cy="8399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095" y="0"/>
              </a:lnTo>
              <a:lnTo>
                <a:pt x="112095" y="839947"/>
              </a:lnTo>
              <a:lnTo>
                <a:pt x="224190" y="83994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3A17FE-8899-8E49-BEAD-7855063006F2}">
      <dsp:nvSpPr>
        <dsp:cNvPr id="0" name=""/>
        <dsp:cNvSpPr/>
      </dsp:nvSpPr>
      <dsp:spPr>
        <a:xfrm>
          <a:off x="4255536" y="1556557"/>
          <a:ext cx="224190" cy="237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095" y="0"/>
              </a:lnTo>
              <a:lnTo>
                <a:pt x="112095" y="237887"/>
              </a:lnTo>
              <a:lnTo>
                <a:pt x="224190" y="23788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E74B0-5EB4-8B47-AD99-51E6700C32B8}">
      <dsp:nvSpPr>
        <dsp:cNvPr id="0" name=""/>
        <dsp:cNvSpPr/>
      </dsp:nvSpPr>
      <dsp:spPr>
        <a:xfrm>
          <a:off x="4255536" y="1231687"/>
          <a:ext cx="224190" cy="324869"/>
        </a:xfrm>
        <a:custGeom>
          <a:avLst/>
          <a:gdLst/>
          <a:ahLst/>
          <a:cxnLst/>
          <a:rect l="0" t="0" r="0" b="0"/>
          <a:pathLst>
            <a:path>
              <a:moveTo>
                <a:pt x="0" y="324869"/>
              </a:moveTo>
              <a:lnTo>
                <a:pt x="112095" y="324869"/>
              </a:lnTo>
              <a:lnTo>
                <a:pt x="112095" y="0"/>
              </a:lnTo>
              <a:lnTo>
                <a:pt x="2241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E02160-8F71-CB44-B032-22A4C217FFAF}">
      <dsp:nvSpPr>
        <dsp:cNvPr id="0" name=""/>
        <dsp:cNvSpPr/>
      </dsp:nvSpPr>
      <dsp:spPr>
        <a:xfrm>
          <a:off x="4255536" y="673253"/>
          <a:ext cx="224190" cy="883303"/>
        </a:xfrm>
        <a:custGeom>
          <a:avLst/>
          <a:gdLst/>
          <a:ahLst/>
          <a:cxnLst/>
          <a:rect l="0" t="0" r="0" b="0"/>
          <a:pathLst>
            <a:path>
              <a:moveTo>
                <a:pt x="0" y="883303"/>
              </a:moveTo>
              <a:lnTo>
                <a:pt x="112095" y="883303"/>
              </a:lnTo>
              <a:lnTo>
                <a:pt x="112095" y="0"/>
              </a:lnTo>
              <a:lnTo>
                <a:pt x="2241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8C047D-6AF5-6045-B803-82CA0E7E6E5D}">
      <dsp:nvSpPr>
        <dsp:cNvPr id="0" name=""/>
        <dsp:cNvSpPr/>
      </dsp:nvSpPr>
      <dsp:spPr>
        <a:xfrm>
          <a:off x="2135575" y="1214746"/>
          <a:ext cx="224190" cy="3418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095" y="0"/>
              </a:lnTo>
              <a:lnTo>
                <a:pt x="112095" y="341810"/>
              </a:lnTo>
              <a:lnTo>
                <a:pt x="224190" y="34181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2135575" y="884950"/>
          <a:ext cx="224190" cy="329796"/>
        </a:xfrm>
        <a:custGeom>
          <a:avLst/>
          <a:gdLst/>
          <a:ahLst/>
          <a:cxnLst/>
          <a:rect l="0" t="0" r="0" b="0"/>
          <a:pathLst>
            <a:path>
              <a:moveTo>
                <a:pt x="0" y="329796"/>
              </a:moveTo>
              <a:lnTo>
                <a:pt x="112095" y="329796"/>
              </a:lnTo>
              <a:lnTo>
                <a:pt x="112095" y="0"/>
              </a:lnTo>
              <a:lnTo>
                <a:pt x="22419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1120" y="1043801"/>
          <a:ext cx="2134454" cy="3418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</a:p>
      </dsp:txBody>
      <dsp:txXfrm>
        <a:off x="1120" y="1043801"/>
        <a:ext cx="2134454" cy="341891"/>
      </dsp:txXfrm>
    </dsp:sp>
    <dsp:sp modelId="{023195D7-922C-4949-AA69-BC66853A2176}">
      <dsp:nvSpPr>
        <dsp:cNvPr id="0" name=""/>
        <dsp:cNvSpPr/>
      </dsp:nvSpPr>
      <dsp:spPr>
        <a:xfrm>
          <a:off x="2359765" y="613200"/>
          <a:ext cx="1893102" cy="5435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sp:txBody>
      <dsp:txXfrm>
        <a:off x="2359765" y="613200"/>
        <a:ext cx="1893102" cy="543501"/>
      </dsp:txXfrm>
    </dsp:sp>
    <dsp:sp modelId="{A9CF1044-6D3D-CD43-8F93-5B76C9F47CE2}">
      <dsp:nvSpPr>
        <dsp:cNvPr id="0" name=""/>
        <dsp:cNvSpPr/>
      </dsp:nvSpPr>
      <dsp:spPr>
        <a:xfrm>
          <a:off x="2359765" y="1296820"/>
          <a:ext cx="1895770" cy="5194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</a:p>
      </dsp:txBody>
      <dsp:txXfrm>
        <a:off x="2359765" y="1296820"/>
        <a:ext cx="1895770" cy="519472"/>
      </dsp:txXfrm>
    </dsp:sp>
    <dsp:sp modelId="{FE5DC1DC-9B82-4C4C-8407-1FE7C808FED8}">
      <dsp:nvSpPr>
        <dsp:cNvPr id="0" name=""/>
        <dsp:cNvSpPr/>
      </dsp:nvSpPr>
      <dsp:spPr>
        <a:xfrm>
          <a:off x="4479726" y="466122"/>
          <a:ext cx="1787698" cy="41426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实践的概念</a:t>
          </a:r>
        </a:p>
      </dsp:txBody>
      <dsp:txXfrm>
        <a:off x="4479726" y="466122"/>
        <a:ext cx="1787698" cy="414262"/>
      </dsp:txXfrm>
    </dsp:sp>
    <dsp:sp modelId="{9A873B66-F6E1-7045-B91F-1D6B978715F3}">
      <dsp:nvSpPr>
        <dsp:cNvPr id="0" name=""/>
        <dsp:cNvSpPr/>
      </dsp:nvSpPr>
      <dsp:spPr>
        <a:xfrm>
          <a:off x="4479726" y="1020504"/>
          <a:ext cx="1752837" cy="4223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实践的特点</a:t>
          </a:r>
        </a:p>
      </dsp:txBody>
      <dsp:txXfrm>
        <a:off x="4479726" y="1020504"/>
        <a:ext cx="1752837" cy="422365"/>
      </dsp:txXfrm>
    </dsp:sp>
    <dsp:sp modelId="{D0EE542D-34F8-194C-A322-77B43778D115}">
      <dsp:nvSpPr>
        <dsp:cNvPr id="0" name=""/>
        <dsp:cNvSpPr/>
      </dsp:nvSpPr>
      <dsp:spPr>
        <a:xfrm>
          <a:off x="4479726" y="1582989"/>
          <a:ext cx="1885098" cy="422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实践的基本形式</a:t>
          </a:r>
        </a:p>
      </dsp:txBody>
      <dsp:txXfrm>
        <a:off x="4479726" y="1582989"/>
        <a:ext cx="1885098" cy="422909"/>
      </dsp:txXfrm>
    </dsp:sp>
    <dsp:sp modelId="{CEB098C8-0423-0A43-8FBA-E4C84ACDFF9D}">
      <dsp:nvSpPr>
        <dsp:cNvPr id="0" name=""/>
        <dsp:cNvSpPr/>
      </dsp:nvSpPr>
      <dsp:spPr>
        <a:xfrm>
          <a:off x="4479726" y="2146018"/>
          <a:ext cx="2651472" cy="5009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社会生活本质是实践</a:t>
          </a:r>
        </a:p>
      </dsp:txBody>
      <dsp:txXfrm>
        <a:off x="4479726" y="2146018"/>
        <a:ext cx="2651472" cy="500973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A9165A-AE66-B247-925C-5BAA9ECD4D91}">
      <dsp:nvSpPr>
        <dsp:cNvPr id="0" name=""/>
        <dsp:cNvSpPr/>
      </dsp:nvSpPr>
      <dsp:spPr>
        <a:xfrm>
          <a:off x="4255536" y="1556557"/>
          <a:ext cx="224190" cy="8399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095" y="0"/>
              </a:lnTo>
              <a:lnTo>
                <a:pt x="112095" y="839947"/>
              </a:lnTo>
              <a:lnTo>
                <a:pt x="224190" y="83994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3A17FE-8899-8E49-BEAD-7855063006F2}">
      <dsp:nvSpPr>
        <dsp:cNvPr id="0" name=""/>
        <dsp:cNvSpPr/>
      </dsp:nvSpPr>
      <dsp:spPr>
        <a:xfrm>
          <a:off x="4255536" y="1556557"/>
          <a:ext cx="224190" cy="237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095" y="0"/>
              </a:lnTo>
              <a:lnTo>
                <a:pt x="112095" y="237887"/>
              </a:lnTo>
              <a:lnTo>
                <a:pt x="224190" y="23788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E74B0-5EB4-8B47-AD99-51E6700C32B8}">
      <dsp:nvSpPr>
        <dsp:cNvPr id="0" name=""/>
        <dsp:cNvSpPr/>
      </dsp:nvSpPr>
      <dsp:spPr>
        <a:xfrm>
          <a:off x="4255536" y="1231687"/>
          <a:ext cx="224190" cy="324869"/>
        </a:xfrm>
        <a:custGeom>
          <a:avLst/>
          <a:gdLst/>
          <a:ahLst/>
          <a:cxnLst/>
          <a:rect l="0" t="0" r="0" b="0"/>
          <a:pathLst>
            <a:path>
              <a:moveTo>
                <a:pt x="0" y="324869"/>
              </a:moveTo>
              <a:lnTo>
                <a:pt x="112095" y="324869"/>
              </a:lnTo>
              <a:lnTo>
                <a:pt x="112095" y="0"/>
              </a:lnTo>
              <a:lnTo>
                <a:pt x="2241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E02160-8F71-CB44-B032-22A4C217FFAF}">
      <dsp:nvSpPr>
        <dsp:cNvPr id="0" name=""/>
        <dsp:cNvSpPr/>
      </dsp:nvSpPr>
      <dsp:spPr>
        <a:xfrm>
          <a:off x="4255536" y="673253"/>
          <a:ext cx="224190" cy="883303"/>
        </a:xfrm>
        <a:custGeom>
          <a:avLst/>
          <a:gdLst/>
          <a:ahLst/>
          <a:cxnLst/>
          <a:rect l="0" t="0" r="0" b="0"/>
          <a:pathLst>
            <a:path>
              <a:moveTo>
                <a:pt x="0" y="883303"/>
              </a:moveTo>
              <a:lnTo>
                <a:pt x="112095" y="883303"/>
              </a:lnTo>
              <a:lnTo>
                <a:pt x="112095" y="0"/>
              </a:lnTo>
              <a:lnTo>
                <a:pt x="2241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8C047D-6AF5-6045-B803-82CA0E7E6E5D}">
      <dsp:nvSpPr>
        <dsp:cNvPr id="0" name=""/>
        <dsp:cNvSpPr/>
      </dsp:nvSpPr>
      <dsp:spPr>
        <a:xfrm>
          <a:off x="2135575" y="1214746"/>
          <a:ext cx="224190" cy="3418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095" y="0"/>
              </a:lnTo>
              <a:lnTo>
                <a:pt x="112095" y="341810"/>
              </a:lnTo>
              <a:lnTo>
                <a:pt x="224190" y="34181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2135575" y="884950"/>
          <a:ext cx="224190" cy="329796"/>
        </a:xfrm>
        <a:custGeom>
          <a:avLst/>
          <a:gdLst/>
          <a:ahLst/>
          <a:cxnLst/>
          <a:rect l="0" t="0" r="0" b="0"/>
          <a:pathLst>
            <a:path>
              <a:moveTo>
                <a:pt x="0" y="329796"/>
              </a:moveTo>
              <a:lnTo>
                <a:pt x="112095" y="329796"/>
              </a:lnTo>
              <a:lnTo>
                <a:pt x="112095" y="0"/>
              </a:lnTo>
              <a:lnTo>
                <a:pt x="22419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1120" y="1043801"/>
          <a:ext cx="2134454" cy="3418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</a:p>
      </dsp:txBody>
      <dsp:txXfrm>
        <a:off x="1120" y="1043801"/>
        <a:ext cx="2134454" cy="341891"/>
      </dsp:txXfrm>
    </dsp:sp>
    <dsp:sp modelId="{023195D7-922C-4949-AA69-BC66853A2176}">
      <dsp:nvSpPr>
        <dsp:cNvPr id="0" name=""/>
        <dsp:cNvSpPr/>
      </dsp:nvSpPr>
      <dsp:spPr>
        <a:xfrm>
          <a:off x="2359765" y="613200"/>
          <a:ext cx="1893102" cy="5435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sp:txBody>
      <dsp:txXfrm>
        <a:off x="2359765" y="613200"/>
        <a:ext cx="1893102" cy="543501"/>
      </dsp:txXfrm>
    </dsp:sp>
    <dsp:sp modelId="{A9CF1044-6D3D-CD43-8F93-5B76C9F47CE2}">
      <dsp:nvSpPr>
        <dsp:cNvPr id="0" name=""/>
        <dsp:cNvSpPr/>
      </dsp:nvSpPr>
      <dsp:spPr>
        <a:xfrm>
          <a:off x="2359765" y="1296820"/>
          <a:ext cx="1895770" cy="5194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</a:p>
      </dsp:txBody>
      <dsp:txXfrm>
        <a:off x="2359765" y="1296820"/>
        <a:ext cx="1895770" cy="519472"/>
      </dsp:txXfrm>
    </dsp:sp>
    <dsp:sp modelId="{FE5DC1DC-9B82-4C4C-8407-1FE7C808FED8}">
      <dsp:nvSpPr>
        <dsp:cNvPr id="0" name=""/>
        <dsp:cNvSpPr/>
      </dsp:nvSpPr>
      <dsp:spPr>
        <a:xfrm>
          <a:off x="4479726" y="466122"/>
          <a:ext cx="1787698" cy="41426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实践的概念</a:t>
          </a:r>
        </a:p>
      </dsp:txBody>
      <dsp:txXfrm>
        <a:off x="4479726" y="466122"/>
        <a:ext cx="1787698" cy="414262"/>
      </dsp:txXfrm>
    </dsp:sp>
    <dsp:sp modelId="{9A873B66-F6E1-7045-B91F-1D6B978715F3}">
      <dsp:nvSpPr>
        <dsp:cNvPr id="0" name=""/>
        <dsp:cNvSpPr/>
      </dsp:nvSpPr>
      <dsp:spPr>
        <a:xfrm>
          <a:off x="4479726" y="1020504"/>
          <a:ext cx="1752837" cy="4223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实践的特点</a:t>
          </a:r>
        </a:p>
      </dsp:txBody>
      <dsp:txXfrm>
        <a:off x="4479726" y="1020504"/>
        <a:ext cx="1752837" cy="422365"/>
      </dsp:txXfrm>
    </dsp:sp>
    <dsp:sp modelId="{D0EE542D-34F8-194C-A322-77B43778D115}">
      <dsp:nvSpPr>
        <dsp:cNvPr id="0" name=""/>
        <dsp:cNvSpPr/>
      </dsp:nvSpPr>
      <dsp:spPr>
        <a:xfrm>
          <a:off x="4479726" y="1582989"/>
          <a:ext cx="1885098" cy="422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实践的基本形式</a:t>
          </a:r>
        </a:p>
      </dsp:txBody>
      <dsp:txXfrm>
        <a:off x="4479726" y="1582989"/>
        <a:ext cx="1885098" cy="422909"/>
      </dsp:txXfrm>
    </dsp:sp>
    <dsp:sp modelId="{CEB098C8-0423-0A43-8FBA-E4C84ACDFF9D}">
      <dsp:nvSpPr>
        <dsp:cNvPr id="0" name=""/>
        <dsp:cNvSpPr/>
      </dsp:nvSpPr>
      <dsp:spPr>
        <a:xfrm>
          <a:off x="4479726" y="2146018"/>
          <a:ext cx="2651472" cy="5009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社会生活本质是实践</a:t>
          </a:r>
        </a:p>
      </dsp:txBody>
      <dsp:txXfrm>
        <a:off x="4479726" y="2146018"/>
        <a:ext cx="2651472" cy="500973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A9165A-AE66-B247-925C-5BAA9ECD4D91}">
      <dsp:nvSpPr>
        <dsp:cNvPr id="0" name=""/>
        <dsp:cNvSpPr/>
      </dsp:nvSpPr>
      <dsp:spPr>
        <a:xfrm>
          <a:off x="4255536" y="1556557"/>
          <a:ext cx="224190" cy="8399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095" y="0"/>
              </a:lnTo>
              <a:lnTo>
                <a:pt x="112095" y="839947"/>
              </a:lnTo>
              <a:lnTo>
                <a:pt x="224190" y="83994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3A17FE-8899-8E49-BEAD-7855063006F2}">
      <dsp:nvSpPr>
        <dsp:cNvPr id="0" name=""/>
        <dsp:cNvSpPr/>
      </dsp:nvSpPr>
      <dsp:spPr>
        <a:xfrm>
          <a:off x="4255536" y="1556557"/>
          <a:ext cx="224190" cy="237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095" y="0"/>
              </a:lnTo>
              <a:lnTo>
                <a:pt x="112095" y="237887"/>
              </a:lnTo>
              <a:lnTo>
                <a:pt x="224190" y="23788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E74B0-5EB4-8B47-AD99-51E6700C32B8}">
      <dsp:nvSpPr>
        <dsp:cNvPr id="0" name=""/>
        <dsp:cNvSpPr/>
      </dsp:nvSpPr>
      <dsp:spPr>
        <a:xfrm>
          <a:off x="4255536" y="1231687"/>
          <a:ext cx="224190" cy="324869"/>
        </a:xfrm>
        <a:custGeom>
          <a:avLst/>
          <a:gdLst/>
          <a:ahLst/>
          <a:cxnLst/>
          <a:rect l="0" t="0" r="0" b="0"/>
          <a:pathLst>
            <a:path>
              <a:moveTo>
                <a:pt x="0" y="324869"/>
              </a:moveTo>
              <a:lnTo>
                <a:pt x="112095" y="324869"/>
              </a:lnTo>
              <a:lnTo>
                <a:pt x="112095" y="0"/>
              </a:lnTo>
              <a:lnTo>
                <a:pt x="2241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E02160-8F71-CB44-B032-22A4C217FFAF}">
      <dsp:nvSpPr>
        <dsp:cNvPr id="0" name=""/>
        <dsp:cNvSpPr/>
      </dsp:nvSpPr>
      <dsp:spPr>
        <a:xfrm>
          <a:off x="4255536" y="673253"/>
          <a:ext cx="224190" cy="883303"/>
        </a:xfrm>
        <a:custGeom>
          <a:avLst/>
          <a:gdLst/>
          <a:ahLst/>
          <a:cxnLst/>
          <a:rect l="0" t="0" r="0" b="0"/>
          <a:pathLst>
            <a:path>
              <a:moveTo>
                <a:pt x="0" y="883303"/>
              </a:moveTo>
              <a:lnTo>
                <a:pt x="112095" y="883303"/>
              </a:lnTo>
              <a:lnTo>
                <a:pt x="112095" y="0"/>
              </a:lnTo>
              <a:lnTo>
                <a:pt x="2241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8C047D-6AF5-6045-B803-82CA0E7E6E5D}">
      <dsp:nvSpPr>
        <dsp:cNvPr id="0" name=""/>
        <dsp:cNvSpPr/>
      </dsp:nvSpPr>
      <dsp:spPr>
        <a:xfrm>
          <a:off x="2135575" y="1214746"/>
          <a:ext cx="224190" cy="3418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095" y="0"/>
              </a:lnTo>
              <a:lnTo>
                <a:pt x="112095" y="341810"/>
              </a:lnTo>
              <a:lnTo>
                <a:pt x="224190" y="34181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2135575" y="884950"/>
          <a:ext cx="224190" cy="329796"/>
        </a:xfrm>
        <a:custGeom>
          <a:avLst/>
          <a:gdLst/>
          <a:ahLst/>
          <a:cxnLst/>
          <a:rect l="0" t="0" r="0" b="0"/>
          <a:pathLst>
            <a:path>
              <a:moveTo>
                <a:pt x="0" y="329796"/>
              </a:moveTo>
              <a:lnTo>
                <a:pt x="112095" y="329796"/>
              </a:lnTo>
              <a:lnTo>
                <a:pt x="112095" y="0"/>
              </a:lnTo>
              <a:lnTo>
                <a:pt x="22419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1120" y="1043801"/>
          <a:ext cx="2134454" cy="3418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</a:p>
      </dsp:txBody>
      <dsp:txXfrm>
        <a:off x="1120" y="1043801"/>
        <a:ext cx="2134454" cy="341891"/>
      </dsp:txXfrm>
    </dsp:sp>
    <dsp:sp modelId="{023195D7-922C-4949-AA69-BC66853A2176}">
      <dsp:nvSpPr>
        <dsp:cNvPr id="0" name=""/>
        <dsp:cNvSpPr/>
      </dsp:nvSpPr>
      <dsp:spPr>
        <a:xfrm>
          <a:off x="2359765" y="613200"/>
          <a:ext cx="1893102" cy="5435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sp:txBody>
      <dsp:txXfrm>
        <a:off x="2359765" y="613200"/>
        <a:ext cx="1893102" cy="543501"/>
      </dsp:txXfrm>
    </dsp:sp>
    <dsp:sp modelId="{A9CF1044-6D3D-CD43-8F93-5B76C9F47CE2}">
      <dsp:nvSpPr>
        <dsp:cNvPr id="0" name=""/>
        <dsp:cNvSpPr/>
      </dsp:nvSpPr>
      <dsp:spPr>
        <a:xfrm>
          <a:off x="2359765" y="1296820"/>
          <a:ext cx="1895770" cy="5194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</a:p>
      </dsp:txBody>
      <dsp:txXfrm>
        <a:off x="2359765" y="1296820"/>
        <a:ext cx="1895770" cy="519472"/>
      </dsp:txXfrm>
    </dsp:sp>
    <dsp:sp modelId="{FE5DC1DC-9B82-4C4C-8407-1FE7C808FED8}">
      <dsp:nvSpPr>
        <dsp:cNvPr id="0" name=""/>
        <dsp:cNvSpPr/>
      </dsp:nvSpPr>
      <dsp:spPr>
        <a:xfrm>
          <a:off x="4479726" y="466122"/>
          <a:ext cx="1787698" cy="414262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实践的概念</a:t>
          </a:r>
        </a:p>
      </dsp:txBody>
      <dsp:txXfrm>
        <a:off x="4479726" y="466122"/>
        <a:ext cx="1787698" cy="414262"/>
      </dsp:txXfrm>
    </dsp:sp>
    <dsp:sp modelId="{9A873B66-F6E1-7045-B91F-1D6B978715F3}">
      <dsp:nvSpPr>
        <dsp:cNvPr id="0" name=""/>
        <dsp:cNvSpPr/>
      </dsp:nvSpPr>
      <dsp:spPr>
        <a:xfrm>
          <a:off x="4479726" y="1020504"/>
          <a:ext cx="1752837" cy="42236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实践的特点</a:t>
          </a:r>
        </a:p>
      </dsp:txBody>
      <dsp:txXfrm>
        <a:off x="4479726" y="1020504"/>
        <a:ext cx="1752837" cy="422365"/>
      </dsp:txXfrm>
    </dsp:sp>
    <dsp:sp modelId="{D0EE542D-34F8-194C-A322-77B43778D115}">
      <dsp:nvSpPr>
        <dsp:cNvPr id="0" name=""/>
        <dsp:cNvSpPr/>
      </dsp:nvSpPr>
      <dsp:spPr>
        <a:xfrm>
          <a:off x="4479726" y="1582989"/>
          <a:ext cx="1885098" cy="4229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实践的基本形式</a:t>
          </a:r>
        </a:p>
      </dsp:txBody>
      <dsp:txXfrm>
        <a:off x="4479726" y="1582989"/>
        <a:ext cx="1885098" cy="422909"/>
      </dsp:txXfrm>
    </dsp:sp>
    <dsp:sp modelId="{CEB098C8-0423-0A43-8FBA-E4C84ACDFF9D}">
      <dsp:nvSpPr>
        <dsp:cNvPr id="0" name=""/>
        <dsp:cNvSpPr/>
      </dsp:nvSpPr>
      <dsp:spPr>
        <a:xfrm>
          <a:off x="4479726" y="2146018"/>
          <a:ext cx="2651472" cy="5009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社会生活本质是实践</a:t>
          </a:r>
        </a:p>
      </dsp:txBody>
      <dsp:txXfrm>
        <a:off x="4479726" y="2146018"/>
        <a:ext cx="2651472" cy="500973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A9165A-AE66-B247-925C-5BAA9ECD4D91}">
      <dsp:nvSpPr>
        <dsp:cNvPr id="0" name=""/>
        <dsp:cNvSpPr/>
      </dsp:nvSpPr>
      <dsp:spPr>
        <a:xfrm>
          <a:off x="4255536" y="1556557"/>
          <a:ext cx="224190" cy="8399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095" y="0"/>
              </a:lnTo>
              <a:lnTo>
                <a:pt x="112095" y="839947"/>
              </a:lnTo>
              <a:lnTo>
                <a:pt x="224190" y="83994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3A17FE-8899-8E49-BEAD-7855063006F2}">
      <dsp:nvSpPr>
        <dsp:cNvPr id="0" name=""/>
        <dsp:cNvSpPr/>
      </dsp:nvSpPr>
      <dsp:spPr>
        <a:xfrm>
          <a:off x="4255536" y="1556557"/>
          <a:ext cx="224190" cy="237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095" y="0"/>
              </a:lnTo>
              <a:lnTo>
                <a:pt x="112095" y="237887"/>
              </a:lnTo>
              <a:lnTo>
                <a:pt x="224190" y="23788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E74B0-5EB4-8B47-AD99-51E6700C32B8}">
      <dsp:nvSpPr>
        <dsp:cNvPr id="0" name=""/>
        <dsp:cNvSpPr/>
      </dsp:nvSpPr>
      <dsp:spPr>
        <a:xfrm>
          <a:off x="4255536" y="1231687"/>
          <a:ext cx="224190" cy="324869"/>
        </a:xfrm>
        <a:custGeom>
          <a:avLst/>
          <a:gdLst/>
          <a:ahLst/>
          <a:cxnLst/>
          <a:rect l="0" t="0" r="0" b="0"/>
          <a:pathLst>
            <a:path>
              <a:moveTo>
                <a:pt x="0" y="324869"/>
              </a:moveTo>
              <a:lnTo>
                <a:pt x="112095" y="324869"/>
              </a:lnTo>
              <a:lnTo>
                <a:pt x="112095" y="0"/>
              </a:lnTo>
              <a:lnTo>
                <a:pt x="2241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E02160-8F71-CB44-B032-22A4C217FFAF}">
      <dsp:nvSpPr>
        <dsp:cNvPr id="0" name=""/>
        <dsp:cNvSpPr/>
      </dsp:nvSpPr>
      <dsp:spPr>
        <a:xfrm>
          <a:off x="4255536" y="673253"/>
          <a:ext cx="224190" cy="883303"/>
        </a:xfrm>
        <a:custGeom>
          <a:avLst/>
          <a:gdLst/>
          <a:ahLst/>
          <a:cxnLst/>
          <a:rect l="0" t="0" r="0" b="0"/>
          <a:pathLst>
            <a:path>
              <a:moveTo>
                <a:pt x="0" y="883303"/>
              </a:moveTo>
              <a:lnTo>
                <a:pt x="112095" y="883303"/>
              </a:lnTo>
              <a:lnTo>
                <a:pt x="112095" y="0"/>
              </a:lnTo>
              <a:lnTo>
                <a:pt x="2241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8C047D-6AF5-6045-B803-82CA0E7E6E5D}">
      <dsp:nvSpPr>
        <dsp:cNvPr id="0" name=""/>
        <dsp:cNvSpPr/>
      </dsp:nvSpPr>
      <dsp:spPr>
        <a:xfrm>
          <a:off x="2135575" y="1214746"/>
          <a:ext cx="224190" cy="3418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095" y="0"/>
              </a:lnTo>
              <a:lnTo>
                <a:pt x="112095" y="341810"/>
              </a:lnTo>
              <a:lnTo>
                <a:pt x="224190" y="34181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2135575" y="884950"/>
          <a:ext cx="224190" cy="329796"/>
        </a:xfrm>
        <a:custGeom>
          <a:avLst/>
          <a:gdLst/>
          <a:ahLst/>
          <a:cxnLst/>
          <a:rect l="0" t="0" r="0" b="0"/>
          <a:pathLst>
            <a:path>
              <a:moveTo>
                <a:pt x="0" y="329796"/>
              </a:moveTo>
              <a:lnTo>
                <a:pt x="112095" y="329796"/>
              </a:lnTo>
              <a:lnTo>
                <a:pt x="112095" y="0"/>
              </a:lnTo>
              <a:lnTo>
                <a:pt x="22419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1120" y="1043801"/>
          <a:ext cx="2134454" cy="3418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</a:p>
      </dsp:txBody>
      <dsp:txXfrm>
        <a:off x="1120" y="1043801"/>
        <a:ext cx="2134454" cy="341891"/>
      </dsp:txXfrm>
    </dsp:sp>
    <dsp:sp modelId="{023195D7-922C-4949-AA69-BC66853A2176}">
      <dsp:nvSpPr>
        <dsp:cNvPr id="0" name=""/>
        <dsp:cNvSpPr/>
      </dsp:nvSpPr>
      <dsp:spPr>
        <a:xfrm>
          <a:off x="2359765" y="613200"/>
          <a:ext cx="1893102" cy="5435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sp:txBody>
      <dsp:txXfrm>
        <a:off x="2359765" y="613200"/>
        <a:ext cx="1893102" cy="543501"/>
      </dsp:txXfrm>
    </dsp:sp>
    <dsp:sp modelId="{A9CF1044-6D3D-CD43-8F93-5B76C9F47CE2}">
      <dsp:nvSpPr>
        <dsp:cNvPr id="0" name=""/>
        <dsp:cNvSpPr/>
      </dsp:nvSpPr>
      <dsp:spPr>
        <a:xfrm>
          <a:off x="2359765" y="1296820"/>
          <a:ext cx="1895770" cy="5194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</a:p>
      </dsp:txBody>
      <dsp:txXfrm>
        <a:off x="2359765" y="1296820"/>
        <a:ext cx="1895770" cy="519472"/>
      </dsp:txXfrm>
    </dsp:sp>
    <dsp:sp modelId="{FE5DC1DC-9B82-4C4C-8407-1FE7C808FED8}">
      <dsp:nvSpPr>
        <dsp:cNvPr id="0" name=""/>
        <dsp:cNvSpPr/>
      </dsp:nvSpPr>
      <dsp:spPr>
        <a:xfrm>
          <a:off x="4479726" y="466122"/>
          <a:ext cx="1787698" cy="414262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实践的概念</a:t>
          </a:r>
        </a:p>
      </dsp:txBody>
      <dsp:txXfrm>
        <a:off x="4479726" y="466122"/>
        <a:ext cx="1787698" cy="414262"/>
      </dsp:txXfrm>
    </dsp:sp>
    <dsp:sp modelId="{9A873B66-F6E1-7045-B91F-1D6B978715F3}">
      <dsp:nvSpPr>
        <dsp:cNvPr id="0" name=""/>
        <dsp:cNvSpPr/>
      </dsp:nvSpPr>
      <dsp:spPr>
        <a:xfrm>
          <a:off x="4479726" y="1020504"/>
          <a:ext cx="1752837" cy="4223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实践的特点</a:t>
          </a:r>
        </a:p>
      </dsp:txBody>
      <dsp:txXfrm>
        <a:off x="4479726" y="1020504"/>
        <a:ext cx="1752837" cy="422365"/>
      </dsp:txXfrm>
    </dsp:sp>
    <dsp:sp modelId="{D0EE542D-34F8-194C-A322-77B43778D115}">
      <dsp:nvSpPr>
        <dsp:cNvPr id="0" name=""/>
        <dsp:cNvSpPr/>
      </dsp:nvSpPr>
      <dsp:spPr>
        <a:xfrm>
          <a:off x="4479726" y="1582989"/>
          <a:ext cx="1885098" cy="42290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实践的基本形式</a:t>
          </a:r>
        </a:p>
      </dsp:txBody>
      <dsp:txXfrm>
        <a:off x="4479726" y="1582989"/>
        <a:ext cx="1885098" cy="422909"/>
      </dsp:txXfrm>
    </dsp:sp>
    <dsp:sp modelId="{CEB098C8-0423-0A43-8FBA-E4C84ACDFF9D}">
      <dsp:nvSpPr>
        <dsp:cNvPr id="0" name=""/>
        <dsp:cNvSpPr/>
      </dsp:nvSpPr>
      <dsp:spPr>
        <a:xfrm>
          <a:off x="4479726" y="2146018"/>
          <a:ext cx="2651472" cy="5009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社会生活本质是实践</a:t>
          </a:r>
        </a:p>
      </dsp:txBody>
      <dsp:txXfrm>
        <a:off x="4479726" y="2146018"/>
        <a:ext cx="2651472" cy="500973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A9165A-AE66-B247-925C-5BAA9ECD4D91}">
      <dsp:nvSpPr>
        <dsp:cNvPr id="0" name=""/>
        <dsp:cNvSpPr/>
      </dsp:nvSpPr>
      <dsp:spPr>
        <a:xfrm>
          <a:off x="4255536" y="1556557"/>
          <a:ext cx="224190" cy="8399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095" y="0"/>
              </a:lnTo>
              <a:lnTo>
                <a:pt x="112095" y="839947"/>
              </a:lnTo>
              <a:lnTo>
                <a:pt x="224190" y="83994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3A17FE-8899-8E49-BEAD-7855063006F2}">
      <dsp:nvSpPr>
        <dsp:cNvPr id="0" name=""/>
        <dsp:cNvSpPr/>
      </dsp:nvSpPr>
      <dsp:spPr>
        <a:xfrm>
          <a:off x="4255536" y="1556557"/>
          <a:ext cx="224190" cy="2378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095" y="0"/>
              </a:lnTo>
              <a:lnTo>
                <a:pt x="112095" y="237887"/>
              </a:lnTo>
              <a:lnTo>
                <a:pt x="224190" y="23788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E74B0-5EB4-8B47-AD99-51E6700C32B8}">
      <dsp:nvSpPr>
        <dsp:cNvPr id="0" name=""/>
        <dsp:cNvSpPr/>
      </dsp:nvSpPr>
      <dsp:spPr>
        <a:xfrm>
          <a:off x="4255536" y="1231687"/>
          <a:ext cx="224190" cy="324869"/>
        </a:xfrm>
        <a:custGeom>
          <a:avLst/>
          <a:gdLst/>
          <a:ahLst/>
          <a:cxnLst/>
          <a:rect l="0" t="0" r="0" b="0"/>
          <a:pathLst>
            <a:path>
              <a:moveTo>
                <a:pt x="0" y="324869"/>
              </a:moveTo>
              <a:lnTo>
                <a:pt x="112095" y="324869"/>
              </a:lnTo>
              <a:lnTo>
                <a:pt x="112095" y="0"/>
              </a:lnTo>
              <a:lnTo>
                <a:pt x="2241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E02160-8F71-CB44-B032-22A4C217FFAF}">
      <dsp:nvSpPr>
        <dsp:cNvPr id="0" name=""/>
        <dsp:cNvSpPr/>
      </dsp:nvSpPr>
      <dsp:spPr>
        <a:xfrm>
          <a:off x="4255536" y="673253"/>
          <a:ext cx="224190" cy="883303"/>
        </a:xfrm>
        <a:custGeom>
          <a:avLst/>
          <a:gdLst/>
          <a:ahLst/>
          <a:cxnLst/>
          <a:rect l="0" t="0" r="0" b="0"/>
          <a:pathLst>
            <a:path>
              <a:moveTo>
                <a:pt x="0" y="883303"/>
              </a:moveTo>
              <a:lnTo>
                <a:pt x="112095" y="883303"/>
              </a:lnTo>
              <a:lnTo>
                <a:pt x="112095" y="0"/>
              </a:lnTo>
              <a:lnTo>
                <a:pt x="2241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8C047D-6AF5-6045-B803-82CA0E7E6E5D}">
      <dsp:nvSpPr>
        <dsp:cNvPr id="0" name=""/>
        <dsp:cNvSpPr/>
      </dsp:nvSpPr>
      <dsp:spPr>
        <a:xfrm>
          <a:off x="2135575" y="1214746"/>
          <a:ext cx="224190" cy="3418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2095" y="0"/>
              </a:lnTo>
              <a:lnTo>
                <a:pt x="112095" y="341810"/>
              </a:lnTo>
              <a:lnTo>
                <a:pt x="224190" y="34181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2135575" y="884950"/>
          <a:ext cx="224190" cy="329796"/>
        </a:xfrm>
        <a:custGeom>
          <a:avLst/>
          <a:gdLst/>
          <a:ahLst/>
          <a:cxnLst/>
          <a:rect l="0" t="0" r="0" b="0"/>
          <a:pathLst>
            <a:path>
              <a:moveTo>
                <a:pt x="0" y="329796"/>
              </a:moveTo>
              <a:lnTo>
                <a:pt x="112095" y="329796"/>
              </a:lnTo>
              <a:lnTo>
                <a:pt x="112095" y="0"/>
              </a:lnTo>
              <a:lnTo>
                <a:pt x="22419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1120" y="1043801"/>
          <a:ext cx="2134454" cy="3418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</a:p>
      </dsp:txBody>
      <dsp:txXfrm>
        <a:off x="1120" y="1043801"/>
        <a:ext cx="2134454" cy="341891"/>
      </dsp:txXfrm>
    </dsp:sp>
    <dsp:sp modelId="{023195D7-922C-4949-AA69-BC66853A2176}">
      <dsp:nvSpPr>
        <dsp:cNvPr id="0" name=""/>
        <dsp:cNvSpPr/>
      </dsp:nvSpPr>
      <dsp:spPr>
        <a:xfrm>
          <a:off x="2359765" y="613200"/>
          <a:ext cx="1893102" cy="5435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sp:txBody>
      <dsp:txXfrm>
        <a:off x="2359765" y="613200"/>
        <a:ext cx="1893102" cy="543501"/>
      </dsp:txXfrm>
    </dsp:sp>
    <dsp:sp modelId="{A9CF1044-6D3D-CD43-8F93-5B76C9F47CE2}">
      <dsp:nvSpPr>
        <dsp:cNvPr id="0" name=""/>
        <dsp:cNvSpPr/>
      </dsp:nvSpPr>
      <dsp:spPr>
        <a:xfrm>
          <a:off x="2359765" y="1296820"/>
          <a:ext cx="1895770" cy="5194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</a:p>
      </dsp:txBody>
      <dsp:txXfrm>
        <a:off x="2359765" y="1296820"/>
        <a:ext cx="1895770" cy="519472"/>
      </dsp:txXfrm>
    </dsp:sp>
    <dsp:sp modelId="{FE5DC1DC-9B82-4C4C-8407-1FE7C808FED8}">
      <dsp:nvSpPr>
        <dsp:cNvPr id="0" name=""/>
        <dsp:cNvSpPr/>
      </dsp:nvSpPr>
      <dsp:spPr>
        <a:xfrm>
          <a:off x="4479726" y="466122"/>
          <a:ext cx="1787698" cy="414262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实践的概念</a:t>
          </a:r>
        </a:p>
      </dsp:txBody>
      <dsp:txXfrm>
        <a:off x="4479726" y="466122"/>
        <a:ext cx="1787698" cy="414262"/>
      </dsp:txXfrm>
    </dsp:sp>
    <dsp:sp modelId="{9A873B66-F6E1-7045-B91F-1D6B978715F3}">
      <dsp:nvSpPr>
        <dsp:cNvPr id="0" name=""/>
        <dsp:cNvSpPr/>
      </dsp:nvSpPr>
      <dsp:spPr>
        <a:xfrm>
          <a:off x="4479726" y="1020504"/>
          <a:ext cx="1752837" cy="4223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实践的特点</a:t>
          </a:r>
        </a:p>
      </dsp:txBody>
      <dsp:txXfrm>
        <a:off x="4479726" y="1020504"/>
        <a:ext cx="1752837" cy="422365"/>
      </dsp:txXfrm>
    </dsp:sp>
    <dsp:sp modelId="{D0EE542D-34F8-194C-A322-77B43778D115}">
      <dsp:nvSpPr>
        <dsp:cNvPr id="0" name=""/>
        <dsp:cNvSpPr/>
      </dsp:nvSpPr>
      <dsp:spPr>
        <a:xfrm>
          <a:off x="4479726" y="1582989"/>
          <a:ext cx="1885098" cy="42290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实践的基本形式</a:t>
          </a:r>
        </a:p>
      </dsp:txBody>
      <dsp:txXfrm>
        <a:off x="4479726" y="1582989"/>
        <a:ext cx="1885098" cy="422909"/>
      </dsp:txXfrm>
    </dsp:sp>
    <dsp:sp modelId="{CEB098C8-0423-0A43-8FBA-E4C84ACDFF9D}">
      <dsp:nvSpPr>
        <dsp:cNvPr id="0" name=""/>
        <dsp:cNvSpPr/>
      </dsp:nvSpPr>
      <dsp:spPr>
        <a:xfrm>
          <a:off x="4479726" y="2146018"/>
          <a:ext cx="2651472" cy="5009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社会生活本质是实践</a:t>
          </a:r>
        </a:p>
      </dsp:txBody>
      <dsp:txXfrm>
        <a:off x="4479726" y="2146018"/>
        <a:ext cx="2651472" cy="500973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876A92-67BA-D546-BD93-93E58D75D07B}">
      <dsp:nvSpPr>
        <dsp:cNvPr id="0" name=""/>
        <dsp:cNvSpPr/>
      </dsp:nvSpPr>
      <dsp:spPr>
        <a:xfrm>
          <a:off x="3468735" y="1080654"/>
          <a:ext cx="182706" cy="6845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1353" y="0"/>
              </a:lnTo>
              <a:lnTo>
                <a:pt x="91353" y="684524"/>
              </a:lnTo>
              <a:lnTo>
                <a:pt x="182706" y="68452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3A17FE-8899-8E49-BEAD-7855063006F2}">
      <dsp:nvSpPr>
        <dsp:cNvPr id="0" name=""/>
        <dsp:cNvSpPr/>
      </dsp:nvSpPr>
      <dsp:spPr>
        <a:xfrm>
          <a:off x="3468735" y="1080654"/>
          <a:ext cx="182706" cy="2541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1353" y="0"/>
              </a:lnTo>
              <a:lnTo>
                <a:pt x="91353" y="254102"/>
              </a:lnTo>
              <a:lnTo>
                <a:pt x="182706" y="25410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E74B0-5EB4-8B47-AD99-51E6700C32B8}">
      <dsp:nvSpPr>
        <dsp:cNvPr id="0" name=""/>
        <dsp:cNvSpPr/>
      </dsp:nvSpPr>
      <dsp:spPr>
        <a:xfrm>
          <a:off x="3468735" y="876132"/>
          <a:ext cx="182706" cy="204522"/>
        </a:xfrm>
        <a:custGeom>
          <a:avLst/>
          <a:gdLst/>
          <a:ahLst/>
          <a:cxnLst/>
          <a:rect l="0" t="0" r="0" b="0"/>
          <a:pathLst>
            <a:path>
              <a:moveTo>
                <a:pt x="0" y="204522"/>
              </a:moveTo>
              <a:lnTo>
                <a:pt x="91353" y="204522"/>
              </a:lnTo>
              <a:lnTo>
                <a:pt x="91353" y="0"/>
              </a:lnTo>
              <a:lnTo>
                <a:pt x="182706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E02160-8F71-CB44-B032-22A4C217FFAF}">
      <dsp:nvSpPr>
        <dsp:cNvPr id="0" name=""/>
        <dsp:cNvSpPr/>
      </dsp:nvSpPr>
      <dsp:spPr>
        <a:xfrm>
          <a:off x="3468735" y="421030"/>
          <a:ext cx="182706" cy="659623"/>
        </a:xfrm>
        <a:custGeom>
          <a:avLst/>
          <a:gdLst/>
          <a:ahLst/>
          <a:cxnLst/>
          <a:rect l="0" t="0" r="0" b="0"/>
          <a:pathLst>
            <a:path>
              <a:moveTo>
                <a:pt x="0" y="659623"/>
              </a:moveTo>
              <a:lnTo>
                <a:pt x="91353" y="659623"/>
              </a:lnTo>
              <a:lnTo>
                <a:pt x="91353" y="0"/>
              </a:lnTo>
              <a:lnTo>
                <a:pt x="182706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8C047D-6AF5-6045-B803-82CA0E7E6E5D}">
      <dsp:nvSpPr>
        <dsp:cNvPr id="0" name=""/>
        <dsp:cNvSpPr/>
      </dsp:nvSpPr>
      <dsp:spPr>
        <a:xfrm>
          <a:off x="1741050" y="802092"/>
          <a:ext cx="182706" cy="2785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1353" y="0"/>
              </a:lnTo>
              <a:lnTo>
                <a:pt x="91353" y="278561"/>
              </a:lnTo>
              <a:lnTo>
                <a:pt x="182706" y="27856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1741050" y="533321"/>
          <a:ext cx="182706" cy="268770"/>
        </a:xfrm>
        <a:custGeom>
          <a:avLst/>
          <a:gdLst/>
          <a:ahLst/>
          <a:cxnLst/>
          <a:rect l="0" t="0" r="0" b="0"/>
          <a:pathLst>
            <a:path>
              <a:moveTo>
                <a:pt x="0" y="268770"/>
              </a:moveTo>
              <a:lnTo>
                <a:pt x="91353" y="268770"/>
              </a:lnTo>
              <a:lnTo>
                <a:pt x="91353" y="0"/>
              </a:lnTo>
              <a:lnTo>
                <a:pt x="182706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1553" y="662778"/>
          <a:ext cx="1739496" cy="2786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</a:p>
      </dsp:txBody>
      <dsp:txXfrm>
        <a:off x="1553" y="662778"/>
        <a:ext cx="1739496" cy="278627"/>
      </dsp:txXfrm>
    </dsp:sp>
    <dsp:sp modelId="{023195D7-922C-4949-AA69-BC66853A2176}">
      <dsp:nvSpPr>
        <dsp:cNvPr id="0" name=""/>
        <dsp:cNvSpPr/>
      </dsp:nvSpPr>
      <dsp:spPr>
        <a:xfrm>
          <a:off x="1923757" y="311855"/>
          <a:ext cx="1542803" cy="4429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sp:txBody>
      <dsp:txXfrm>
        <a:off x="1923757" y="311855"/>
        <a:ext cx="1542803" cy="442932"/>
      </dsp:txXfrm>
    </dsp:sp>
    <dsp:sp modelId="{A9CF1044-6D3D-CD43-8F93-5B76C9F47CE2}">
      <dsp:nvSpPr>
        <dsp:cNvPr id="0" name=""/>
        <dsp:cNvSpPr/>
      </dsp:nvSpPr>
      <dsp:spPr>
        <a:xfrm>
          <a:off x="1923757" y="868979"/>
          <a:ext cx="1544978" cy="4233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</a:p>
      </dsp:txBody>
      <dsp:txXfrm>
        <a:off x="1923757" y="868979"/>
        <a:ext cx="1544978" cy="423350"/>
      </dsp:txXfrm>
    </dsp:sp>
    <dsp:sp modelId="{FE5DC1DC-9B82-4C4C-8407-1FE7C808FED8}">
      <dsp:nvSpPr>
        <dsp:cNvPr id="0" name=""/>
        <dsp:cNvSpPr/>
      </dsp:nvSpPr>
      <dsp:spPr>
        <a:xfrm>
          <a:off x="3651442" y="252227"/>
          <a:ext cx="1456904" cy="3376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实践的概念</a:t>
          </a:r>
        </a:p>
      </dsp:txBody>
      <dsp:txXfrm>
        <a:off x="3651442" y="252227"/>
        <a:ext cx="1456904" cy="337607"/>
      </dsp:txXfrm>
    </dsp:sp>
    <dsp:sp modelId="{9A873B66-F6E1-7045-B91F-1D6B978715F3}">
      <dsp:nvSpPr>
        <dsp:cNvPr id="0" name=""/>
        <dsp:cNvSpPr/>
      </dsp:nvSpPr>
      <dsp:spPr>
        <a:xfrm>
          <a:off x="3651442" y="704026"/>
          <a:ext cx="1428493" cy="3442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实践的特点</a:t>
          </a:r>
        </a:p>
      </dsp:txBody>
      <dsp:txXfrm>
        <a:off x="3651442" y="704026"/>
        <a:ext cx="1428493" cy="344211"/>
      </dsp:txXfrm>
    </dsp:sp>
    <dsp:sp modelId="{D0EE542D-34F8-194C-A322-77B43778D115}">
      <dsp:nvSpPr>
        <dsp:cNvPr id="0" name=""/>
        <dsp:cNvSpPr/>
      </dsp:nvSpPr>
      <dsp:spPr>
        <a:xfrm>
          <a:off x="3651442" y="1162429"/>
          <a:ext cx="1536281" cy="3446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实践的基本形式</a:t>
          </a:r>
        </a:p>
      </dsp:txBody>
      <dsp:txXfrm>
        <a:off x="3651442" y="1162429"/>
        <a:ext cx="1536281" cy="344654"/>
      </dsp:txXfrm>
    </dsp:sp>
    <dsp:sp modelId="{60DA4EC1-4AD6-614B-A22D-06B53BEEC956}">
      <dsp:nvSpPr>
        <dsp:cNvPr id="0" name=""/>
        <dsp:cNvSpPr/>
      </dsp:nvSpPr>
      <dsp:spPr>
        <a:xfrm>
          <a:off x="3651442" y="1621276"/>
          <a:ext cx="2233865" cy="28780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社会生活的本质是实践的</a:t>
          </a:r>
        </a:p>
      </dsp:txBody>
      <dsp:txXfrm>
        <a:off x="3651442" y="1621276"/>
        <a:ext cx="2233865" cy="287805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2FBA11-5C9E-4C4C-95CB-54C20ED38FD9}">
      <dsp:nvSpPr>
        <dsp:cNvPr id="0" name=""/>
        <dsp:cNvSpPr/>
      </dsp:nvSpPr>
      <dsp:spPr>
        <a:xfrm>
          <a:off x="15781173" y="7238158"/>
          <a:ext cx="603910" cy="1947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1955" y="0"/>
              </a:lnTo>
              <a:lnTo>
                <a:pt x="301955" y="1947612"/>
              </a:lnTo>
              <a:lnTo>
                <a:pt x="603910" y="194761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3F6C5E-6CE8-334B-9C29-A2594125635C}">
      <dsp:nvSpPr>
        <dsp:cNvPr id="0" name=""/>
        <dsp:cNvSpPr/>
      </dsp:nvSpPr>
      <dsp:spPr>
        <a:xfrm>
          <a:off x="15781173" y="7238158"/>
          <a:ext cx="603910" cy="6492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1955" y="0"/>
              </a:lnTo>
              <a:lnTo>
                <a:pt x="301955" y="649204"/>
              </a:lnTo>
              <a:lnTo>
                <a:pt x="603910" y="64920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EAD2D5-36D4-DA40-BD5F-C49764BCD6BF}">
      <dsp:nvSpPr>
        <dsp:cNvPr id="0" name=""/>
        <dsp:cNvSpPr/>
      </dsp:nvSpPr>
      <dsp:spPr>
        <a:xfrm>
          <a:off x="15781173" y="6588954"/>
          <a:ext cx="603910" cy="649204"/>
        </a:xfrm>
        <a:custGeom>
          <a:avLst/>
          <a:gdLst/>
          <a:ahLst/>
          <a:cxnLst/>
          <a:rect l="0" t="0" r="0" b="0"/>
          <a:pathLst>
            <a:path>
              <a:moveTo>
                <a:pt x="0" y="649204"/>
              </a:moveTo>
              <a:lnTo>
                <a:pt x="301955" y="649204"/>
              </a:lnTo>
              <a:lnTo>
                <a:pt x="301955" y="0"/>
              </a:lnTo>
              <a:lnTo>
                <a:pt x="60391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2687FE-F638-B24C-A99E-659F2B7D97E0}">
      <dsp:nvSpPr>
        <dsp:cNvPr id="0" name=""/>
        <dsp:cNvSpPr/>
      </dsp:nvSpPr>
      <dsp:spPr>
        <a:xfrm>
          <a:off x="15781173" y="5290546"/>
          <a:ext cx="603910" cy="1947612"/>
        </a:xfrm>
        <a:custGeom>
          <a:avLst/>
          <a:gdLst/>
          <a:ahLst/>
          <a:cxnLst/>
          <a:rect l="0" t="0" r="0" b="0"/>
          <a:pathLst>
            <a:path>
              <a:moveTo>
                <a:pt x="0" y="1947612"/>
              </a:moveTo>
              <a:lnTo>
                <a:pt x="301955" y="1947612"/>
              </a:lnTo>
              <a:lnTo>
                <a:pt x="301955" y="0"/>
              </a:lnTo>
              <a:lnTo>
                <a:pt x="60391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8C047D-6AF5-6045-B803-82CA0E7E6E5D}">
      <dsp:nvSpPr>
        <dsp:cNvPr id="0" name=""/>
        <dsp:cNvSpPr/>
      </dsp:nvSpPr>
      <dsp:spPr>
        <a:xfrm>
          <a:off x="7076495" y="4717450"/>
          <a:ext cx="603910" cy="25207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1955" y="0"/>
              </a:lnTo>
              <a:lnTo>
                <a:pt x="301955" y="2520708"/>
              </a:lnTo>
              <a:lnTo>
                <a:pt x="603910" y="252070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2DFE5-9735-744A-B3BB-3A0F9BAF8B24}">
      <dsp:nvSpPr>
        <dsp:cNvPr id="0" name=""/>
        <dsp:cNvSpPr/>
      </dsp:nvSpPr>
      <dsp:spPr>
        <a:xfrm>
          <a:off x="12779918" y="2229104"/>
          <a:ext cx="603910" cy="16023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1955" y="0"/>
              </a:lnTo>
              <a:lnTo>
                <a:pt x="301955" y="1602303"/>
              </a:lnTo>
              <a:lnTo>
                <a:pt x="603910" y="160230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12779918" y="2183384"/>
          <a:ext cx="6039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01955" y="45720"/>
              </a:lnTo>
              <a:lnTo>
                <a:pt x="301955" y="52654"/>
              </a:lnTo>
              <a:lnTo>
                <a:pt x="603910" y="5265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12779918" y="633736"/>
          <a:ext cx="603910" cy="1595368"/>
        </a:xfrm>
        <a:custGeom>
          <a:avLst/>
          <a:gdLst/>
          <a:ahLst/>
          <a:cxnLst/>
          <a:rect l="0" t="0" r="0" b="0"/>
          <a:pathLst>
            <a:path>
              <a:moveTo>
                <a:pt x="0" y="1595368"/>
              </a:moveTo>
              <a:lnTo>
                <a:pt x="301955" y="1595368"/>
              </a:lnTo>
              <a:lnTo>
                <a:pt x="301955" y="0"/>
              </a:lnTo>
              <a:lnTo>
                <a:pt x="60391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7076495" y="2229104"/>
          <a:ext cx="603910" cy="2488345"/>
        </a:xfrm>
        <a:custGeom>
          <a:avLst/>
          <a:gdLst/>
          <a:ahLst/>
          <a:cxnLst/>
          <a:rect l="0" t="0" r="0" b="0"/>
          <a:pathLst>
            <a:path>
              <a:moveTo>
                <a:pt x="0" y="2488345"/>
              </a:moveTo>
              <a:lnTo>
                <a:pt x="301955" y="2488345"/>
              </a:lnTo>
              <a:lnTo>
                <a:pt x="301955" y="0"/>
              </a:lnTo>
              <a:lnTo>
                <a:pt x="60391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1326842" y="4256968"/>
          <a:ext cx="5749652" cy="9209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4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4400" kern="1200" dirty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</a:p>
      </dsp:txBody>
      <dsp:txXfrm>
        <a:off x="1326842" y="4256968"/>
        <a:ext cx="5749652" cy="920963"/>
      </dsp:txXfrm>
    </dsp:sp>
    <dsp:sp modelId="{023195D7-922C-4949-AA69-BC66853A2176}">
      <dsp:nvSpPr>
        <dsp:cNvPr id="0" name=""/>
        <dsp:cNvSpPr/>
      </dsp:nvSpPr>
      <dsp:spPr>
        <a:xfrm>
          <a:off x="7680405" y="1497081"/>
          <a:ext cx="5099512" cy="14640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sp:txBody>
      <dsp:txXfrm>
        <a:off x="7680405" y="1497081"/>
        <a:ext cx="5099512" cy="1464046"/>
      </dsp:txXfrm>
    </dsp:sp>
    <dsp:sp modelId="{141E662C-C174-534F-88CC-E3784BA55203}">
      <dsp:nvSpPr>
        <dsp:cNvPr id="0" name=""/>
        <dsp:cNvSpPr/>
      </dsp:nvSpPr>
      <dsp:spPr>
        <a:xfrm>
          <a:off x="13383829" y="5588"/>
          <a:ext cx="5009439" cy="12562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Microsoft YaHei" charset="-122"/>
              <a:ea typeface="Microsoft YaHei" charset="-122"/>
              <a:cs typeface="Microsoft YaHei" charset="-122"/>
            </a:rPr>
            <a:t>世界的本原？</a:t>
          </a:r>
        </a:p>
      </dsp:txBody>
      <dsp:txXfrm>
        <a:off x="13383829" y="5588"/>
        <a:ext cx="5009439" cy="1256295"/>
      </dsp:txXfrm>
    </dsp:sp>
    <dsp:sp modelId="{57F1799C-9E31-2740-BAA4-93B871B0A4C3}">
      <dsp:nvSpPr>
        <dsp:cNvPr id="0" name=""/>
        <dsp:cNvSpPr/>
      </dsp:nvSpPr>
      <dsp:spPr>
        <a:xfrm>
          <a:off x="13383829" y="1639328"/>
          <a:ext cx="5072668" cy="11934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</a:p>
      </dsp:txBody>
      <dsp:txXfrm>
        <a:off x="13383829" y="1639328"/>
        <a:ext cx="5072668" cy="1193421"/>
      </dsp:txXfrm>
    </dsp:sp>
    <dsp:sp modelId="{D4BE8BC5-9FAB-784D-9608-092FBC546049}">
      <dsp:nvSpPr>
        <dsp:cNvPr id="0" name=""/>
        <dsp:cNvSpPr/>
      </dsp:nvSpPr>
      <dsp:spPr>
        <a:xfrm>
          <a:off x="13383829" y="3210194"/>
          <a:ext cx="6335023" cy="12424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</a:p>
      </dsp:txBody>
      <dsp:txXfrm>
        <a:off x="13383829" y="3210194"/>
        <a:ext cx="6335023" cy="1242426"/>
      </dsp:txXfrm>
    </dsp:sp>
    <dsp:sp modelId="{A9CF1044-6D3D-CD43-8F93-5B76C9F47CE2}">
      <dsp:nvSpPr>
        <dsp:cNvPr id="0" name=""/>
        <dsp:cNvSpPr/>
      </dsp:nvSpPr>
      <dsp:spPr>
        <a:xfrm>
          <a:off x="7680405" y="6538497"/>
          <a:ext cx="8100767" cy="13993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</a:p>
      </dsp:txBody>
      <dsp:txXfrm>
        <a:off x="7680405" y="6538497"/>
        <a:ext cx="8100767" cy="1399321"/>
      </dsp:txXfrm>
    </dsp:sp>
    <dsp:sp modelId="{E515945F-4F9B-8A4C-A0AD-4D72CE594356}">
      <dsp:nvSpPr>
        <dsp:cNvPr id="0" name=""/>
        <dsp:cNvSpPr/>
      </dsp:nvSpPr>
      <dsp:spPr>
        <a:xfrm>
          <a:off x="16385084" y="4830064"/>
          <a:ext cx="4138207" cy="9209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Microsoft YaHei" charset="-122"/>
              <a:ea typeface="Microsoft YaHei" charset="-122"/>
              <a:cs typeface="Microsoft YaHei" charset="-122"/>
            </a:rPr>
            <a:t>实践的概念</a:t>
          </a:r>
        </a:p>
      </dsp:txBody>
      <dsp:txXfrm>
        <a:off x="16385084" y="4830064"/>
        <a:ext cx="4138207" cy="920963"/>
      </dsp:txXfrm>
    </dsp:sp>
    <dsp:sp modelId="{A5EDD8A9-396D-8D45-B538-5274A55BA02C}">
      <dsp:nvSpPr>
        <dsp:cNvPr id="0" name=""/>
        <dsp:cNvSpPr/>
      </dsp:nvSpPr>
      <dsp:spPr>
        <a:xfrm>
          <a:off x="16385084" y="6128472"/>
          <a:ext cx="4173355" cy="9209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Microsoft YaHei" charset="-122"/>
              <a:ea typeface="Microsoft YaHei" charset="-122"/>
              <a:cs typeface="Microsoft YaHei" charset="-122"/>
            </a:rPr>
            <a:t>实践的特点</a:t>
          </a:r>
        </a:p>
      </dsp:txBody>
      <dsp:txXfrm>
        <a:off x="16385084" y="6128472"/>
        <a:ext cx="4173355" cy="920963"/>
      </dsp:txXfrm>
    </dsp:sp>
    <dsp:sp modelId="{A170C184-9C91-664B-BBDE-797345CF0951}">
      <dsp:nvSpPr>
        <dsp:cNvPr id="0" name=""/>
        <dsp:cNvSpPr/>
      </dsp:nvSpPr>
      <dsp:spPr>
        <a:xfrm>
          <a:off x="16385084" y="7426880"/>
          <a:ext cx="6235981" cy="9209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Microsoft YaHei" charset="-122"/>
              <a:ea typeface="Microsoft YaHei" charset="-122"/>
              <a:cs typeface="Microsoft YaHei" charset="-122"/>
            </a:rPr>
            <a:t>实践的基本形式</a:t>
          </a:r>
        </a:p>
      </dsp:txBody>
      <dsp:txXfrm>
        <a:off x="16385084" y="7426880"/>
        <a:ext cx="6235981" cy="920963"/>
      </dsp:txXfrm>
    </dsp:sp>
    <dsp:sp modelId="{4ABACF5F-A5C2-EA42-9332-7282DC1E5F9C}">
      <dsp:nvSpPr>
        <dsp:cNvPr id="0" name=""/>
        <dsp:cNvSpPr/>
      </dsp:nvSpPr>
      <dsp:spPr>
        <a:xfrm>
          <a:off x="16385084" y="8725288"/>
          <a:ext cx="6450400" cy="9209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Microsoft YaHei" charset="-122"/>
              <a:ea typeface="Microsoft YaHei" charset="-122"/>
              <a:cs typeface="Microsoft YaHei" charset="-122"/>
            </a:rPr>
            <a:t>社会生活本质是实践</a:t>
          </a:r>
        </a:p>
      </dsp:txBody>
      <dsp:txXfrm>
        <a:off x="16385084" y="8725288"/>
        <a:ext cx="6450400" cy="920963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2FBA11-5C9E-4C4C-95CB-54C20ED38FD9}">
      <dsp:nvSpPr>
        <dsp:cNvPr id="0" name=""/>
        <dsp:cNvSpPr/>
      </dsp:nvSpPr>
      <dsp:spPr>
        <a:xfrm>
          <a:off x="15781173" y="7238158"/>
          <a:ext cx="603910" cy="1947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1955" y="0"/>
              </a:lnTo>
              <a:lnTo>
                <a:pt x="301955" y="1947612"/>
              </a:lnTo>
              <a:lnTo>
                <a:pt x="603910" y="194761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3F6C5E-6CE8-334B-9C29-A2594125635C}">
      <dsp:nvSpPr>
        <dsp:cNvPr id="0" name=""/>
        <dsp:cNvSpPr/>
      </dsp:nvSpPr>
      <dsp:spPr>
        <a:xfrm>
          <a:off x="15781173" y="7238158"/>
          <a:ext cx="603910" cy="6492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1955" y="0"/>
              </a:lnTo>
              <a:lnTo>
                <a:pt x="301955" y="649204"/>
              </a:lnTo>
              <a:lnTo>
                <a:pt x="603910" y="64920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EAD2D5-36D4-DA40-BD5F-C49764BCD6BF}">
      <dsp:nvSpPr>
        <dsp:cNvPr id="0" name=""/>
        <dsp:cNvSpPr/>
      </dsp:nvSpPr>
      <dsp:spPr>
        <a:xfrm>
          <a:off x="15781173" y="6588954"/>
          <a:ext cx="603910" cy="649204"/>
        </a:xfrm>
        <a:custGeom>
          <a:avLst/>
          <a:gdLst/>
          <a:ahLst/>
          <a:cxnLst/>
          <a:rect l="0" t="0" r="0" b="0"/>
          <a:pathLst>
            <a:path>
              <a:moveTo>
                <a:pt x="0" y="649204"/>
              </a:moveTo>
              <a:lnTo>
                <a:pt x="301955" y="649204"/>
              </a:lnTo>
              <a:lnTo>
                <a:pt x="301955" y="0"/>
              </a:lnTo>
              <a:lnTo>
                <a:pt x="60391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2687FE-F638-B24C-A99E-659F2B7D97E0}">
      <dsp:nvSpPr>
        <dsp:cNvPr id="0" name=""/>
        <dsp:cNvSpPr/>
      </dsp:nvSpPr>
      <dsp:spPr>
        <a:xfrm>
          <a:off x="15781173" y="5290546"/>
          <a:ext cx="603910" cy="1947612"/>
        </a:xfrm>
        <a:custGeom>
          <a:avLst/>
          <a:gdLst/>
          <a:ahLst/>
          <a:cxnLst/>
          <a:rect l="0" t="0" r="0" b="0"/>
          <a:pathLst>
            <a:path>
              <a:moveTo>
                <a:pt x="0" y="1947612"/>
              </a:moveTo>
              <a:lnTo>
                <a:pt x="301955" y="1947612"/>
              </a:lnTo>
              <a:lnTo>
                <a:pt x="301955" y="0"/>
              </a:lnTo>
              <a:lnTo>
                <a:pt x="60391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8C047D-6AF5-6045-B803-82CA0E7E6E5D}">
      <dsp:nvSpPr>
        <dsp:cNvPr id="0" name=""/>
        <dsp:cNvSpPr/>
      </dsp:nvSpPr>
      <dsp:spPr>
        <a:xfrm>
          <a:off x="7076495" y="4717450"/>
          <a:ext cx="603910" cy="25207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1955" y="0"/>
              </a:lnTo>
              <a:lnTo>
                <a:pt x="301955" y="2520708"/>
              </a:lnTo>
              <a:lnTo>
                <a:pt x="603910" y="252070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2DFE5-9735-744A-B3BB-3A0F9BAF8B24}">
      <dsp:nvSpPr>
        <dsp:cNvPr id="0" name=""/>
        <dsp:cNvSpPr/>
      </dsp:nvSpPr>
      <dsp:spPr>
        <a:xfrm>
          <a:off x="12779918" y="2229104"/>
          <a:ext cx="603910" cy="16023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1955" y="0"/>
              </a:lnTo>
              <a:lnTo>
                <a:pt x="301955" y="1602303"/>
              </a:lnTo>
              <a:lnTo>
                <a:pt x="603910" y="160230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12779918" y="2183384"/>
          <a:ext cx="6039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01955" y="45720"/>
              </a:lnTo>
              <a:lnTo>
                <a:pt x="301955" y="52654"/>
              </a:lnTo>
              <a:lnTo>
                <a:pt x="603910" y="5265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12779918" y="633736"/>
          <a:ext cx="603910" cy="1595368"/>
        </a:xfrm>
        <a:custGeom>
          <a:avLst/>
          <a:gdLst/>
          <a:ahLst/>
          <a:cxnLst/>
          <a:rect l="0" t="0" r="0" b="0"/>
          <a:pathLst>
            <a:path>
              <a:moveTo>
                <a:pt x="0" y="1595368"/>
              </a:moveTo>
              <a:lnTo>
                <a:pt x="301955" y="1595368"/>
              </a:lnTo>
              <a:lnTo>
                <a:pt x="301955" y="0"/>
              </a:lnTo>
              <a:lnTo>
                <a:pt x="60391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7076495" y="2229104"/>
          <a:ext cx="603910" cy="2488345"/>
        </a:xfrm>
        <a:custGeom>
          <a:avLst/>
          <a:gdLst/>
          <a:ahLst/>
          <a:cxnLst/>
          <a:rect l="0" t="0" r="0" b="0"/>
          <a:pathLst>
            <a:path>
              <a:moveTo>
                <a:pt x="0" y="2488345"/>
              </a:moveTo>
              <a:lnTo>
                <a:pt x="301955" y="2488345"/>
              </a:lnTo>
              <a:lnTo>
                <a:pt x="301955" y="0"/>
              </a:lnTo>
              <a:lnTo>
                <a:pt x="60391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1326842" y="4256968"/>
          <a:ext cx="5749652" cy="9209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4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4400" kern="1200" dirty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</a:p>
      </dsp:txBody>
      <dsp:txXfrm>
        <a:off x="1326842" y="4256968"/>
        <a:ext cx="5749652" cy="920963"/>
      </dsp:txXfrm>
    </dsp:sp>
    <dsp:sp modelId="{023195D7-922C-4949-AA69-BC66853A2176}">
      <dsp:nvSpPr>
        <dsp:cNvPr id="0" name=""/>
        <dsp:cNvSpPr/>
      </dsp:nvSpPr>
      <dsp:spPr>
        <a:xfrm>
          <a:off x="7680405" y="1497081"/>
          <a:ext cx="5099512" cy="14640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sp:txBody>
      <dsp:txXfrm>
        <a:off x="7680405" y="1497081"/>
        <a:ext cx="5099512" cy="1464046"/>
      </dsp:txXfrm>
    </dsp:sp>
    <dsp:sp modelId="{141E662C-C174-534F-88CC-E3784BA55203}">
      <dsp:nvSpPr>
        <dsp:cNvPr id="0" name=""/>
        <dsp:cNvSpPr/>
      </dsp:nvSpPr>
      <dsp:spPr>
        <a:xfrm>
          <a:off x="13383829" y="5588"/>
          <a:ext cx="5009439" cy="12562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Microsoft YaHei" charset="-122"/>
              <a:ea typeface="Microsoft YaHei" charset="-122"/>
              <a:cs typeface="Microsoft YaHei" charset="-122"/>
            </a:rPr>
            <a:t>世界的本原？</a:t>
          </a:r>
        </a:p>
      </dsp:txBody>
      <dsp:txXfrm>
        <a:off x="13383829" y="5588"/>
        <a:ext cx="5009439" cy="1256295"/>
      </dsp:txXfrm>
    </dsp:sp>
    <dsp:sp modelId="{57F1799C-9E31-2740-BAA4-93B871B0A4C3}">
      <dsp:nvSpPr>
        <dsp:cNvPr id="0" name=""/>
        <dsp:cNvSpPr/>
      </dsp:nvSpPr>
      <dsp:spPr>
        <a:xfrm>
          <a:off x="13383829" y="1639328"/>
          <a:ext cx="5072668" cy="11934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</a:p>
      </dsp:txBody>
      <dsp:txXfrm>
        <a:off x="13383829" y="1639328"/>
        <a:ext cx="5072668" cy="1193421"/>
      </dsp:txXfrm>
    </dsp:sp>
    <dsp:sp modelId="{D4BE8BC5-9FAB-784D-9608-092FBC546049}">
      <dsp:nvSpPr>
        <dsp:cNvPr id="0" name=""/>
        <dsp:cNvSpPr/>
      </dsp:nvSpPr>
      <dsp:spPr>
        <a:xfrm>
          <a:off x="13383829" y="3210194"/>
          <a:ext cx="6335023" cy="12424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</a:p>
      </dsp:txBody>
      <dsp:txXfrm>
        <a:off x="13383829" y="3210194"/>
        <a:ext cx="6335023" cy="1242426"/>
      </dsp:txXfrm>
    </dsp:sp>
    <dsp:sp modelId="{A9CF1044-6D3D-CD43-8F93-5B76C9F47CE2}">
      <dsp:nvSpPr>
        <dsp:cNvPr id="0" name=""/>
        <dsp:cNvSpPr/>
      </dsp:nvSpPr>
      <dsp:spPr>
        <a:xfrm>
          <a:off x="7680405" y="6538497"/>
          <a:ext cx="8100767" cy="13993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</a:p>
      </dsp:txBody>
      <dsp:txXfrm>
        <a:off x="7680405" y="6538497"/>
        <a:ext cx="8100767" cy="1399321"/>
      </dsp:txXfrm>
    </dsp:sp>
    <dsp:sp modelId="{E515945F-4F9B-8A4C-A0AD-4D72CE594356}">
      <dsp:nvSpPr>
        <dsp:cNvPr id="0" name=""/>
        <dsp:cNvSpPr/>
      </dsp:nvSpPr>
      <dsp:spPr>
        <a:xfrm>
          <a:off x="16385084" y="4830064"/>
          <a:ext cx="4138207" cy="9209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Microsoft YaHei" charset="-122"/>
              <a:ea typeface="Microsoft YaHei" charset="-122"/>
              <a:cs typeface="Microsoft YaHei" charset="-122"/>
            </a:rPr>
            <a:t>实践的概念</a:t>
          </a:r>
        </a:p>
      </dsp:txBody>
      <dsp:txXfrm>
        <a:off x="16385084" y="4830064"/>
        <a:ext cx="4138207" cy="920963"/>
      </dsp:txXfrm>
    </dsp:sp>
    <dsp:sp modelId="{A5EDD8A9-396D-8D45-B538-5274A55BA02C}">
      <dsp:nvSpPr>
        <dsp:cNvPr id="0" name=""/>
        <dsp:cNvSpPr/>
      </dsp:nvSpPr>
      <dsp:spPr>
        <a:xfrm>
          <a:off x="16385084" y="6128472"/>
          <a:ext cx="4173355" cy="9209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Microsoft YaHei" charset="-122"/>
              <a:ea typeface="Microsoft YaHei" charset="-122"/>
              <a:cs typeface="Microsoft YaHei" charset="-122"/>
            </a:rPr>
            <a:t>实践的特点</a:t>
          </a:r>
        </a:p>
      </dsp:txBody>
      <dsp:txXfrm>
        <a:off x="16385084" y="6128472"/>
        <a:ext cx="4173355" cy="920963"/>
      </dsp:txXfrm>
    </dsp:sp>
    <dsp:sp modelId="{A170C184-9C91-664B-BBDE-797345CF0951}">
      <dsp:nvSpPr>
        <dsp:cNvPr id="0" name=""/>
        <dsp:cNvSpPr/>
      </dsp:nvSpPr>
      <dsp:spPr>
        <a:xfrm>
          <a:off x="16385084" y="7426880"/>
          <a:ext cx="6235981" cy="9209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Microsoft YaHei" charset="-122"/>
              <a:ea typeface="Microsoft YaHei" charset="-122"/>
              <a:cs typeface="Microsoft YaHei" charset="-122"/>
            </a:rPr>
            <a:t>实践的基本形式</a:t>
          </a:r>
        </a:p>
      </dsp:txBody>
      <dsp:txXfrm>
        <a:off x="16385084" y="7426880"/>
        <a:ext cx="6235981" cy="920963"/>
      </dsp:txXfrm>
    </dsp:sp>
    <dsp:sp modelId="{4ABACF5F-A5C2-EA42-9332-7282DC1E5F9C}">
      <dsp:nvSpPr>
        <dsp:cNvPr id="0" name=""/>
        <dsp:cNvSpPr/>
      </dsp:nvSpPr>
      <dsp:spPr>
        <a:xfrm>
          <a:off x="16385084" y="8725288"/>
          <a:ext cx="6450400" cy="9209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Microsoft YaHei" charset="-122"/>
              <a:ea typeface="Microsoft YaHei" charset="-122"/>
              <a:cs typeface="Microsoft YaHei" charset="-122"/>
            </a:rPr>
            <a:t>社会生活本质是实践</a:t>
          </a:r>
        </a:p>
      </dsp:txBody>
      <dsp:txXfrm>
        <a:off x="16385084" y="8725288"/>
        <a:ext cx="6450400" cy="920963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3ED597-0CF6-1842-95A4-2A57C741FA99}">
      <dsp:nvSpPr>
        <dsp:cNvPr id="0" name=""/>
        <dsp:cNvSpPr/>
      </dsp:nvSpPr>
      <dsp:spPr>
        <a:xfrm>
          <a:off x="13301802" y="8990211"/>
          <a:ext cx="568384" cy="2444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4192" y="0"/>
              </a:lnTo>
              <a:lnTo>
                <a:pt x="284192" y="2444051"/>
              </a:lnTo>
              <a:lnTo>
                <a:pt x="568384" y="2444051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576439-5DE4-C647-BE11-C0310A974412}">
      <dsp:nvSpPr>
        <dsp:cNvPr id="0" name=""/>
        <dsp:cNvSpPr/>
      </dsp:nvSpPr>
      <dsp:spPr>
        <a:xfrm>
          <a:off x="13301802" y="8990211"/>
          <a:ext cx="568384" cy="12220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4192" y="0"/>
              </a:lnTo>
              <a:lnTo>
                <a:pt x="284192" y="1222025"/>
              </a:lnTo>
              <a:lnTo>
                <a:pt x="568384" y="1222025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B77734-8393-3849-8FAB-26080E96B721}">
      <dsp:nvSpPr>
        <dsp:cNvPr id="0" name=""/>
        <dsp:cNvSpPr/>
      </dsp:nvSpPr>
      <dsp:spPr>
        <a:xfrm>
          <a:off x="13301802" y="8944491"/>
          <a:ext cx="5683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8384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20F896-F578-8D4A-9B6B-DF984A0AFE4C}">
      <dsp:nvSpPr>
        <dsp:cNvPr id="0" name=""/>
        <dsp:cNvSpPr/>
      </dsp:nvSpPr>
      <dsp:spPr>
        <a:xfrm>
          <a:off x="13301802" y="7768185"/>
          <a:ext cx="568384" cy="1222025"/>
        </a:xfrm>
        <a:custGeom>
          <a:avLst/>
          <a:gdLst/>
          <a:ahLst/>
          <a:cxnLst/>
          <a:rect l="0" t="0" r="0" b="0"/>
          <a:pathLst>
            <a:path>
              <a:moveTo>
                <a:pt x="0" y="1222025"/>
              </a:moveTo>
              <a:lnTo>
                <a:pt x="284192" y="1222025"/>
              </a:lnTo>
              <a:lnTo>
                <a:pt x="284192" y="0"/>
              </a:lnTo>
              <a:lnTo>
                <a:pt x="568384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8521E8-34B8-9047-8A48-6648CD06D207}">
      <dsp:nvSpPr>
        <dsp:cNvPr id="0" name=""/>
        <dsp:cNvSpPr/>
      </dsp:nvSpPr>
      <dsp:spPr>
        <a:xfrm>
          <a:off x="13301802" y="6546159"/>
          <a:ext cx="568384" cy="2444051"/>
        </a:xfrm>
        <a:custGeom>
          <a:avLst/>
          <a:gdLst/>
          <a:ahLst/>
          <a:cxnLst/>
          <a:rect l="0" t="0" r="0" b="0"/>
          <a:pathLst>
            <a:path>
              <a:moveTo>
                <a:pt x="0" y="2444051"/>
              </a:moveTo>
              <a:lnTo>
                <a:pt x="284192" y="2444051"/>
              </a:lnTo>
              <a:lnTo>
                <a:pt x="284192" y="0"/>
              </a:lnTo>
              <a:lnTo>
                <a:pt x="568384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C10DAD-F48A-C649-9E53-0305FBF611E3}">
      <dsp:nvSpPr>
        <dsp:cNvPr id="0" name=""/>
        <dsp:cNvSpPr/>
      </dsp:nvSpPr>
      <dsp:spPr>
        <a:xfrm>
          <a:off x="10482475" y="4994426"/>
          <a:ext cx="568384" cy="39957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4192" y="0"/>
              </a:lnTo>
              <a:lnTo>
                <a:pt x="284192" y="3995785"/>
              </a:lnTo>
              <a:lnTo>
                <a:pt x="568384" y="399578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C05402-BD68-7F49-99B2-054C8D23EEA3}">
      <dsp:nvSpPr>
        <dsp:cNvPr id="0" name=""/>
        <dsp:cNvSpPr/>
      </dsp:nvSpPr>
      <dsp:spPr>
        <a:xfrm>
          <a:off x="13422470" y="4102108"/>
          <a:ext cx="568384" cy="12220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4192" y="0"/>
              </a:lnTo>
              <a:lnTo>
                <a:pt x="284192" y="1222025"/>
              </a:lnTo>
              <a:lnTo>
                <a:pt x="568384" y="1222025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5CAC2B-D604-D448-9B3B-0B0C6E5B734C}">
      <dsp:nvSpPr>
        <dsp:cNvPr id="0" name=""/>
        <dsp:cNvSpPr/>
      </dsp:nvSpPr>
      <dsp:spPr>
        <a:xfrm>
          <a:off x="13422470" y="4056388"/>
          <a:ext cx="5683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8384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775212-6576-A244-A9B5-855A0963D3DB}">
      <dsp:nvSpPr>
        <dsp:cNvPr id="0" name=""/>
        <dsp:cNvSpPr/>
      </dsp:nvSpPr>
      <dsp:spPr>
        <a:xfrm>
          <a:off x="13422470" y="2880082"/>
          <a:ext cx="568384" cy="1222025"/>
        </a:xfrm>
        <a:custGeom>
          <a:avLst/>
          <a:gdLst/>
          <a:ahLst/>
          <a:cxnLst/>
          <a:rect l="0" t="0" r="0" b="0"/>
          <a:pathLst>
            <a:path>
              <a:moveTo>
                <a:pt x="0" y="1222025"/>
              </a:moveTo>
              <a:lnTo>
                <a:pt x="284192" y="1222025"/>
              </a:lnTo>
              <a:lnTo>
                <a:pt x="284192" y="0"/>
              </a:lnTo>
              <a:lnTo>
                <a:pt x="568384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318380-2292-D541-ABFE-2D920CB66504}">
      <dsp:nvSpPr>
        <dsp:cNvPr id="0" name=""/>
        <dsp:cNvSpPr/>
      </dsp:nvSpPr>
      <dsp:spPr>
        <a:xfrm>
          <a:off x="10482475" y="4102108"/>
          <a:ext cx="568384" cy="892318"/>
        </a:xfrm>
        <a:custGeom>
          <a:avLst/>
          <a:gdLst/>
          <a:ahLst/>
          <a:cxnLst/>
          <a:rect l="0" t="0" r="0" b="0"/>
          <a:pathLst>
            <a:path>
              <a:moveTo>
                <a:pt x="0" y="892318"/>
              </a:moveTo>
              <a:lnTo>
                <a:pt x="284192" y="892318"/>
              </a:lnTo>
              <a:lnTo>
                <a:pt x="284192" y="0"/>
              </a:lnTo>
              <a:lnTo>
                <a:pt x="568384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60A6B2-CDC2-D241-8F71-521C3A05BA16}">
      <dsp:nvSpPr>
        <dsp:cNvPr id="0" name=""/>
        <dsp:cNvSpPr/>
      </dsp:nvSpPr>
      <dsp:spPr>
        <a:xfrm>
          <a:off x="13419941" y="1047043"/>
          <a:ext cx="568384" cy="6110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4192" y="0"/>
              </a:lnTo>
              <a:lnTo>
                <a:pt x="284192" y="611012"/>
              </a:lnTo>
              <a:lnTo>
                <a:pt x="568384" y="61101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4C70B-9F6C-F641-B72E-88AF43630A10}">
      <dsp:nvSpPr>
        <dsp:cNvPr id="0" name=""/>
        <dsp:cNvSpPr/>
      </dsp:nvSpPr>
      <dsp:spPr>
        <a:xfrm>
          <a:off x="13419941" y="436030"/>
          <a:ext cx="568384" cy="611012"/>
        </a:xfrm>
        <a:custGeom>
          <a:avLst/>
          <a:gdLst/>
          <a:ahLst/>
          <a:cxnLst/>
          <a:rect l="0" t="0" r="0" b="0"/>
          <a:pathLst>
            <a:path>
              <a:moveTo>
                <a:pt x="0" y="611012"/>
              </a:moveTo>
              <a:lnTo>
                <a:pt x="284192" y="611012"/>
              </a:lnTo>
              <a:lnTo>
                <a:pt x="284192" y="0"/>
              </a:lnTo>
              <a:lnTo>
                <a:pt x="568384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59E1F4-009E-6340-8F18-7D9D295CE324}">
      <dsp:nvSpPr>
        <dsp:cNvPr id="0" name=""/>
        <dsp:cNvSpPr/>
      </dsp:nvSpPr>
      <dsp:spPr>
        <a:xfrm>
          <a:off x="10482475" y="1047043"/>
          <a:ext cx="568384" cy="3947383"/>
        </a:xfrm>
        <a:custGeom>
          <a:avLst/>
          <a:gdLst/>
          <a:ahLst/>
          <a:cxnLst/>
          <a:rect l="0" t="0" r="0" b="0"/>
          <a:pathLst>
            <a:path>
              <a:moveTo>
                <a:pt x="0" y="3947383"/>
              </a:moveTo>
              <a:lnTo>
                <a:pt x="284192" y="3947383"/>
              </a:lnTo>
              <a:lnTo>
                <a:pt x="284192" y="0"/>
              </a:lnTo>
              <a:lnTo>
                <a:pt x="568384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21F532-FAC5-2748-AB96-18B4E22D8B08}">
      <dsp:nvSpPr>
        <dsp:cNvPr id="0" name=""/>
        <dsp:cNvSpPr/>
      </dsp:nvSpPr>
      <dsp:spPr>
        <a:xfrm>
          <a:off x="4190746" y="4561033"/>
          <a:ext cx="6291728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普遍联系和永恒发展</a:t>
          </a:r>
        </a:p>
      </dsp:txBody>
      <dsp:txXfrm>
        <a:off x="4190746" y="4561033"/>
        <a:ext cx="6291728" cy="866785"/>
      </dsp:txXfrm>
    </dsp:sp>
    <dsp:sp modelId="{0792132F-0ABC-CA4C-AB08-F3E836B0EA78}">
      <dsp:nvSpPr>
        <dsp:cNvPr id="0" name=""/>
        <dsp:cNvSpPr/>
      </dsp:nvSpPr>
      <dsp:spPr>
        <a:xfrm>
          <a:off x="11050859" y="637642"/>
          <a:ext cx="2369082" cy="8188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两大特点</a:t>
          </a:r>
        </a:p>
      </dsp:txBody>
      <dsp:txXfrm>
        <a:off x="11050859" y="637642"/>
        <a:ext cx="2369082" cy="818800"/>
      </dsp:txXfrm>
    </dsp:sp>
    <dsp:sp modelId="{EDE135D9-B8F1-3A4E-AF37-A2EBD2944053}">
      <dsp:nvSpPr>
        <dsp:cNvPr id="0" name=""/>
        <dsp:cNvSpPr/>
      </dsp:nvSpPr>
      <dsp:spPr>
        <a:xfrm>
          <a:off x="13988325" y="2637"/>
          <a:ext cx="2841920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联系</a:t>
          </a:r>
        </a:p>
      </dsp:txBody>
      <dsp:txXfrm>
        <a:off x="13988325" y="2637"/>
        <a:ext cx="2841920" cy="866785"/>
      </dsp:txXfrm>
    </dsp:sp>
    <dsp:sp modelId="{20F7C7F5-3E37-3D4C-93F7-A0AE2F4C1040}">
      <dsp:nvSpPr>
        <dsp:cNvPr id="0" name=""/>
        <dsp:cNvSpPr/>
      </dsp:nvSpPr>
      <dsp:spPr>
        <a:xfrm>
          <a:off x="13988325" y="1224663"/>
          <a:ext cx="2841920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sp:txBody>
      <dsp:txXfrm>
        <a:off x="13988325" y="1224663"/>
        <a:ext cx="2841920" cy="866785"/>
      </dsp:txXfrm>
    </dsp:sp>
    <dsp:sp modelId="{A1275447-9F12-E641-B80B-86E1F8345DAE}">
      <dsp:nvSpPr>
        <dsp:cNvPr id="0" name=""/>
        <dsp:cNvSpPr/>
      </dsp:nvSpPr>
      <dsp:spPr>
        <a:xfrm>
          <a:off x="11050859" y="3684663"/>
          <a:ext cx="2371611" cy="8348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三大规律</a:t>
          </a:r>
        </a:p>
      </dsp:txBody>
      <dsp:txXfrm>
        <a:off x="11050859" y="3684663"/>
        <a:ext cx="2371611" cy="834888"/>
      </dsp:txXfrm>
    </dsp:sp>
    <dsp:sp modelId="{6B4A6BBD-90AE-B849-A706-E30C85700052}">
      <dsp:nvSpPr>
        <dsp:cNvPr id="0" name=""/>
        <dsp:cNvSpPr/>
      </dsp:nvSpPr>
      <dsp:spPr>
        <a:xfrm>
          <a:off x="13990854" y="2446689"/>
          <a:ext cx="3480955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对立统一规律</a:t>
          </a:r>
        </a:p>
      </dsp:txBody>
      <dsp:txXfrm>
        <a:off x="13990854" y="2446689"/>
        <a:ext cx="3480955" cy="866785"/>
      </dsp:txXfrm>
    </dsp:sp>
    <dsp:sp modelId="{28DC42C3-96FC-9C40-81D9-9CC73CD8FC11}">
      <dsp:nvSpPr>
        <dsp:cNvPr id="0" name=""/>
        <dsp:cNvSpPr/>
      </dsp:nvSpPr>
      <dsp:spPr>
        <a:xfrm>
          <a:off x="13990854" y="3668715"/>
          <a:ext cx="3898319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质量互变规律</a:t>
          </a:r>
        </a:p>
      </dsp:txBody>
      <dsp:txXfrm>
        <a:off x="13990854" y="3668715"/>
        <a:ext cx="3898319" cy="866785"/>
      </dsp:txXfrm>
    </dsp:sp>
    <dsp:sp modelId="{52680310-7E97-C849-AB8A-46C835D1C448}">
      <dsp:nvSpPr>
        <dsp:cNvPr id="0" name=""/>
        <dsp:cNvSpPr/>
      </dsp:nvSpPr>
      <dsp:spPr>
        <a:xfrm>
          <a:off x="13990854" y="4890741"/>
          <a:ext cx="4840416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否定之否定规律</a:t>
          </a:r>
        </a:p>
      </dsp:txBody>
      <dsp:txXfrm>
        <a:off x="13990854" y="4890741"/>
        <a:ext cx="4840416" cy="866785"/>
      </dsp:txXfrm>
    </dsp:sp>
    <dsp:sp modelId="{28F6D76B-3C1C-3F42-BA75-E327EA31ED2E}">
      <dsp:nvSpPr>
        <dsp:cNvPr id="0" name=""/>
        <dsp:cNvSpPr/>
      </dsp:nvSpPr>
      <dsp:spPr>
        <a:xfrm>
          <a:off x="11050859" y="8629212"/>
          <a:ext cx="2250943" cy="7219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五对范畴</a:t>
          </a:r>
        </a:p>
      </dsp:txBody>
      <dsp:txXfrm>
        <a:off x="11050859" y="8629212"/>
        <a:ext cx="2250943" cy="721997"/>
      </dsp:txXfrm>
    </dsp:sp>
    <dsp:sp modelId="{CD6DB65C-CE61-0440-A26F-CC9A91D57462}">
      <dsp:nvSpPr>
        <dsp:cNvPr id="0" name=""/>
        <dsp:cNvSpPr/>
      </dsp:nvSpPr>
      <dsp:spPr>
        <a:xfrm>
          <a:off x="13870186" y="6112767"/>
          <a:ext cx="2841920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原因和结果</a:t>
          </a:r>
        </a:p>
      </dsp:txBody>
      <dsp:txXfrm>
        <a:off x="13870186" y="6112767"/>
        <a:ext cx="2841920" cy="866785"/>
      </dsp:txXfrm>
    </dsp:sp>
    <dsp:sp modelId="{53CE7854-1D7B-B949-B060-813F96FF4ABF}">
      <dsp:nvSpPr>
        <dsp:cNvPr id="0" name=""/>
        <dsp:cNvSpPr/>
      </dsp:nvSpPr>
      <dsp:spPr>
        <a:xfrm>
          <a:off x="13870186" y="7334793"/>
          <a:ext cx="4574640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必然性和偶然性</a:t>
          </a:r>
        </a:p>
      </dsp:txBody>
      <dsp:txXfrm>
        <a:off x="13870186" y="7334793"/>
        <a:ext cx="4574640" cy="866785"/>
      </dsp:txXfrm>
    </dsp:sp>
    <dsp:sp modelId="{795EDBB2-BEA3-0145-8A41-96B4E1E04EE9}">
      <dsp:nvSpPr>
        <dsp:cNvPr id="0" name=""/>
        <dsp:cNvSpPr/>
      </dsp:nvSpPr>
      <dsp:spPr>
        <a:xfrm>
          <a:off x="13870186" y="8556818"/>
          <a:ext cx="4504472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可能性和现实性</a:t>
          </a:r>
        </a:p>
      </dsp:txBody>
      <dsp:txXfrm>
        <a:off x="13870186" y="8556818"/>
        <a:ext cx="4504472" cy="866785"/>
      </dsp:txXfrm>
    </dsp:sp>
    <dsp:sp modelId="{613E6BF2-F330-5944-B3FB-30BA09F32FF2}">
      <dsp:nvSpPr>
        <dsp:cNvPr id="0" name=""/>
        <dsp:cNvSpPr/>
      </dsp:nvSpPr>
      <dsp:spPr>
        <a:xfrm>
          <a:off x="13870186" y="9778844"/>
          <a:ext cx="2841920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内容和形式</a:t>
          </a:r>
        </a:p>
      </dsp:txBody>
      <dsp:txXfrm>
        <a:off x="13870186" y="9778844"/>
        <a:ext cx="2841920" cy="866785"/>
      </dsp:txXfrm>
    </dsp:sp>
    <dsp:sp modelId="{1324FE1F-2A91-D142-94C8-E3E244A2114B}">
      <dsp:nvSpPr>
        <dsp:cNvPr id="0" name=""/>
        <dsp:cNvSpPr/>
      </dsp:nvSpPr>
      <dsp:spPr>
        <a:xfrm>
          <a:off x="13870186" y="11000870"/>
          <a:ext cx="2841920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现象和本质</a:t>
          </a:r>
        </a:p>
      </dsp:txBody>
      <dsp:txXfrm>
        <a:off x="13870186" y="11000870"/>
        <a:ext cx="2841920" cy="866785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10DAD-F48A-C649-9E53-0305FBF611E3}">
      <dsp:nvSpPr>
        <dsp:cNvPr id="0" name=""/>
        <dsp:cNvSpPr/>
      </dsp:nvSpPr>
      <dsp:spPr>
        <a:xfrm>
          <a:off x="2271019" y="1091402"/>
          <a:ext cx="232790" cy="4841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6395" y="0"/>
              </a:lnTo>
              <a:lnTo>
                <a:pt x="116395" y="484141"/>
              </a:lnTo>
              <a:lnTo>
                <a:pt x="232790" y="48414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318380-2292-D541-ABFE-2D920CB66504}">
      <dsp:nvSpPr>
        <dsp:cNvPr id="0" name=""/>
        <dsp:cNvSpPr/>
      </dsp:nvSpPr>
      <dsp:spPr>
        <a:xfrm>
          <a:off x="2271019" y="1045682"/>
          <a:ext cx="23279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16395" y="45720"/>
              </a:lnTo>
              <a:lnTo>
                <a:pt x="116395" y="65543"/>
              </a:lnTo>
              <a:lnTo>
                <a:pt x="232790" y="6554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60A6B2-CDC2-D241-8F71-521C3A05BA16}">
      <dsp:nvSpPr>
        <dsp:cNvPr id="0" name=""/>
        <dsp:cNvSpPr/>
      </dsp:nvSpPr>
      <dsp:spPr>
        <a:xfrm>
          <a:off x="3474105" y="627084"/>
          <a:ext cx="232790" cy="2502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6395" y="0"/>
              </a:lnTo>
              <a:lnTo>
                <a:pt x="116395" y="250250"/>
              </a:lnTo>
              <a:lnTo>
                <a:pt x="232790" y="25025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4C70B-9F6C-F641-B72E-88AF43630A10}">
      <dsp:nvSpPr>
        <dsp:cNvPr id="0" name=""/>
        <dsp:cNvSpPr/>
      </dsp:nvSpPr>
      <dsp:spPr>
        <a:xfrm>
          <a:off x="3474105" y="376834"/>
          <a:ext cx="232790" cy="250250"/>
        </a:xfrm>
        <a:custGeom>
          <a:avLst/>
          <a:gdLst/>
          <a:ahLst/>
          <a:cxnLst/>
          <a:rect l="0" t="0" r="0" b="0"/>
          <a:pathLst>
            <a:path>
              <a:moveTo>
                <a:pt x="0" y="250250"/>
              </a:moveTo>
              <a:lnTo>
                <a:pt x="116395" y="250250"/>
              </a:lnTo>
              <a:lnTo>
                <a:pt x="116395" y="0"/>
              </a:lnTo>
              <a:lnTo>
                <a:pt x="2327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59E1F4-009E-6340-8F18-7D9D295CE324}">
      <dsp:nvSpPr>
        <dsp:cNvPr id="0" name=""/>
        <dsp:cNvSpPr/>
      </dsp:nvSpPr>
      <dsp:spPr>
        <a:xfrm>
          <a:off x="2271019" y="627084"/>
          <a:ext cx="232790" cy="464318"/>
        </a:xfrm>
        <a:custGeom>
          <a:avLst/>
          <a:gdLst/>
          <a:ahLst/>
          <a:cxnLst/>
          <a:rect l="0" t="0" r="0" b="0"/>
          <a:pathLst>
            <a:path>
              <a:moveTo>
                <a:pt x="0" y="464318"/>
              </a:moveTo>
              <a:lnTo>
                <a:pt x="116395" y="464318"/>
              </a:lnTo>
              <a:lnTo>
                <a:pt x="116395" y="0"/>
              </a:lnTo>
              <a:lnTo>
                <a:pt x="23279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21F532-FAC5-2748-AB96-18B4E22D8B08}">
      <dsp:nvSpPr>
        <dsp:cNvPr id="0" name=""/>
        <dsp:cNvSpPr/>
      </dsp:nvSpPr>
      <dsp:spPr>
        <a:xfrm>
          <a:off x="215" y="841885"/>
          <a:ext cx="2270804" cy="4990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普遍联系和永恒发展</a:t>
          </a:r>
        </a:p>
      </dsp:txBody>
      <dsp:txXfrm>
        <a:off x="215" y="841885"/>
        <a:ext cx="2270804" cy="499035"/>
      </dsp:txXfrm>
    </dsp:sp>
    <dsp:sp modelId="{0792132F-0ABC-CA4C-AB08-F3E836B0EA78}">
      <dsp:nvSpPr>
        <dsp:cNvPr id="0" name=""/>
        <dsp:cNvSpPr/>
      </dsp:nvSpPr>
      <dsp:spPr>
        <a:xfrm>
          <a:off x="2503810" y="459408"/>
          <a:ext cx="970295" cy="33535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两大特点</a:t>
          </a:r>
        </a:p>
      </dsp:txBody>
      <dsp:txXfrm>
        <a:off x="2503810" y="459408"/>
        <a:ext cx="970295" cy="335352"/>
      </dsp:txXfrm>
    </dsp:sp>
    <dsp:sp modelId="{EDE135D9-B8F1-3A4E-AF37-A2EBD2944053}">
      <dsp:nvSpPr>
        <dsp:cNvPr id="0" name=""/>
        <dsp:cNvSpPr/>
      </dsp:nvSpPr>
      <dsp:spPr>
        <a:xfrm>
          <a:off x="3706896" y="199331"/>
          <a:ext cx="1163954" cy="35500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联系</a:t>
          </a:r>
        </a:p>
      </dsp:txBody>
      <dsp:txXfrm>
        <a:off x="3706896" y="199331"/>
        <a:ext cx="1163954" cy="355005"/>
      </dsp:txXfrm>
    </dsp:sp>
    <dsp:sp modelId="{20F7C7F5-3E37-3D4C-93F7-A0AE2F4C1040}">
      <dsp:nvSpPr>
        <dsp:cNvPr id="0" name=""/>
        <dsp:cNvSpPr/>
      </dsp:nvSpPr>
      <dsp:spPr>
        <a:xfrm>
          <a:off x="3706896" y="699831"/>
          <a:ext cx="1163954" cy="3550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sp:txBody>
      <dsp:txXfrm>
        <a:off x="3706896" y="699831"/>
        <a:ext cx="1163954" cy="355005"/>
      </dsp:txXfrm>
    </dsp:sp>
    <dsp:sp modelId="{A1275447-9F12-E641-B80B-86E1F8345DAE}">
      <dsp:nvSpPr>
        <dsp:cNvPr id="0" name=""/>
        <dsp:cNvSpPr/>
      </dsp:nvSpPr>
      <dsp:spPr>
        <a:xfrm>
          <a:off x="2503810" y="940255"/>
          <a:ext cx="971331" cy="3419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三大规律</a:t>
          </a:r>
        </a:p>
      </dsp:txBody>
      <dsp:txXfrm>
        <a:off x="2503810" y="940255"/>
        <a:ext cx="971331" cy="341941"/>
      </dsp:txXfrm>
    </dsp:sp>
    <dsp:sp modelId="{28F6D76B-3C1C-3F42-BA75-E327EA31ED2E}">
      <dsp:nvSpPr>
        <dsp:cNvPr id="0" name=""/>
        <dsp:cNvSpPr/>
      </dsp:nvSpPr>
      <dsp:spPr>
        <a:xfrm>
          <a:off x="2503810" y="1427691"/>
          <a:ext cx="921909" cy="2957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五对范畴</a:t>
          </a:r>
        </a:p>
      </dsp:txBody>
      <dsp:txXfrm>
        <a:off x="2503810" y="1427691"/>
        <a:ext cx="921909" cy="29570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2381521" y="1223704"/>
          <a:ext cx="273129" cy="724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724669"/>
              </a:lnTo>
              <a:lnTo>
                <a:pt x="273129" y="72466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2381521" y="1177984"/>
          <a:ext cx="273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36564" y="45720"/>
              </a:lnTo>
              <a:lnTo>
                <a:pt x="136564" y="48856"/>
              </a:lnTo>
              <a:lnTo>
                <a:pt x="273129" y="4885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B0283-437A-5344-8822-1B528AF9462F}">
      <dsp:nvSpPr>
        <dsp:cNvPr id="0" name=""/>
        <dsp:cNvSpPr/>
      </dsp:nvSpPr>
      <dsp:spPr>
        <a:xfrm>
          <a:off x="4920256" y="502171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293613"/>
              </a:lnTo>
              <a:lnTo>
                <a:pt x="273129" y="29361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603C6-46F5-7842-A5BB-A356C62CD752}">
      <dsp:nvSpPr>
        <dsp:cNvPr id="0" name=""/>
        <dsp:cNvSpPr/>
      </dsp:nvSpPr>
      <dsp:spPr>
        <a:xfrm>
          <a:off x="4920256" y="208557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293613"/>
              </a:moveTo>
              <a:lnTo>
                <a:pt x="136564" y="293613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2381521" y="502171"/>
          <a:ext cx="273129" cy="721532"/>
        </a:xfrm>
        <a:custGeom>
          <a:avLst/>
          <a:gdLst/>
          <a:ahLst/>
          <a:cxnLst/>
          <a:rect l="0" t="0" r="0" b="0"/>
          <a:pathLst>
            <a:path>
              <a:moveTo>
                <a:pt x="0" y="721532"/>
              </a:moveTo>
              <a:lnTo>
                <a:pt x="136564" y="721532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EFFBE-6B14-CB43-A649-F2C0E39C02A0}">
      <dsp:nvSpPr>
        <dsp:cNvPr id="0" name=""/>
        <dsp:cNvSpPr/>
      </dsp:nvSpPr>
      <dsp:spPr>
        <a:xfrm>
          <a:off x="252152" y="966091"/>
          <a:ext cx="2129369" cy="5152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sp:txBody>
      <dsp:txXfrm>
        <a:off x="252152" y="966091"/>
        <a:ext cx="2129369" cy="515225"/>
      </dsp:txXfrm>
    </dsp:sp>
    <dsp:sp modelId="{141E662C-C174-534F-88CC-E3784BA55203}">
      <dsp:nvSpPr>
        <dsp:cNvPr id="0" name=""/>
        <dsp:cNvSpPr/>
      </dsp:nvSpPr>
      <dsp:spPr>
        <a:xfrm>
          <a:off x="2654650" y="218080"/>
          <a:ext cx="2265605" cy="56818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</a:p>
      </dsp:txBody>
      <dsp:txXfrm>
        <a:off x="2654650" y="218080"/>
        <a:ext cx="2265605" cy="568181"/>
      </dsp:txXfrm>
    </dsp:sp>
    <dsp:sp modelId="{C974270C-A063-1F40-A440-8E1491B0147E}">
      <dsp:nvSpPr>
        <dsp:cNvPr id="0" name=""/>
        <dsp:cNvSpPr/>
      </dsp:nvSpPr>
      <dsp:spPr>
        <a:xfrm>
          <a:off x="5193385" y="296"/>
          <a:ext cx="1365645" cy="41652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>
              <a:solidFill>
                <a:schemeClr val="tx1"/>
              </a:solidFill>
            </a:rPr>
            <a:t>唯物和唯心</a:t>
          </a:r>
        </a:p>
      </dsp:txBody>
      <dsp:txXfrm>
        <a:off x="5193385" y="296"/>
        <a:ext cx="1365645" cy="416521"/>
      </dsp:txXfrm>
    </dsp:sp>
    <dsp:sp modelId="{D0CD57B1-9CFF-5B44-A3FF-0300A045D841}">
      <dsp:nvSpPr>
        <dsp:cNvPr id="0" name=""/>
        <dsp:cNvSpPr/>
      </dsp:nvSpPr>
      <dsp:spPr>
        <a:xfrm>
          <a:off x="5193385" y="587524"/>
          <a:ext cx="1365645" cy="41652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>
              <a:solidFill>
                <a:schemeClr val="bg1"/>
              </a:solidFill>
            </a:rPr>
            <a:t>物质</a:t>
          </a:r>
        </a:p>
      </dsp:txBody>
      <dsp:txXfrm>
        <a:off x="5193385" y="587524"/>
        <a:ext cx="1365645" cy="416521"/>
      </dsp:txXfrm>
    </dsp:sp>
    <dsp:sp modelId="{57F1799C-9E31-2740-BAA4-93B871B0A4C3}">
      <dsp:nvSpPr>
        <dsp:cNvPr id="0" name=""/>
        <dsp:cNvSpPr/>
      </dsp:nvSpPr>
      <dsp:spPr>
        <a:xfrm>
          <a:off x="2654650" y="956967"/>
          <a:ext cx="2294202" cy="5397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</a:p>
      </dsp:txBody>
      <dsp:txXfrm>
        <a:off x="2654650" y="956967"/>
        <a:ext cx="2294202" cy="539745"/>
      </dsp:txXfrm>
    </dsp:sp>
    <dsp:sp modelId="{D4BE8BC5-9FAB-784D-9608-092FBC546049}">
      <dsp:nvSpPr>
        <dsp:cNvPr id="0" name=""/>
        <dsp:cNvSpPr/>
      </dsp:nvSpPr>
      <dsp:spPr>
        <a:xfrm>
          <a:off x="2654650" y="1667419"/>
          <a:ext cx="2865124" cy="5619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</a:p>
      </dsp:txBody>
      <dsp:txXfrm>
        <a:off x="2654650" y="1667419"/>
        <a:ext cx="2865124" cy="561908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10DAD-F48A-C649-9E53-0305FBF611E3}">
      <dsp:nvSpPr>
        <dsp:cNvPr id="0" name=""/>
        <dsp:cNvSpPr/>
      </dsp:nvSpPr>
      <dsp:spPr>
        <a:xfrm>
          <a:off x="2271019" y="1091402"/>
          <a:ext cx="232790" cy="4841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6395" y="0"/>
              </a:lnTo>
              <a:lnTo>
                <a:pt x="116395" y="484141"/>
              </a:lnTo>
              <a:lnTo>
                <a:pt x="232790" y="48414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318380-2292-D541-ABFE-2D920CB66504}">
      <dsp:nvSpPr>
        <dsp:cNvPr id="0" name=""/>
        <dsp:cNvSpPr/>
      </dsp:nvSpPr>
      <dsp:spPr>
        <a:xfrm>
          <a:off x="2271019" y="1045682"/>
          <a:ext cx="23279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16395" y="45720"/>
              </a:lnTo>
              <a:lnTo>
                <a:pt x="116395" y="65543"/>
              </a:lnTo>
              <a:lnTo>
                <a:pt x="232790" y="6554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60A6B2-CDC2-D241-8F71-521C3A05BA16}">
      <dsp:nvSpPr>
        <dsp:cNvPr id="0" name=""/>
        <dsp:cNvSpPr/>
      </dsp:nvSpPr>
      <dsp:spPr>
        <a:xfrm>
          <a:off x="3474105" y="627084"/>
          <a:ext cx="232790" cy="2502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6395" y="0"/>
              </a:lnTo>
              <a:lnTo>
                <a:pt x="116395" y="250250"/>
              </a:lnTo>
              <a:lnTo>
                <a:pt x="232790" y="25025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4C70B-9F6C-F641-B72E-88AF43630A10}">
      <dsp:nvSpPr>
        <dsp:cNvPr id="0" name=""/>
        <dsp:cNvSpPr/>
      </dsp:nvSpPr>
      <dsp:spPr>
        <a:xfrm>
          <a:off x="3474105" y="376834"/>
          <a:ext cx="232790" cy="250250"/>
        </a:xfrm>
        <a:custGeom>
          <a:avLst/>
          <a:gdLst/>
          <a:ahLst/>
          <a:cxnLst/>
          <a:rect l="0" t="0" r="0" b="0"/>
          <a:pathLst>
            <a:path>
              <a:moveTo>
                <a:pt x="0" y="250250"/>
              </a:moveTo>
              <a:lnTo>
                <a:pt x="116395" y="250250"/>
              </a:lnTo>
              <a:lnTo>
                <a:pt x="116395" y="0"/>
              </a:lnTo>
              <a:lnTo>
                <a:pt x="2327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59E1F4-009E-6340-8F18-7D9D295CE324}">
      <dsp:nvSpPr>
        <dsp:cNvPr id="0" name=""/>
        <dsp:cNvSpPr/>
      </dsp:nvSpPr>
      <dsp:spPr>
        <a:xfrm>
          <a:off x="2271019" y="627084"/>
          <a:ext cx="232790" cy="464318"/>
        </a:xfrm>
        <a:custGeom>
          <a:avLst/>
          <a:gdLst/>
          <a:ahLst/>
          <a:cxnLst/>
          <a:rect l="0" t="0" r="0" b="0"/>
          <a:pathLst>
            <a:path>
              <a:moveTo>
                <a:pt x="0" y="464318"/>
              </a:moveTo>
              <a:lnTo>
                <a:pt x="116395" y="464318"/>
              </a:lnTo>
              <a:lnTo>
                <a:pt x="116395" y="0"/>
              </a:lnTo>
              <a:lnTo>
                <a:pt x="23279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21F532-FAC5-2748-AB96-18B4E22D8B08}">
      <dsp:nvSpPr>
        <dsp:cNvPr id="0" name=""/>
        <dsp:cNvSpPr/>
      </dsp:nvSpPr>
      <dsp:spPr>
        <a:xfrm>
          <a:off x="215" y="841885"/>
          <a:ext cx="2270804" cy="4990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普遍联系和永恒发展</a:t>
          </a:r>
        </a:p>
      </dsp:txBody>
      <dsp:txXfrm>
        <a:off x="215" y="841885"/>
        <a:ext cx="2270804" cy="499035"/>
      </dsp:txXfrm>
    </dsp:sp>
    <dsp:sp modelId="{0792132F-0ABC-CA4C-AB08-F3E836B0EA78}">
      <dsp:nvSpPr>
        <dsp:cNvPr id="0" name=""/>
        <dsp:cNvSpPr/>
      </dsp:nvSpPr>
      <dsp:spPr>
        <a:xfrm>
          <a:off x="2503810" y="459408"/>
          <a:ext cx="970295" cy="33535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两大特点</a:t>
          </a:r>
        </a:p>
      </dsp:txBody>
      <dsp:txXfrm>
        <a:off x="2503810" y="459408"/>
        <a:ext cx="970295" cy="335352"/>
      </dsp:txXfrm>
    </dsp:sp>
    <dsp:sp modelId="{EDE135D9-B8F1-3A4E-AF37-A2EBD2944053}">
      <dsp:nvSpPr>
        <dsp:cNvPr id="0" name=""/>
        <dsp:cNvSpPr/>
      </dsp:nvSpPr>
      <dsp:spPr>
        <a:xfrm>
          <a:off x="3706896" y="199331"/>
          <a:ext cx="1163954" cy="35500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联系</a:t>
          </a:r>
        </a:p>
      </dsp:txBody>
      <dsp:txXfrm>
        <a:off x="3706896" y="199331"/>
        <a:ext cx="1163954" cy="355005"/>
      </dsp:txXfrm>
    </dsp:sp>
    <dsp:sp modelId="{20F7C7F5-3E37-3D4C-93F7-A0AE2F4C1040}">
      <dsp:nvSpPr>
        <dsp:cNvPr id="0" name=""/>
        <dsp:cNvSpPr/>
      </dsp:nvSpPr>
      <dsp:spPr>
        <a:xfrm>
          <a:off x="3706896" y="699831"/>
          <a:ext cx="1163954" cy="3550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sp:txBody>
      <dsp:txXfrm>
        <a:off x="3706896" y="699831"/>
        <a:ext cx="1163954" cy="355005"/>
      </dsp:txXfrm>
    </dsp:sp>
    <dsp:sp modelId="{A1275447-9F12-E641-B80B-86E1F8345DAE}">
      <dsp:nvSpPr>
        <dsp:cNvPr id="0" name=""/>
        <dsp:cNvSpPr/>
      </dsp:nvSpPr>
      <dsp:spPr>
        <a:xfrm>
          <a:off x="2503810" y="940255"/>
          <a:ext cx="971331" cy="3419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三大规律</a:t>
          </a:r>
        </a:p>
      </dsp:txBody>
      <dsp:txXfrm>
        <a:off x="2503810" y="940255"/>
        <a:ext cx="971331" cy="341941"/>
      </dsp:txXfrm>
    </dsp:sp>
    <dsp:sp modelId="{28F6D76B-3C1C-3F42-BA75-E327EA31ED2E}">
      <dsp:nvSpPr>
        <dsp:cNvPr id="0" name=""/>
        <dsp:cNvSpPr/>
      </dsp:nvSpPr>
      <dsp:spPr>
        <a:xfrm>
          <a:off x="2503810" y="1427691"/>
          <a:ext cx="921909" cy="2957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五对范畴</a:t>
          </a:r>
        </a:p>
      </dsp:txBody>
      <dsp:txXfrm>
        <a:off x="2503810" y="1427691"/>
        <a:ext cx="921909" cy="295705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10DAD-F48A-C649-9E53-0305FBF611E3}">
      <dsp:nvSpPr>
        <dsp:cNvPr id="0" name=""/>
        <dsp:cNvSpPr/>
      </dsp:nvSpPr>
      <dsp:spPr>
        <a:xfrm>
          <a:off x="2271019" y="1091402"/>
          <a:ext cx="232790" cy="4841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6395" y="0"/>
              </a:lnTo>
              <a:lnTo>
                <a:pt x="116395" y="484141"/>
              </a:lnTo>
              <a:lnTo>
                <a:pt x="232790" y="48414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318380-2292-D541-ABFE-2D920CB66504}">
      <dsp:nvSpPr>
        <dsp:cNvPr id="0" name=""/>
        <dsp:cNvSpPr/>
      </dsp:nvSpPr>
      <dsp:spPr>
        <a:xfrm>
          <a:off x="2271019" y="1045682"/>
          <a:ext cx="23279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16395" y="45720"/>
              </a:lnTo>
              <a:lnTo>
                <a:pt x="116395" y="65543"/>
              </a:lnTo>
              <a:lnTo>
                <a:pt x="232790" y="6554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60A6B2-CDC2-D241-8F71-521C3A05BA16}">
      <dsp:nvSpPr>
        <dsp:cNvPr id="0" name=""/>
        <dsp:cNvSpPr/>
      </dsp:nvSpPr>
      <dsp:spPr>
        <a:xfrm>
          <a:off x="3474105" y="627084"/>
          <a:ext cx="232790" cy="2502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6395" y="0"/>
              </a:lnTo>
              <a:lnTo>
                <a:pt x="116395" y="250250"/>
              </a:lnTo>
              <a:lnTo>
                <a:pt x="232790" y="25025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4C70B-9F6C-F641-B72E-88AF43630A10}">
      <dsp:nvSpPr>
        <dsp:cNvPr id="0" name=""/>
        <dsp:cNvSpPr/>
      </dsp:nvSpPr>
      <dsp:spPr>
        <a:xfrm>
          <a:off x="3474105" y="376834"/>
          <a:ext cx="232790" cy="250250"/>
        </a:xfrm>
        <a:custGeom>
          <a:avLst/>
          <a:gdLst/>
          <a:ahLst/>
          <a:cxnLst/>
          <a:rect l="0" t="0" r="0" b="0"/>
          <a:pathLst>
            <a:path>
              <a:moveTo>
                <a:pt x="0" y="250250"/>
              </a:moveTo>
              <a:lnTo>
                <a:pt x="116395" y="250250"/>
              </a:lnTo>
              <a:lnTo>
                <a:pt x="116395" y="0"/>
              </a:lnTo>
              <a:lnTo>
                <a:pt x="2327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59E1F4-009E-6340-8F18-7D9D295CE324}">
      <dsp:nvSpPr>
        <dsp:cNvPr id="0" name=""/>
        <dsp:cNvSpPr/>
      </dsp:nvSpPr>
      <dsp:spPr>
        <a:xfrm>
          <a:off x="2271019" y="627084"/>
          <a:ext cx="232790" cy="464318"/>
        </a:xfrm>
        <a:custGeom>
          <a:avLst/>
          <a:gdLst/>
          <a:ahLst/>
          <a:cxnLst/>
          <a:rect l="0" t="0" r="0" b="0"/>
          <a:pathLst>
            <a:path>
              <a:moveTo>
                <a:pt x="0" y="464318"/>
              </a:moveTo>
              <a:lnTo>
                <a:pt x="116395" y="464318"/>
              </a:lnTo>
              <a:lnTo>
                <a:pt x="116395" y="0"/>
              </a:lnTo>
              <a:lnTo>
                <a:pt x="23279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21F532-FAC5-2748-AB96-18B4E22D8B08}">
      <dsp:nvSpPr>
        <dsp:cNvPr id="0" name=""/>
        <dsp:cNvSpPr/>
      </dsp:nvSpPr>
      <dsp:spPr>
        <a:xfrm>
          <a:off x="215" y="841885"/>
          <a:ext cx="2270804" cy="4990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普遍联系和永恒发展</a:t>
          </a:r>
        </a:p>
      </dsp:txBody>
      <dsp:txXfrm>
        <a:off x="215" y="841885"/>
        <a:ext cx="2270804" cy="499035"/>
      </dsp:txXfrm>
    </dsp:sp>
    <dsp:sp modelId="{0792132F-0ABC-CA4C-AB08-F3E836B0EA78}">
      <dsp:nvSpPr>
        <dsp:cNvPr id="0" name=""/>
        <dsp:cNvSpPr/>
      </dsp:nvSpPr>
      <dsp:spPr>
        <a:xfrm>
          <a:off x="2503810" y="459408"/>
          <a:ext cx="970295" cy="33535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两大特点</a:t>
          </a:r>
        </a:p>
      </dsp:txBody>
      <dsp:txXfrm>
        <a:off x="2503810" y="459408"/>
        <a:ext cx="970295" cy="335352"/>
      </dsp:txXfrm>
    </dsp:sp>
    <dsp:sp modelId="{EDE135D9-B8F1-3A4E-AF37-A2EBD2944053}">
      <dsp:nvSpPr>
        <dsp:cNvPr id="0" name=""/>
        <dsp:cNvSpPr/>
      </dsp:nvSpPr>
      <dsp:spPr>
        <a:xfrm>
          <a:off x="3706896" y="199331"/>
          <a:ext cx="1163954" cy="35500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联系</a:t>
          </a:r>
        </a:p>
      </dsp:txBody>
      <dsp:txXfrm>
        <a:off x="3706896" y="199331"/>
        <a:ext cx="1163954" cy="355005"/>
      </dsp:txXfrm>
    </dsp:sp>
    <dsp:sp modelId="{20F7C7F5-3E37-3D4C-93F7-A0AE2F4C1040}">
      <dsp:nvSpPr>
        <dsp:cNvPr id="0" name=""/>
        <dsp:cNvSpPr/>
      </dsp:nvSpPr>
      <dsp:spPr>
        <a:xfrm>
          <a:off x="3706896" y="699831"/>
          <a:ext cx="1163954" cy="3550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sp:txBody>
      <dsp:txXfrm>
        <a:off x="3706896" y="699831"/>
        <a:ext cx="1163954" cy="355005"/>
      </dsp:txXfrm>
    </dsp:sp>
    <dsp:sp modelId="{A1275447-9F12-E641-B80B-86E1F8345DAE}">
      <dsp:nvSpPr>
        <dsp:cNvPr id="0" name=""/>
        <dsp:cNvSpPr/>
      </dsp:nvSpPr>
      <dsp:spPr>
        <a:xfrm>
          <a:off x="2503810" y="940255"/>
          <a:ext cx="971331" cy="3419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三大规律</a:t>
          </a:r>
        </a:p>
      </dsp:txBody>
      <dsp:txXfrm>
        <a:off x="2503810" y="940255"/>
        <a:ext cx="971331" cy="341941"/>
      </dsp:txXfrm>
    </dsp:sp>
    <dsp:sp modelId="{28F6D76B-3C1C-3F42-BA75-E327EA31ED2E}">
      <dsp:nvSpPr>
        <dsp:cNvPr id="0" name=""/>
        <dsp:cNvSpPr/>
      </dsp:nvSpPr>
      <dsp:spPr>
        <a:xfrm>
          <a:off x="2503810" y="1427691"/>
          <a:ext cx="921909" cy="2957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五对范畴</a:t>
          </a:r>
        </a:p>
      </dsp:txBody>
      <dsp:txXfrm>
        <a:off x="2503810" y="1427691"/>
        <a:ext cx="921909" cy="295705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10DAD-F48A-C649-9E53-0305FBF611E3}">
      <dsp:nvSpPr>
        <dsp:cNvPr id="0" name=""/>
        <dsp:cNvSpPr/>
      </dsp:nvSpPr>
      <dsp:spPr>
        <a:xfrm>
          <a:off x="2271019" y="1091402"/>
          <a:ext cx="232790" cy="4841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6395" y="0"/>
              </a:lnTo>
              <a:lnTo>
                <a:pt x="116395" y="484141"/>
              </a:lnTo>
              <a:lnTo>
                <a:pt x="232790" y="48414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318380-2292-D541-ABFE-2D920CB66504}">
      <dsp:nvSpPr>
        <dsp:cNvPr id="0" name=""/>
        <dsp:cNvSpPr/>
      </dsp:nvSpPr>
      <dsp:spPr>
        <a:xfrm>
          <a:off x="2271019" y="1045682"/>
          <a:ext cx="23279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16395" y="45720"/>
              </a:lnTo>
              <a:lnTo>
                <a:pt x="116395" y="65543"/>
              </a:lnTo>
              <a:lnTo>
                <a:pt x="232790" y="6554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60A6B2-CDC2-D241-8F71-521C3A05BA16}">
      <dsp:nvSpPr>
        <dsp:cNvPr id="0" name=""/>
        <dsp:cNvSpPr/>
      </dsp:nvSpPr>
      <dsp:spPr>
        <a:xfrm>
          <a:off x="3474105" y="627084"/>
          <a:ext cx="232790" cy="2502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6395" y="0"/>
              </a:lnTo>
              <a:lnTo>
                <a:pt x="116395" y="250250"/>
              </a:lnTo>
              <a:lnTo>
                <a:pt x="232790" y="25025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4C70B-9F6C-F641-B72E-88AF43630A10}">
      <dsp:nvSpPr>
        <dsp:cNvPr id="0" name=""/>
        <dsp:cNvSpPr/>
      </dsp:nvSpPr>
      <dsp:spPr>
        <a:xfrm>
          <a:off x="3474105" y="376834"/>
          <a:ext cx="232790" cy="250250"/>
        </a:xfrm>
        <a:custGeom>
          <a:avLst/>
          <a:gdLst/>
          <a:ahLst/>
          <a:cxnLst/>
          <a:rect l="0" t="0" r="0" b="0"/>
          <a:pathLst>
            <a:path>
              <a:moveTo>
                <a:pt x="0" y="250250"/>
              </a:moveTo>
              <a:lnTo>
                <a:pt x="116395" y="250250"/>
              </a:lnTo>
              <a:lnTo>
                <a:pt x="116395" y="0"/>
              </a:lnTo>
              <a:lnTo>
                <a:pt x="2327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59E1F4-009E-6340-8F18-7D9D295CE324}">
      <dsp:nvSpPr>
        <dsp:cNvPr id="0" name=""/>
        <dsp:cNvSpPr/>
      </dsp:nvSpPr>
      <dsp:spPr>
        <a:xfrm>
          <a:off x="2271019" y="627084"/>
          <a:ext cx="232790" cy="464318"/>
        </a:xfrm>
        <a:custGeom>
          <a:avLst/>
          <a:gdLst/>
          <a:ahLst/>
          <a:cxnLst/>
          <a:rect l="0" t="0" r="0" b="0"/>
          <a:pathLst>
            <a:path>
              <a:moveTo>
                <a:pt x="0" y="464318"/>
              </a:moveTo>
              <a:lnTo>
                <a:pt x="116395" y="464318"/>
              </a:lnTo>
              <a:lnTo>
                <a:pt x="116395" y="0"/>
              </a:lnTo>
              <a:lnTo>
                <a:pt x="23279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21F532-FAC5-2748-AB96-18B4E22D8B08}">
      <dsp:nvSpPr>
        <dsp:cNvPr id="0" name=""/>
        <dsp:cNvSpPr/>
      </dsp:nvSpPr>
      <dsp:spPr>
        <a:xfrm>
          <a:off x="215" y="841885"/>
          <a:ext cx="2270804" cy="4990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普遍联系和永恒发展</a:t>
          </a:r>
        </a:p>
      </dsp:txBody>
      <dsp:txXfrm>
        <a:off x="215" y="841885"/>
        <a:ext cx="2270804" cy="499035"/>
      </dsp:txXfrm>
    </dsp:sp>
    <dsp:sp modelId="{0792132F-0ABC-CA4C-AB08-F3E836B0EA78}">
      <dsp:nvSpPr>
        <dsp:cNvPr id="0" name=""/>
        <dsp:cNvSpPr/>
      </dsp:nvSpPr>
      <dsp:spPr>
        <a:xfrm>
          <a:off x="2503810" y="459408"/>
          <a:ext cx="970295" cy="33535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两大特点</a:t>
          </a:r>
        </a:p>
      </dsp:txBody>
      <dsp:txXfrm>
        <a:off x="2503810" y="459408"/>
        <a:ext cx="970295" cy="335352"/>
      </dsp:txXfrm>
    </dsp:sp>
    <dsp:sp modelId="{EDE135D9-B8F1-3A4E-AF37-A2EBD2944053}">
      <dsp:nvSpPr>
        <dsp:cNvPr id="0" name=""/>
        <dsp:cNvSpPr/>
      </dsp:nvSpPr>
      <dsp:spPr>
        <a:xfrm>
          <a:off x="3706896" y="199331"/>
          <a:ext cx="1163954" cy="35500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联系</a:t>
          </a:r>
        </a:p>
      </dsp:txBody>
      <dsp:txXfrm>
        <a:off x="3706896" y="199331"/>
        <a:ext cx="1163954" cy="355005"/>
      </dsp:txXfrm>
    </dsp:sp>
    <dsp:sp modelId="{20F7C7F5-3E37-3D4C-93F7-A0AE2F4C1040}">
      <dsp:nvSpPr>
        <dsp:cNvPr id="0" name=""/>
        <dsp:cNvSpPr/>
      </dsp:nvSpPr>
      <dsp:spPr>
        <a:xfrm>
          <a:off x="3706896" y="699831"/>
          <a:ext cx="1163954" cy="3550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sp:txBody>
      <dsp:txXfrm>
        <a:off x="3706896" y="699831"/>
        <a:ext cx="1163954" cy="355005"/>
      </dsp:txXfrm>
    </dsp:sp>
    <dsp:sp modelId="{A1275447-9F12-E641-B80B-86E1F8345DAE}">
      <dsp:nvSpPr>
        <dsp:cNvPr id="0" name=""/>
        <dsp:cNvSpPr/>
      </dsp:nvSpPr>
      <dsp:spPr>
        <a:xfrm>
          <a:off x="2503810" y="940255"/>
          <a:ext cx="971331" cy="3419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三大规律</a:t>
          </a:r>
        </a:p>
      </dsp:txBody>
      <dsp:txXfrm>
        <a:off x="2503810" y="940255"/>
        <a:ext cx="971331" cy="341941"/>
      </dsp:txXfrm>
    </dsp:sp>
    <dsp:sp modelId="{28F6D76B-3C1C-3F42-BA75-E327EA31ED2E}">
      <dsp:nvSpPr>
        <dsp:cNvPr id="0" name=""/>
        <dsp:cNvSpPr/>
      </dsp:nvSpPr>
      <dsp:spPr>
        <a:xfrm>
          <a:off x="2503810" y="1427691"/>
          <a:ext cx="921909" cy="2957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五对范畴</a:t>
          </a:r>
        </a:p>
      </dsp:txBody>
      <dsp:txXfrm>
        <a:off x="2503810" y="1427691"/>
        <a:ext cx="921909" cy="295705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10DAD-F48A-C649-9E53-0305FBF611E3}">
      <dsp:nvSpPr>
        <dsp:cNvPr id="0" name=""/>
        <dsp:cNvSpPr/>
      </dsp:nvSpPr>
      <dsp:spPr>
        <a:xfrm>
          <a:off x="2271019" y="1091402"/>
          <a:ext cx="232790" cy="4841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6395" y="0"/>
              </a:lnTo>
              <a:lnTo>
                <a:pt x="116395" y="484141"/>
              </a:lnTo>
              <a:lnTo>
                <a:pt x="232790" y="48414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318380-2292-D541-ABFE-2D920CB66504}">
      <dsp:nvSpPr>
        <dsp:cNvPr id="0" name=""/>
        <dsp:cNvSpPr/>
      </dsp:nvSpPr>
      <dsp:spPr>
        <a:xfrm>
          <a:off x="2271019" y="1045682"/>
          <a:ext cx="23279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16395" y="45720"/>
              </a:lnTo>
              <a:lnTo>
                <a:pt x="116395" y="65543"/>
              </a:lnTo>
              <a:lnTo>
                <a:pt x="232790" y="6554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60A6B2-CDC2-D241-8F71-521C3A05BA16}">
      <dsp:nvSpPr>
        <dsp:cNvPr id="0" name=""/>
        <dsp:cNvSpPr/>
      </dsp:nvSpPr>
      <dsp:spPr>
        <a:xfrm>
          <a:off x="3474105" y="627084"/>
          <a:ext cx="232790" cy="2502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6395" y="0"/>
              </a:lnTo>
              <a:lnTo>
                <a:pt x="116395" y="250250"/>
              </a:lnTo>
              <a:lnTo>
                <a:pt x="232790" y="25025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4C70B-9F6C-F641-B72E-88AF43630A10}">
      <dsp:nvSpPr>
        <dsp:cNvPr id="0" name=""/>
        <dsp:cNvSpPr/>
      </dsp:nvSpPr>
      <dsp:spPr>
        <a:xfrm>
          <a:off x="3474105" y="376834"/>
          <a:ext cx="232790" cy="250250"/>
        </a:xfrm>
        <a:custGeom>
          <a:avLst/>
          <a:gdLst/>
          <a:ahLst/>
          <a:cxnLst/>
          <a:rect l="0" t="0" r="0" b="0"/>
          <a:pathLst>
            <a:path>
              <a:moveTo>
                <a:pt x="0" y="250250"/>
              </a:moveTo>
              <a:lnTo>
                <a:pt x="116395" y="250250"/>
              </a:lnTo>
              <a:lnTo>
                <a:pt x="116395" y="0"/>
              </a:lnTo>
              <a:lnTo>
                <a:pt x="2327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59E1F4-009E-6340-8F18-7D9D295CE324}">
      <dsp:nvSpPr>
        <dsp:cNvPr id="0" name=""/>
        <dsp:cNvSpPr/>
      </dsp:nvSpPr>
      <dsp:spPr>
        <a:xfrm>
          <a:off x="2271019" y="627084"/>
          <a:ext cx="232790" cy="464318"/>
        </a:xfrm>
        <a:custGeom>
          <a:avLst/>
          <a:gdLst/>
          <a:ahLst/>
          <a:cxnLst/>
          <a:rect l="0" t="0" r="0" b="0"/>
          <a:pathLst>
            <a:path>
              <a:moveTo>
                <a:pt x="0" y="464318"/>
              </a:moveTo>
              <a:lnTo>
                <a:pt x="116395" y="464318"/>
              </a:lnTo>
              <a:lnTo>
                <a:pt x="116395" y="0"/>
              </a:lnTo>
              <a:lnTo>
                <a:pt x="23279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21F532-FAC5-2748-AB96-18B4E22D8B08}">
      <dsp:nvSpPr>
        <dsp:cNvPr id="0" name=""/>
        <dsp:cNvSpPr/>
      </dsp:nvSpPr>
      <dsp:spPr>
        <a:xfrm>
          <a:off x="215" y="841885"/>
          <a:ext cx="2270804" cy="4990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普遍联系和永恒发展</a:t>
          </a:r>
        </a:p>
      </dsp:txBody>
      <dsp:txXfrm>
        <a:off x="215" y="841885"/>
        <a:ext cx="2270804" cy="499035"/>
      </dsp:txXfrm>
    </dsp:sp>
    <dsp:sp modelId="{0792132F-0ABC-CA4C-AB08-F3E836B0EA78}">
      <dsp:nvSpPr>
        <dsp:cNvPr id="0" name=""/>
        <dsp:cNvSpPr/>
      </dsp:nvSpPr>
      <dsp:spPr>
        <a:xfrm>
          <a:off x="2503810" y="459408"/>
          <a:ext cx="970295" cy="33535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两大特点</a:t>
          </a:r>
        </a:p>
      </dsp:txBody>
      <dsp:txXfrm>
        <a:off x="2503810" y="459408"/>
        <a:ext cx="970295" cy="335352"/>
      </dsp:txXfrm>
    </dsp:sp>
    <dsp:sp modelId="{EDE135D9-B8F1-3A4E-AF37-A2EBD2944053}">
      <dsp:nvSpPr>
        <dsp:cNvPr id="0" name=""/>
        <dsp:cNvSpPr/>
      </dsp:nvSpPr>
      <dsp:spPr>
        <a:xfrm>
          <a:off x="3706896" y="199331"/>
          <a:ext cx="1163954" cy="35500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联系</a:t>
          </a:r>
        </a:p>
      </dsp:txBody>
      <dsp:txXfrm>
        <a:off x="3706896" y="199331"/>
        <a:ext cx="1163954" cy="355005"/>
      </dsp:txXfrm>
    </dsp:sp>
    <dsp:sp modelId="{20F7C7F5-3E37-3D4C-93F7-A0AE2F4C1040}">
      <dsp:nvSpPr>
        <dsp:cNvPr id="0" name=""/>
        <dsp:cNvSpPr/>
      </dsp:nvSpPr>
      <dsp:spPr>
        <a:xfrm>
          <a:off x="3706896" y="699831"/>
          <a:ext cx="1163954" cy="3550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sp:txBody>
      <dsp:txXfrm>
        <a:off x="3706896" y="699831"/>
        <a:ext cx="1163954" cy="355005"/>
      </dsp:txXfrm>
    </dsp:sp>
    <dsp:sp modelId="{A1275447-9F12-E641-B80B-86E1F8345DAE}">
      <dsp:nvSpPr>
        <dsp:cNvPr id="0" name=""/>
        <dsp:cNvSpPr/>
      </dsp:nvSpPr>
      <dsp:spPr>
        <a:xfrm>
          <a:off x="2503810" y="940255"/>
          <a:ext cx="971331" cy="3419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三大规律</a:t>
          </a:r>
        </a:p>
      </dsp:txBody>
      <dsp:txXfrm>
        <a:off x="2503810" y="940255"/>
        <a:ext cx="971331" cy="341941"/>
      </dsp:txXfrm>
    </dsp:sp>
    <dsp:sp modelId="{28F6D76B-3C1C-3F42-BA75-E327EA31ED2E}">
      <dsp:nvSpPr>
        <dsp:cNvPr id="0" name=""/>
        <dsp:cNvSpPr/>
      </dsp:nvSpPr>
      <dsp:spPr>
        <a:xfrm>
          <a:off x="2503810" y="1427691"/>
          <a:ext cx="921909" cy="2957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五对范畴</a:t>
          </a:r>
        </a:p>
      </dsp:txBody>
      <dsp:txXfrm>
        <a:off x="2503810" y="1427691"/>
        <a:ext cx="921909" cy="295705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3ED597-0CF6-1842-95A4-2A57C741FA99}">
      <dsp:nvSpPr>
        <dsp:cNvPr id="0" name=""/>
        <dsp:cNvSpPr/>
      </dsp:nvSpPr>
      <dsp:spPr>
        <a:xfrm>
          <a:off x="13301802" y="8990211"/>
          <a:ext cx="568384" cy="2444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4192" y="0"/>
              </a:lnTo>
              <a:lnTo>
                <a:pt x="284192" y="2444051"/>
              </a:lnTo>
              <a:lnTo>
                <a:pt x="568384" y="2444051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576439-5DE4-C647-BE11-C0310A974412}">
      <dsp:nvSpPr>
        <dsp:cNvPr id="0" name=""/>
        <dsp:cNvSpPr/>
      </dsp:nvSpPr>
      <dsp:spPr>
        <a:xfrm>
          <a:off x="13301802" y="8990211"/>
          <a:ext cx="568384" cy="12220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4192" y="0"/>
              </a:lnTo>
              <a:lnTo>
                <a:pt x="284192" y="1222025"/>
              </a:lnTo>
              <a:lnTo>
                <a:pt x="568384" y="1222025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B77734-8393-3849-8FAB-26080E96B721}">
      <dsp:nvSpPr>
        <dsp:cNvPr id="0" name=""/>
        <dsp:cNvSpPr/>
      </dsp:nvSpPr>
      <dsp:spPr>
        <a:xfrm>
          <a:off x="13301802" y="8944491"/>
          <a:ext cx="5683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8384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20F896-F578-8D4A-9B6B-DF984A0AFE4C}">
      <dsp:nvSpPr>
        <dsp:cNvPr id="0" name=""/>
        <dsp:cNvSpPr/>
      </dsp:nvSpPr>
      <dsp:spPr>
        <a:xfrm>
          <a:off x="13301802" y="7768185"/>
          <a:ext cx="568384" cy="1222025"/>
        </a:xfrm>
        <a:custGeom>
          <a:avLst/>
          <a:gdLst/>
          <a:ahLst/>
          <a:cxnLst/>
          <a:rect l="0" t="0" r="0" b="0"/>
          <a:pathLst>
            <a:path>
              <a:moveTo>
                <a:pt x="0" y="1222025"/>
              </a:moveTo>
              <a:lnTo>
                <a:pt x="284192" y="1222025"/>
              </a:lnTo>
              <a:lnTo>
                <a:pt x="284192" y="0"/>
              </a:lnTo>
              <a:lnTo>
                <a:pt x="568384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8521E8-34B8-9047-8A48-6648CD06D207}">
      <dsp:nvSpPr>
        <dsp:cNvPr id="0" name=""/>
        <dsp:cNvSpPr/>
      </dsp:nvSpPr>
      <dsp:spPr>
        <a:xfrm>
          <a:off x="13301802" y="6546159"/>
          <a:ext cx="568384" cy="2444051"/>
        </a:xfrm>
        <a:custGeom>
          <a:avLst/>
          <a:gdLst/>
          <a:ahLst/>
          <a:cxnLst/>
          <a:rect l="0" t="0" r="0" b="0"/>
          <a:pathLst>
            <a:path>
              <a:moveTo>
                <a:pt x="0" y="2444051"/>
              </a:moveTo>
              <a:lnTo>
                <a:pt x="284192" y="2444051"/>
              </a:lnTo>
              <a:lnTo>
                <a:pt x="284192" y="0"/>
              </a:lnTo>
              <a:lnTo>
                <a:pt x="568384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C10DAD-F48A-C649-9E53-0305FBF611E3}">
      <dsp:nvSpPr>
        <dsp:cNvPr id="0" name=""/>
        <dsp:cNvSpPr/>
      </dsp:nvSpPr>
      <dsp:spPr>
        <a:xfrm>
          <a:off x="10482475" y="4994426"/>
          <a:ext cx="568384" cy="39957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4192" y="0"/>
              </a:lnTo>
              <a:lnTo>
                <a:pt x="284192" y="3995785"/>
              </a:lnTo>
              <a:lnTo>
                <a:pt x="568384" y="399578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C05402-BD68-7F49-99B2-054C8D23EEA3}">
      <dsp:nvSpPr>
        <dsp:cNvPr id="0" name=""/>
        <dsp:cNvSpPr/>
      </dsp:nvSpPr>
      <dsp:spPr>
        <a:xfrm>
          <a:off x="13422470" y="4102108"/>
          <a:ext cx="568384" cy="12220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4192" y="0"/>
              </a:lnTo>
              <a:lnTo>
                <a:pt x="284192" y="1222025"/>
              </a:lnTo>
              <a:lnTo>
                <a:pt x="568384" y="1222025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5CAC2B-D604-D448-9B3B-0B0C6E5B734C}">
      <dsp:nvSpPr>
        <dsp:cNvPr id="0" name=""/>
        <dsp:cNvSpPr/>
      </dsp:nvSpPr>
      <dsp:spPr>
        <a:xfrm>
          <a:off x="13422470" y="4056388"/>
          <a:ext cx="5683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8384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775212-6576-A244-A9B5-855A0963D3DB}">
      <dsp:nvSpPr>
        <dsp:cNvPr id="0" name=""/>
        <dsp:cNvSpPr/>
      </dsp:nvSpPr>
      <dsp:spPr>
        <a:xfrm>
          <a:off x="13422470" y="2880082"/>
          <a:ext cx="568384" cy="1222025"/>
        </a:xfrm>
        <a:custGeom>
          <a:avLst/>
          <a:gdLst/>
          <a:ahLst/>
          <a:cxnLst/>
          <a:rect l="0" t="0" r="0" b="0"/>
          <a:pathLst>
            <a:path>
              <a:moveTo>
                <a:pt x="0" y="1222025"/>
              </a:moveTo>
              <a:lnTo>
                <a:pt x="284192" y="1222025"/>
              </a:lnTo>
              <a:lnTo>
                <a:pt x="284192" y="0"/>
              </a:lnTo>
              <a:lnTo>
                <a:pt x="568384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318380-2292-D541-ABFE-2D920CB66504}">
      <dsp:nvSpPr>
        <dsp:cNvPr id="0" name=""/>
        <dsp:cNvSpPr/>
      </dsp:nvSpPr>
      <dsp:spPr>
        <a:xfrm>
          <a:off x="10482475" y="4102108"/>
          <a:ext cx="568384" cy="892318"/>
        </a:xfrm>
        <a:custGeom>
          <a:avLst/>
          <a:gdLst/>
          <a:ahLst/>
          <a:cxnLst/>
          <a:rect l="0" t="0" r="0" b="0"/>
          <a:pathLst>
            <a:path>
              <a:moveTo>
                <a:pt x="0" y="892318"/>
              </a:moveTo>
              <a:lnTo>
                <a:pt x="284192" y="892318"/>
              </a:lnTo>
              <a:lnTo>
                <a:pt x="284192" y="0"/>
              </a:lnTo>
              <a:lnTo>
                <a:pt x="568384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60A6B2-CDC2-D241-8F71-521C3A05BA16}">
      <dsp:nvSpPr>
        <dsp:cNvPr id="0" name=""/>
        <dsp:cNvSpPr/>
      </dsp:nvSpPr>
      <dsp:spPr>
        <a:xfrm>
          <a:off x="13419941" y="1047043"/>
          <a:ext cx="568384" cy="6110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4192" y="0"/>
              </a:lnTo>
              <a:lnTo>
                <a:pt x="284192" y="611012"/>
              </a:lnTo>
              <a:lnTo>
                <a:pt x="568384" y="61101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4C70B-9F6C-F641-B72E-88AF43630A10}">
      <dsp:nvSpPr>
        <dsp:cNvPr id="0" name=""/>
        <dsp:cNvSpPr/>
      </dsp:nvSpPr>
      <dsp:spPr>
        <a:xfrm>
          <a:off x="13419941" y="436030"/>
          <a:ext cx="568384" cy="611012"/>
        </a:xfrm>
        <a:custGeom>
          <a:avLst/>
          <a:gdLst/>
          <a:ahLst/>
          <a:cxnLst/>
          <a:rect l="0" t="0" r="0" b="0"/>
          <a:pathLst>
            <a:path>
              <a:moveTo>
                <a:pt x="0" y="611012"/>
              </a:moveTo>
              <a:lnTo>
                <a:pt x="284192" y="611012"/>
              </a:lnTo>
              <a:lnTo>
                <a:pt x="284192" y="0"/>
              </a:lnTo>
              <a:lnTo>
                <a:pt x="568384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59E1F4-009E-6340-8F18-7D9D295CE324}">
      <dsp:nvSpPr>
        <dsp:cNvPr id="0" name=""/>
        <dsp:cNvSpPr/>
      </dsp:nvSpPr>
      <dsp:spPr>
        <a:xfrm>
          <a:off x="10482475" y="1047043"/>
          <a:ext cx="568384" cy="3947383"/>
        </a:xfrm>
        <a:custGeom>
          <a:avLst/>
          <a:gdLst/>
          <a:ahLst/>
          <a:cxnLst/>
          <a:rect l="0" t="0" r="0" b="0"/>
          <a:pathLst>
            <a:path>
              <a:moveTo>
                <a:pt x="0" y="3947383"/>
              </a:moveTo>
              <a:lnTo>
                <a:pt x="284192" y="3947383"/>
              </a:lnTo>
              <a:lnTo>
                <a:pt x="284192" y="0"/>
              </a:lnTo>
              <a:lnTo>
                <a:pt x="568384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21F532-FAC5-2748-AB96-18B4E22D8B08}">
      <dsp:nvSpPr>
        <dsp:cNvPr id="0" name=""/>
        <dsp:cNvSpPr/>
      </dsp:nvSpPr>
      <dsp:spPr>
        <a:xfrm>
          <a:off x="4190746" y="4561033"/>
          <a:ext cx="6291728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普遍联系和永恒发展</a:t>
          </a:r>
        </a:p>
      </dsp:txBody>
      <dsp:txXfrm>
        <a:off x="4190746" y="4561033"/>
        <a:ext cx="6291728" cy="866785"/>
      </dsp:txXfrm>
    </dsp:sp>
    <dsp:sp modelId="{0792132F-0ABC-CA4C-AB08-F3E836B0EA78}">
      <dsp:nvSpPr>
        <dsp:cNvPr id="0" name=""/>
        <dsp:cNvSpPr/>
      </dsp:nvSpPr>
      <dsp:spPr>
        <a:xfrm>
          <a:off x="11050859" y="637642"/>
          <a:ext cx="2369082" cy="8188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两大特点</a:t>
          </a:r>
        </a:p>
      </dsp:txBody>
      <dsp:txXfrm>
        <a:off x="11050859" y="637642"/>
        <a:ext cx="2369082" cy="818800"/>
      </dsp:txXfrm>
    </dsp:sp>
    <dsp:sp modelId="{EDE135D9-B8F1-3A4E-AF37-A2EBD2944053}">
      <dsp:nvSpPr>
        <dsp:cNvPr id="0" name=""/>
        <dsp:cNvSpPr/>
      </dsp:nvSpPr>
      <dsp:spPr>
        <a:xfrm>
          <a:off x="13988325" y="2637"/>
          <a:ext cx="2841920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联系</a:t>
          </a:r>
        </a:p>
      </dsp:txBody>
      <dsp:txXfrm>
        <a:off x="13988325" y="2637"/>
        <a:ext cx="2841920" cy="866785"/>
      </dsp:txXfrm>
    </dsp:sp>
    <dsp:sp modelId="{20F7C7F5-3E37-3D4C-93F7-A0AE2F4C1040}">
      <dsp:nvSpPr>
        <dsp:cNvPr id="0" name=""/>
        <dsp:cNvSpPr/>
      </dsp:nvSpPr>
      <dsp:spPr>
        <a:xfrm>
          <a:off x="13988325" y="1224663"/>
          <a:ext cx="2841920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sp:txBody>
      <dsp:txXfrm>
        <a:off x="13988325" y="1224663"/>
        <a:ext cx="2841920" cy="866785"/>
      </dsp:txXfrm>
    </dsp:sp>
    <dsp:sp modelId="{A1275447-9F12-E641-B80B-86E1F8345DAE}">
      <dsp:nvSpPr>
        <dsp:cNvPr id="0" name=""/>
        <dsp:cNvSpPr/>
      </dsp:nvSpPr>
      <dsp:spPr>
        <a:xfrm>
          <a:off x="11050859" y="3684663"/>
          <a:ext cx="2371611" cy="8348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三大规律</a:t>
          </a:r>
        </a:p>
      </dsp:txBody>
      <dsp:txXfrm>
        <a:off x="11050859" y="3684663"/>
        <a:ext cx="2371611" cy="834888"/>
      </dsp:txXfrm>
    </dsp:sp>
    <dsp:sp modelId="{6B4A6BBD-90AE-B849-A706-E30C85700052}">
      <dsp:nvSpPr>
        <dsp:cNvPr id="0" name=""/>
        <dsp:cNvSpPr/>
      </dsp:nvSpPr>
      <dsp:spPr>
        <a:xfrm>
          <a:off x="13990854" y="2446689"/>
          <a:ext cx="3480955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对立统一规律</a:t>
          </a:r>
        </a:p>
      </dsp:txBody>
      <dsp:txXfrm>
        <a:off x="13990854" y="2446689"/>
        <a:ext cx="3480955" cy="866785"/>
      </dsp:txXfrm>
    </dsp:sp>
    <dsp:sp modelId="{28DC42C3-96FC-9C40-81D9-9CC73CD8FC11}">
      <dsp:nvSpPr>
        <dsp:cNvPr id="0" name=""/>
        <dsp:cNvSpPr/>
      </dsp:nvSpPr>
      <dsp:spPr>
        <a:xfrm>
          <a:off x="13990854" y="3668715"/>
          <a:ext cx="3898319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质量互变规律</a:t>
          </a:r>
        </a:p>
      </dsp:txBody>
      <dsp:txXfrm>
        <a:off x="13990854" y="3668715"/>
        <a:ext cx="3898319" cy="866785"/>
      </dsp:txXfrm>
    </dsp:sp>
    <dsp:sp modelId="{52680310-7E97-C849-AB8A-46C835D1C448}">
      <dsp:nvSpPr>
        <dsp:cNvPr id="0" name=""/>
        <dsp:cNvSpPr/>
      </dsp:nvSpPr>
      <dsp:spPr>
        <a:xfrm>
          <a:off x="13990854" y="4890741"/>
          <a:ext cx="4840416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否定之否定规律</a:t>
          </a:r>
        </a:p>
      </dsp:txBody>
      <dsp:txXfrm>
        <a:off x="13990854" y="4890741"/>
        <a:ext cx="4840416" cy="866785"/>
      </dsp:txXfrm>
    </dsp:sp>
    <dsp:sp modelId="{28F6D76B-3C1C-3F42-BA75-E327EA31ED2E}">
      <dsp:nvSpPr>
        <dsp:cNvPr id="0" name=""/>
        <dsp:cNvSpPr/>
      </dsp:nvSpPr>
      <dsp:spPr>
        <a:xfrm>
          <a:off x="11050859" y="8629212"/>
          <a:ext cx="2250943" cy="7219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五对范畴</a:t>
          </a:r>
        </a:p>
      </dsp:txBody>
      <dsp:txXfrm>
        <a:off x="11050859" y="8629212"/>
        <a:ext cx="2250943" cy="721997"/>
      </dsp:txXfrm>
    </dsp:sp>
    <dsp:sp modelId="{CD6DB65C-CE61-0440-A26F-CC9A91D57462}">
      <dsp:nvSpPr>
        <dsp:cNvPr id="0" name=""/>
        <dsp:cNvSpPr/>
      </dsp:nvSpPr>
      <dsp:spPr>
        <a:xfrm>
          <a:off x="13870186" y="6112767"/>
          <a:ext cx="2841920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原因和结果</a:t>
          </a:r>
        </a:p>
      </dsp:txBody>
      <dsp:txXfrm>
        <a:off x="13870186" y="6112767"/>
        <a:ext cx="2841920" cy="866785"/>
      </dsp:txXfrm>
    </dsp:sp>
    <dsp:sp modelId="{53CE7854-1D7B-B949-B060-813F96FF4ABF}">
      <dsp:nvSpPr>
        <dsp:cNvPr id="0" name=""/>
        <dsp:cNvSpPr/>
      </dsp:nvSpPr>
      <dsp:spPr>
        <a:xfrm>
          <a:off x="13870186" y="7334793"/>
          <a:ext cx="4574640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必然性和偶然性</a:t>
          </a:r>
        </a:p>
      </dsp:txBody>
      <dsp:txXfrm>
        <a:off x="13870186" y="7334793"/>
        <a:ext cx="4574640" cy="866785"/>
      </dsp:txXfrm>
    </dsp:sp>
    <dsp:sp modelId="{795EDBB2-BEA3-0145-8A41-96B4E1E04EE9}">
      <dsp:nvSpPr>
        <dsp:cNvPr id="0" name=""/>
        <dsp:cNvSpPr/>
      </dsp:nvSpPr>
      <dsp:spPr>
        <a:xfrm>
          <a:off x="13870186" y="8556818"/>
          <a:ext cx="4504472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可能性和现实性</a:t>
          </a:r>
        </a:p>
      </dsp:txBody>
      <dsp:txXfrm>
        <a:off x="13870186" y="8556818"/>
        <a:ext cx="4504472" cy="866785"/>
      </dsp:txXfrm>
    </dsp:sp>
    <dsp:sp modelId="{613E6BF2-F330-5944-B3FB-30BA09F32FF2}">
      <dsp:nvSpPr>
        <dsp:cNvPr id="0" name=""/>
        <dsp:cNvSpPr/>
      </dsp:nvSpPr>
      <dsp:spPr>
        <a:xfrm>
          <a:off x="13870186" y="9778844"/>
          <a:ext cx="2841920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内容和形式</a:t>
          </a:r>
        </a:p>
      </dsp:txBody>
      <dsp:txXfrm>
        <a:off x="13870186" y="9778844"/>
        <a:ext cx="2841920" cy="866785"/>
      </dsp:txXfrm>
    </dsp:sp>
    <dsp:sp modelId="{1324FE1F-2A91-D142-94C8-E3E244A2114B}">
      <dsp:nvSpPr>
        <dsp:cNvPr id="0" name=""/>
        <dsp:cNvSpPr/>
      </dsp:nvSpPr>
      <dsp:spPr>
        <a:xfrm>
          <a:off x="13870186" y="11000870"/>
          <a:ext cx="2841920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现象和本质</a:t>
          </a:r>
        </a:p>
      </dsp:txBody>
      <dsp:txXfrm>
        <a:off x="13870186" y="11000870"/>
        <a:ext cx="2841920" cy="866785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10DAD-F48A-C649-9E53-0305FBF611E3}">
      <dsp:nvSpPr>
        <dsp:cNvPr id="0" name=""/>
        <dsp:cNvSpPr/>
      </dsp:nvSpPr>
      <dsp:spPr>
        <a:xfrm>
          <a:off x="2271019" y="1091402"/>
          <a:ext cx="232790" cy="4841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6395" y="0"/>
              </a:lnTo>
              <a:lnTo>
                <a:pt x="116395" y="484141"/>
              </a:lnTo>
              <a:lnTo>
                <a:pt x="232790" y="48414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318380-2292-D541-ABFE-2D920CB66504}">
      <dsp:nvSpPr>
        <dsp:cNvPr id="0" name=""/>
        <dsp:cNvSpPr/>
      </dsp:nvSpPr>
      <dsp:spPr>
        <a:xfrm>
          <a:off x="2271019" y="1045682"/>
          <a:ext cx="23279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16395" y="45720"/>
              </a:lnTo>
              <a:lnTo>
                <a:pt x="116395" y="65543"/>
              </a:lnTo>
              <a:lnTo>
                <a:pt x="232790" y="6554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60A6B2-CDC2-D241-8F71-521C3A05BA16}">
      <dsp:nvSpPr>
        <dsp:cNvPr id="0" name=""/>
        <dsp:cNvSpPr/>
      </dsp:nvSpPr>
      <dsp:spPr>
        <a:xfrm>
          <a:off x="3474105" y="627084"/>
          <a:ext cx="232790" cy="2502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6395" y="0"/>
              </a:lnTo>
              <a:lnTo>
                <a:pt x="116395" y="250250"/>
              </a:lnTo>
              <a:lnTo>
                <a:pt x="232790" y="25025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4C70B-9F6C-F641-B72E-88AF43630A10}">
      <dsp:nvSpPr>
        <dsp:cNvPr id="0" name=""/>
        <dsp:cNvSpPr/>
      </dsp:nvSpPr>
      <dsp:spPr>
        <a:xfrm>
          <a:off x="3474105" y="376834"/>
          <a:ext cx="232790" cy="250250"/>
        </a:xfrm>
        <a:custGeom>
          <a:avLst/>
          <a:gdLst/>
          <a:ahLst/>
          <a:cxnLst/>
          <a:rect l="0" t="0" r="0" b="0"/>
          <a:pathLst>
            <a:path>
              <a:moveTo>
                <a:pt x="0" y="250250"/>
              </a:moveTo>
              <a:lnTo>
                <a:pt x="116395" y="250250"/>
              </a:lnTo>
              <a:lnTo>
                <a:pt x="116395" y="0"/>
              </a:lnTo>
              <a:lnTo>
                <a:pt x="2327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59E1F4-009E-6340-8F18-7D9D295CE324}">
      <dsp:nvSpPr>
        <dsp:cNvPr id="0" name=""/>
        <dsp:cNvSpPr/>
      </dsp:nvSpPr>
      <dsp:spPr>
        <a:xfrm>
          <a:off x="2271019" y="627084"/>
          <a:ext cx="232790" cy="464318"/>
        </a:xfrm>
        <a:custGeom>
          <a:avLst/>
          <a:gdLst/>
          <a:ahLst/>
          <a:cxnLst/>
          <a:rect l="0" t="0" r="0" b="0"/>
          <a:pathLst>
            <a:path>
              <a:moveTo>
                <a:pt x="0" y="464318"/>
              </a:moveTo>
              <a:lnTo>
                <a:pt x="116395" y="464318"/>
              </a:lnTo>
              <a:lnTo>
                <a:pt x="116395" y="0"/>
              </a:lnTo>
              <a:lnTo>
                <a:pt x="23279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21F532-FAC5-2748-AB96-18B4E22D8B08}">
      <dsp:nvSpPr>
        <dsp:cNvPr id="0" name=""/>
        <dsp:cNvSpPr/>
      </dsp:nvSpPr>
      <dsp:spPr>
        <a:xfrm>
          <a:off x="215" y="841885"/>
          <a:ext cx="2270804" cy="4990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普遍联系和永恒发展</a:t>
          </a:r>
        </a:p>
      </dsp:txBody>
      <dsp:txXfrm>
        <a:off x="215" y="841885"/>
        <a:ext cx="2270804" cy="499035"/>
      </dsp:txXfrm>
    </dsp:sp>
    <dsp:sp modelId="{0792132F-0ABC-CA4C-AB08-F3E836B0EA78}">
      <dsp:nvSpPr>
        <dsp:cNvPr id="0" name=""/>
        <dsp:cNvSpPr/>
      </dsp:nvSpPr>
      <dsp:spPr>
        <a:xfrm>
          <a:off x="2503810" y="459408"/>
          <a:ext cx="970295" cy="33535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两大特点</a:t>
          </a:r>
        </a:p>
      </dsp:txBody>
      <dsp:txXfrm>
        <a:off x="2503810" y="459408"/>
        <a:ext cx="970295" cy="335352"/>
      </dsp:txXfrm>
    </dsp:sp>
    <dsp:sp modelId="{EDE135D9-B8F1-3A4E-AF37-A2EBD2944053}">
      <dsp:nvSpPr>
        <dsp:cNvPr id="0" name=""/>
        <dsp:cNvSpPr/>
      </dsp:nvSpPr>
      <dsp:spPr>
        <a:xfrm>
          <a:off x="3706896" y="199331"/>
          <a:ext cx="1163954" cy="355005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联系</a:t>
          </a:r>
        </a:p>
      </dsp:txBody>
      <dsp:txXfrm>
        <a:off x="3706896" y="199331"/>
        <a:ext cx="1163954" cy="355005"/>
      </dsp:txXfrm>
    </dsp:sp>
    <dsp:sp modelId="{20F7C7F5-3E37-3D4C-93F7-A0AE2F4C1040}">
      <dsp:nvSpPr>
        <dsp:cNvPr id="0" name=""/>
        <dsp:cNvSpPr/>
      </dsp:nvSpPr>
      <dsp:spPr>
        <a:xfrm>
          <a:off x="3706896" y="699831"/>
          <a:ext cx="1163954" cy="35500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sp:txBody>
      <dsp:txXfrm>
        <a:off x="3706896" y="699831"/>
        <a:ext cx="1163954" cy="355005"/>
      </dsp:txXfrm>
    </dsp:sp>
    <dsp:sp modelId="{A1275447-9F12-E641-B80B-86E1F8345DAE}">
      <dsp:nvSpPr>
        <dsp:cNvPr id="0" name=""/>
        <dsp:cNvSpPr/>
      </dsp:nvSpPr>
      <dsp:spPr>
        <a:xfrm>
          <a:off x="2503810" y="940255"/>
          <a:ext cx="971331" cy="3419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三大规律</a:t>
          </a:r>
        </a:p>
      </dsp:txBody>
      <dsp:txXfrm>
        <a:off x="2503810" y="940255"/>
        <a:ext cx="971331" cy="341941"/>
      </dsp:txXfrm>
    </dsp:sp>
    <dsp:sp modelId="{28F6D76B-3C1C-3F42-BA75-E327EA31ED2E}">
      <dsp:nvSpPr>
        <dsp:cNvPr id="0" name=""/>
        <dsp:cNvSpPr/>
      </dsp:nvSpPr>
      <dsp:spPr>
        <a:xfrm>
          <a:off x="2503810" y="1427691"/>
          <a:ext cx="921909" cy="2957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五对范畴</a:t>
          </a:r>
        </a:p>
      </dsp:txBody>
      <dsp:txXfrm>
        <a:off x="2503810" y="1427691"/>
        <a:ext cx="921909" cy="295705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10DAD-F48A-C649-9E53-0305FBF611E3}">
      <dsp:nvSpPr>
        <dsp:cNvPr id="0" name=""/>
        <dsp:cNvSpPr/>
      </dsp:nvSpPr>
      <dsp:spPr>
        <a:xfrm>
          <a:off x="2271019" y="1091402"/>
          <a:ext cx="232790" cy="4841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6395" y="0"/>
              </a:lnTo>
              <a:lnTo>
                <a:pt x="116395" y="484141"/>
              </a:lnTo>
              <a:lnTo>
                <a:pt x="232790" y="48414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318380-2292-D541-ABFE-2D920CB66504}">
      <dsp:nvSpPr>
        <dsp:cNvPr id="0" name=""/>
        <dsp:cNvSpPr/>
      </dsp:nvSpPr>
      <dsp:spPr>
        <a:xfrm>
          <a:off x="2271019" y="1045682"/>
          <a:ext cx="23279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16395" y="45720"/>
              </a:lnTo>
              <a:lnTo>
                <a:pt x="116395" y="65543"/>
              </a:lnTo>
              <a:lnTo>
                <a:pt x="232790" y="6554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60A6B2-CDC2-D241-8F71-521C3A05BA16}">
      <dsp:nvSpPr>
        <dsp:cNvPr id="0" name=""/>
        <dsp:cNvSpPr/>
      </dsp:nvSpPr>
      <dsp:spPr>
        <a:xfrm>
          <a:off x="3474105" y="627084"/>
          <a:ext cx="232790" cy="2502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6395" y="0"/>
              </a:lnTo>
              <a:lnTo>
                <a:pt x="116395" y="250250"/>
              </a:lnTo>
              <a:lnTo>
                <a:pt x="232790" y="25025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4C70B-9F6C-F641-B72E-88AF43630A10}">
      <dsp:nvSpPr>
        <dsp:cNvPr id="0" name=""/>
        <dsp:cNvSpPr/>
      </dsp:nvSpPr>
      <dsp:spPr>
        <a:xfrm>
          <a:off x="3474105" y="376834"/>
          <a:ext cx="232790" cy="250250"/>
        </a:xfrm>
        <a:custGeom>
          <a:avLst/>
          <a:gdLst/>
          <a:ahLst/>
          <a:cxnLst/>
          <a:rect l="0" t="0" r="0" b="0"/>
          <a:pathLst>
            <a:path>
              <a:moveTo>
                <a:pt x="0" y="250250"/>
              </a:moveTo>
              <a:lnTo>
                <a:pt x="116395" y="250250"/>
              </a:lnTo>
              <a:lnTo>
                <a:pt x="116395" y="0"/>
              </a:lnTo>
              <a:lnTo>
                <a:pt x="2327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59E1F4-009E-6340-8F18-7D9D295CE324}">
      <dsp:nvSpPr>
        <dsp:cNvPr id="0" name=""/>
        <dsp:cNvSpPr/>
      </dsp:nvSpPr>
      <dsp:spPr>
        <a:xfrm>
          <a:off x="2271019" y="627084"/>
          <a:ext cx="232790" cy="464318"/>
        </a:xfrm>
        <a:custGeom>
          <a:avLst/>
          <a:gdLst/>
          <a:ahLst/>
          <a:cxnLst/>
          <a:rect l="0" t="0" r="0" b="0"/>
          <a:pathLst>
            <a:path>
              <a:moveTo>
                <a:pt x="0" y="464318"/>
              </a:moveTo>
              <a:lnTo>
                <a:pt x="116395" y="464318"/>
              </a:lnTo>
              <a:lnTo>
                <a:pt x="116395" y="0"/>
              </a:lnTo>
              <a:lnTo>
                <a:pt x="23279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21F532-FAC5-2748-AB96-18B4E22D8B08}">
      <dsp:nvSpPr>
        <dsp:cNvPr id="0" name=""/>
        <dsp:cNvSpPr/>
      </dsp:nvSpPr>
      <dsp:spPr>
        <a:xfrm>
          <a:off x="215" y="841885"/>
          <a:ext cx="2270804" cy="4990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普遍联系和永恒发展</a:t>
          </a:r>
        </a:p>
      </dsp:txBody>
      <dsp:txXfrm>
        <a:off x="215" y="841885"/>
        <a:ext cx="2270804" cy="499035"/>
      </dsp:txXfrm>
    </dsp:sp>
    <dsp:sp modelId="{0792132F-0ABC-CA4C-AB08-F3E836B0EA78}">
      <dsp:nvSpPr>
        <dsp:cNvPr id="0" name=""/>
        <dsp:cNvSpPr/>
      </dsp:nvSpPr>
      <dsp:spPr>
        <a:xfrm>
          <a:off x="2503810" y="459408"/>
          <a:ext cx="970295" cy="33535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两大特点</a:t>
          </a:r>
        </a:p>
      </dsp:txBody>
      <dsp:txXfrm>
        <a:off x="2503810" y="459408"/>
        <a:ext cx="970295" cy="335352"/>
      </dsp:txXfrm>
    </dsp:sp>
    <dsp:sp modelId="{EDE135D9-B8F1-3A4E-AF37-A2EBD2944053}">
      <dsp:nvSpPr>
        <dsp:cNvPr id="0" name=""/>
        <dsp:cNvSpPr/>
      </dsp:nvSpPr>
      <dsp:spPr>
        <a:xfrm>
          <a:off x="3706896" y="199331"/>
          <a:ext cx="1163954" cy="355005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联系</a:t>
          </a:r>
        </a:p>
      </dsp:txBody>
      <dsp:txXfrm>
        <a:off x="3706896" y="199331"/>
        <a:ext cx="1163954" cy="355005"/>
      </dsp:txXfrm>
    </dsp:sp>
    <dsp:sp modelId="{20F7C7F5-3E37-3D4C-93F7-A0AE2F4C1040}">
      <dsp:nvSpPr>
        <dsp:cNvPr id="0" name=""/>
        <dsp:cNvSpPr/>
      </dsp:nvSpPr>
      <dsp:spPr>
        <a:xfrm>
          <a:off x="3706896" y="699831"/>
          <a:ext cx="1163954" cy="35500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sp:txBody>
      <dsp:txXfrm>
        <a:off x="3706896" y="699831"/>
        <a:ext cx="1163954" cy="355005"/>
      </dsp:txXfrm>
    </dsp:sp>
    <dsp:sp modelId="{A1275447-9F12-E641-B80B-86E1F8345DAE}">
      <dsp:nvSpPr>
        <dsp:cNvPr id="0" name=""/>
        <dsp:cNvSpPr/>
      </dsp:nvSpPr>
      <dsp:spPr>
        <a:xfrm>
          <a:off x="2503810" y="940255"/>
          <a:ext cx="971331" cy="3419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三大规律</a:t>
          </a:r>
        </a:p>
      </dsp:txBody>
      <dsp:txXfrm>
        <a:off x="2503810" y="940255"/>
        <a:ext cx="971331" cy="341941"/>
      </dsp:txXfrm>
    </dsp:sp>
    <dsp:sp modelId="{28F6D76B-3C1C-3F42-BA75-E327EA31ED2E}">
      <dsp:nvSpPr>
        <dsp:cNvPr id="0" name=""/>
        <dsp:cNvSpPr/>
      </dsp:nvSpPr>
      <dsp:spPr>
        <a:xfrm>
          <a:off x="2503810" y="1427691"/>
          <a:ext cx="921909" cy="2957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五对范畴</a:t>
          </a:r>
        </a:p>
      </dsp:txBody>
      <dsp:txXfrm>
        <a:off x="2503810" y="1427691"/>
        <a:ext cx="921909" cy="295705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10DAD-F48A-C649-9E53-0305FBF611E3}">
      <dsp:nvSpPr>
        <dsp:cNvPr id="0" name=""/>
        <dsp:cNvSpPr/>
      </dsp:nvSpPr>
      <dsp:spPr>
        <a:xfrm>
          <a:off x="2271019" y="1091402"/>
          <a:ext cx="232790" cy="4841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6395" y="0"/>
              </a:lnTo>
              <a:lnTo>
                <a:pt x="116395" y="484141"/>
              </a:lnTo>
              <a:lnTo>
                <a:pt x="232790" y="48414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318380-2292-D541-ABFE-2D920CB66504}">
      <dsp:nvSpPr>
        <dsp:cNvPr id="0" name=""/>
        <dsp:cNvSpPr/>
      </dsp:nvSpPr>
      <dsp:spPr>
        <a:xfrm>
          <a:off x="2271019" y="1045682"/>
          <a:ext cx="23279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16395" y="45720"/>
              </a:lnTo>
              <a:lnTo>
                <a:pt x="116395" y="65543"/>
              </a:lnTo>
              <a:lnTo>
                <a:pt x="232790" y="6554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60A6B2-CDC2-D241-8F71-521C3A05BA16}">
      <dsp:nvSpPr>
        <dsp:cNvPr id="0" name=""/>
        <dsp:cNvSpPr/>
      </dsp:nvSpPr>
      <dsp:spPr>
        <a:xfrm>
          <a:off x="3474105" y="627084"/>
          <a:ext cx="232790" cy="2502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6395" y="0"/>
              </a:lnTo>
              <a:lnTo>
                <a:pt x="116395" y="250250"/>
              </a:lnTo>
              <a:lnTo>
                <a:pt x="232790" y="25025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4C70B-9F6C-F641-B72E-88AF43630A10}">
      <dsp:nvSpPr>
        <dsp:cNvPr id="0" name=""/>
        <dsp:cNvSpPr/>
      </dsp:nvSpPr>
      <dsp:spPr>
        <a:xfrm>
          <a:off x="3474105" y="376834"/>
          <a:ext cx="232790" cy="250250"/>
        </a:xfrm>
        <a:custGeom>
          <a:avLst/>
          <a:gdLst/>
          <a:ahLst/>
          <a:cxnLst/>
          <a:rect l="0" t="0" r="0" b="0"/>
          <a:pathLst>
            <a:path>
              <a:moveTo>
                <a:pt x="0" y="250250"/>
              </a:moveTo>
              <a:lnTo>
                <a:pt x="116395" y="250250"/>
              </a:lnTo>
              <a:lnTo>
                <a:pt x="116395" y="0"/>
              </a:lnTo>
              <a:lnTo>
                <a:pt x="2327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59E1F4-009E-6340-8F18-7D9D295CE324}">
      <dsp:nvSpPr>
        <dsp:cNvPr id="0" name=""/>
        <dsp:cNvSpPr/>
      </dsp:nvSpPr>
      <dsp:spPr>
        <a:xfrm>
          <a:off x="2271019" y="627084"/>
          <a:ext cx="232790" cy="464318"/>
        </a:xfrm>
        <a:custGeom>
          <a:avLst/>
          <a:gdLst/>
          <a:ahLst/>
          <a:cxnLst/>
          <a:rect l="0" t="0" r="0" b="0"/>
          <a:pathLst>
            <a:path>
              <a:moveTo>
                <a:pt x="0" y="464318"/>
              </a:moveTo>
              <a:lnTo>
                <a:pt x="116395" y="464318"/>
              </a:lnTo>
              <a:lnTo>
                <a:pt x="116395" y="0"/>
              </a:lnTo>
              <a:lnTo>
                <a:pt x="23279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21F532-FAC5-2748-AB96-18B4E22D8B08}">
      <dsp:nvSpPr>
        <dsp:cNvPr id="0" name=""/>
        <dsp:cNvSpPr/>
      </dsp:nvSpPr>
      <dsp:spPr>
        <a:xfrm>
          <a:off x="215" y="841885"/>
          <a:ext cx="2270804" cy="4990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普遍联系和永恒发展</a:t>
          </a:r>
        </a:p>
      </dsp:txBody>
      <dsp:txXfrm>
        <a:off x="215" y="841885"/>
        <a:ext cx="2270804" cy="499035"/>
      </dsp:txXfrm>
    </dsp:sp>
    <dsp:sp modelId="{0792132F-0ABC-CA4C-AB08-F3E836B0EA78}">
      <dsp:nvSpPr>
        <dsp:cNvPr id="0" name=""/>
        <dsp:cNvSpPr/>
      </dsp:nvSpPr>
      <dsp:spPr>
        <a:xfrm>
          <a:off x="2503810" y="459408"/>
          <a:ext cx="970295" cy="33535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两大特点</a:t>
          </a:r>
        </a:p>
      </dsp:txBody>
      <dsp:txXfrm>
        <a:off x="2503810" y="459408"/>
        <a:ext cx="970295" cy="335352"/>
      </dsp:txXfrm>
    </dsp:sp>
    <dsp:sp modelId="{EDE135D9-B8F1-3A4E-AF37-A2EBD2944053}">
      <dsp:nvSpPr>
        <dsp:cNvPr id="0" name=""/>
        <dsp:cNvSpPr/>
      </dsp:nvSpPr>
      <dsp:spPr>
        <a:xfrm>
          <a:off x="3706896" y="199331"/>
          <a:ext cx="1163954" cy="355005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联系</a:t>
          </a:r>
        </a:p>
      </dsp:txBody>
      <dsp:txXfrm>
        <a:off x="3706896" y="199331"/>
        <a:ext cx="1163954" cy="355005"/>
      </dsp:txXfrm>
    </dsp:sp>
    <dsp:sp modelId="{20F7C7F5-3E37-3D4C-93F7-A0AE2F4C1040}">
      <dsp:nvSpPr>
        <dsp:cNvPr id="0" name=""/>
        <dsp:cNvSpPr/>
      </dsp:nvSpPr>
      <dsp:spPr>
        <a:xfrm>
          <a:off x="3706896" y="699831"/>
          <a:ext cx="1163954" cy="35500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sp:txBody>
      <dsp:txXfrm>
        <a:off x="3706896" y="699831"/>
        <a:ext cx="1163954" cy="355005"/>
      </dsp:txXfrm>
    </dsp:sp>
    <dsp:sp modelId="{A1275447-9F12-E641-B80B-86E1F8345DAE}">
      <dsp:nvSpPr>
        <dsp:cNvPr id="0" name=""/>
        <dsp:cNvSpPr/>
      </dsp:nvSpPr>
      <dsp:spPr>
        <a:xfrm>
          <a:off x="2503810" y="940255"/>
          <a:ext cx="971331" cy="3419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三大规律</a:t>
          </a:r>
        </a:p>
      </dsp:txBody>
      <dsp:txXfrm>
        <a:off x="2503810" y="940255"/>
        <a:ext cx="971331" cy="341941"/>
      </dsp:txXfrm>
    </dsp:sp>
    <dsp:sp modelId="{28F6D76B-3C1C-3F42-BA75-E327EA31ED2E}">
      <dsp:nvSpPr>
        <dsp:cNvPr id="0" name=""/>
        <dsp:cNvSpPr/>
      </dsp:nvSpPr>
      <dsp:spPr>
        <a:xfrm>
          <a:off x="2503810" y="1427691"/>
          <a:ext cx="921909" cy="2957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五对范畴</a:t>
          </a:r>
        </a:p>
      </dsp:txBody>
      <dsp:txXfrm>
        <a:off x="2503810" y="1427691"/>
        <a:ext cx="921909" cy="295705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10DAD-F48A-C649-9E53-0305FBF611E3}">
      <dsp:nvSpPr>
        <dsp:cNvPr id="0" name=""/>
        <dsp:cNvSpPr/>
      </dsp:nvSpPr>
      <dsp:spPr>
        <a:xfrm>
          <a:off x="2271019" y="1091402"/>
          <a:ext cx="232790" cy="4841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6395" y="0"/>
              </a:lnTo>
              <a:lnTo>
                <a:pt x="116395" y="484141"/>
              </a:lnTo>
              <a:lnTo>
                <a:pt x="232790" y="48414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318380-2292-D541-ABFE-2D920CB66504}">
      <dsp:nvSpPr>
        <dsp:cNvPr id="0" name=""/>
        <dsp:cNvSpPr/>
      </dsp:nvSpPr>
      <dsp:spPr>
        <a:xfrm>
          <a:off x="2271019" y="1045682"/>
          <a:ext cx="23279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16395" y="45720"/>
              </a:lnTo>
              <a:lnTo>
                <a:pt x="116395" y="65543"/>
              </a:lnTo>
              <a:lnTo>
                <a:pt x="232790" y="6554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60A6B2-CDC2-D241-8F71-521C3A05BA16}">
      <dsp:nvSpPr>
        <dsp:cNvPr id="0" name=""/>
        <dsp:cNvSpPr/>
      </dsp:nvSpPr>
      <dsp:spPr>
        <a:xfrm>
          <a:off x="3474105" y="627084"/>
          <a:ext cx="232790" cy="2502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6395" y="0"/>
              </a:lnTo>
              <a:lnTo>
                <a:pt x="116395" y="250250"/>
              </a:lnTo>
              <a:lnTo>
                <a:pt x="232790" y="25025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4C70B-9F6C-F641-B72E-88AF43630A10}">
      <dsp:nvSpPr>
        <dsp:cNvPr id="0" name=""/>
        <dsp:cNvSpPr/>
      </dsp:nvSpPr>
      <dsp:spPr>
        <a:xfrm>
          <a:off x="3474105" y="376834"/>
          <a:ext cx="232790" cy="250250"/>
        </a:xfrm>
        <a:custGeom>
          <a:avLst/>
          <a:gdLst/>
          <a:ahLst/>
          <a:cxnLst/>
          <a:rect l="0" t="0" r="0" b="0"/>
          <a:pathLst>
            <a:path>
              <a:moveTo>
                <a:pt x="0" y="250250"/>
              </a:moveTo>
              <a:lnTo>
                <a:pt x="116395" y="250250"/>
              </a:lnTo>
              <a:lnTo>
                <a:pt x="116395" y="0"/>
              </a:lnTo>
              <a:lnTo>
                <a:pt x="2327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59E1F4-009E-6340-8F18-7D9D295CE324}">
      <dsp:nvSpPr>
        <dsp:cNvPr id="0" name=""/>
        <dsp:cNvSpPr/>
      </dsp:nvSpPr>
      <dsp:spPr>
        <a:xfrm>
          <a:off x="2271019" y="627084"/>
          <a:ext cx="232790" cy="464318"/>
        </a:xfrm>
        <a:custGeom>
          <a:avLst/>
          <a:gdLst/>
          <a:ahLst/>
          <a:cxnLst/>
          <a:rect l="0" t="0" r="0" b="0"/>
          <a:pathLst>
            <a:path>
              <a:moveTo>
                <a:pt x="0" y="464318"/>
              </a:moveTo>
              <a:lnTo>
                <a:pt x="116395" y="464318"/>
              </a:lnTo>
              <a:lnTo>
                <a:pt x="116395" y="0"/>
              </a:lnTo>
              <a:lnTo>
                <a:pt x="23279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21F532-FAC5-2748-AB96-18B4E22D8B08}">
      <dsp:nvSpPr>
        <dsp:cNvPr id="0" name=""/>
        <dsp:cNvSpPr/>
      </dsp:nvSpPr>
      <dsp:spPr>
        <a:xfrm>
          <a:off x="215" y="841885"/>
          <a:ext cx="2270804" cy="4990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普遍联系和永恒发展</a:t>
          </a:r>
        </a:p>
      </dsp:txBody>
      <dsp:txXfrm>
        <a:off x="215" y="841885"/>
        <a:ext cx="2270804" cy="499035"/>
      </dsp:txXfrm>
    </dsp:sp>
    <dsp:sp modelId="{0792132F-0ABC-CA4C-AB08-F3E836B0EA78}">
      <dsp:nvSpPr>
        <dsp:cNvPr id="0" name=""/>
        <dsp:cNvSpPr/>
      </dsp:nvSpPr>
      <dsp:spPr>
        <a:xfrm>
          <a:off x="2503810" y="459408"/>
          <a:ext cx="970295" cy="33535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两大特点</a:t>
          </a:r>
        </a:p>
      </dsp:txBody>
      <dsp:txXfrm>
        <a:off x="2503810" y="459408"/>
        <a:ext cx="970295" cy="335352"/>
      </dsp:txXfrm>
    </dsp:sp>
    <dsp:sp modelId="{EDE135D9-B8F1-3A4E-AF37-A2EBD2944053}">
      <dsp:nvSpPr>
        <dsp:cNvPr id="0" name=""/>
        <dsp:cNvSpPr/>
      </dsp:nvSpPr>
      <dsp:spPr>
        <a:xfrm>
          <a:off x="3706896" y="199331"/>
          <a:ext cx="1163954" cy="355005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联系</a:t>
          </a:r>
        </a:p>
      </dsp:txBody>
      <dsp:txXfrm>
        <a:off x="3706896" y="199331"/>
        <a:ext cx="1163954" cy="355005"/>
      </dsp:txXfrm>
    </dsp:sp>
    <dsp:sp modelId="{20F7C7F5-3E37-3D4C-93F7-A0AE2F4C1040}">
      <dsp:nvSpPr>
        <dsp:cNvPr id="0" name=""/>
        <dsp:cNvSpPr/>
      </dsp:nvSpPr>
      <dsp:spPr>
        <a:xfrm>
          <a:off x="3706896" y="699831"/>
          <a:ext cx="1163954" cy="35500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sp:txBody>
      <dsp:txXfrm>
        <a:off x="3706896" y="699831"/>
        <a:ext cx="1163954" cy="355005"/>
      </dsp:txXfrm>
    </dsp:sp>
    <dsp:sp modelId="{A1275447-9F12-E641-B80B-86E1F8345DAE}">
      <dsp:nvSpPr>
        <dsp:cNvPr id="0" name=""/>
        <dsp:cNvSpPr/>
      </dsp:nvSpPr>
      <dsp:spPr>
        <a:xfrm>
          <a:off x="2503810" y="940255"/>
          <a:ext cx="971331" cy="3419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三大规律</a:t>
          </a:r>
        </a:p>
      </dsp:txBody>
      <dsp:txXfrm>
        <a:off x="2503810" y="940255"/>
        <a:ext cx="971331" cy="341941"/>
      </dsp:txXfrm>
    </dsp:sp>
    <dsp:sp modelId="{28F6D76B-3C1C-3F42-BA75-E327EA31ED2E}">
      <dsp:nvSpPr>
        <dsp:cNvPr id="0" name=""/>
        <dsp:cNvSpPr/>
      </dsp:nvSpPr>
      <dsp:spPr>
        <a:xfrm>
          <a:off x="2503810" y="1427691"/>
          <a:ext cx="921909" cy="2957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>
              <a:latin typeface="Microsoft YaHei" charset="-122"/>
              <a:ea typeface="Microsoft YaHei" charset="-122"/>
              <a:cs typeface="Microsoft YaHei" charset="-122"/>
            </a:rPr>
            <a:t>五对范畴</a:t>
          </a:r>
        </a:p>
      </dsp:txBody>
      <dsp:txXfrm>
        <a:off x="2503810" y="1427691"/>
        <a:ext cx="921909" cy="295705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3ED597-0CF6-1842-95A4-2A57C741FA99}">
      <dsp:nvSpPr>
        <dsp:cNvPr id="0" name=""/>
        <dsp:cNvSpPr/>
      </dsp:nvSpPr>
      <dsp:spPr>
        <a:xfrm>
          <a:off x="13301802" y="8990211"/>
          <a:ext cx="568384" cy="2444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4192" y="0"/>
              </a:lnTo>
              <a:lnTo>
                <a:pt x="284192" y="2444051"/>
              </a:lnTo>
              <a:lnTo>
                <a:pt x="568384" y="2444051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576439-5DE4-C647-BE11-C0310A974412}">
      <dsp:nvSpPr>
        <dsp:cNvPr id="0" name=""/>
        <dsp:cNvSpPr/>
      </dsp:nvSpPr>
      <dsp:spPr>
        <a:xfrm>
          <a:off x="13301802" y="8990211"/>
          <a:ext cx="568384" cy="12220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4192" y="0"/>
              </a:lnTo>
              <a:lnTo>
                <a:pt x="284192" y="1222025"/>
              </a:lnTo>
              <a:lnTo>
                <a:pt x="568384" y="1222025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B77734-8393-3849-8FAB-26080E96B721}">
      <dsp:nvSpPr>
        <dsp:cNvPr id="0" name=""/>
        <dsp:cNvSpPr/>
      </dsp:nvSpPr>
      <dsp:spPr>
        <a:xfrm>
          <a:off x="13301802" y="8944491"/>
          <a:ext cx="5683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8384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20F896-F578-8D4A-9B6B-DF984A0AFE4C}">
      <dsp:nvSpPr>
        <dsp:cNvPr id="0" name=""/>
        <dsp:cNvSpPr/>
      </dsp:nvSpPr>
      <dsp:spPr>
        <a:xfrm>
          <a:off x="13301802" y="7768185"/>
          <a:ext cx="568384" cy="1222025"/>
        </a:xfrm>
        <a:custGeom>
          <a:avLst/>
          <a:gdLst/>
          <a:ahLst/>
          <a:cxnLst/>
          <a:rect l="0" t="0" r="0" b="0"/>
          <a:pathLst>
            <a:path>
              <a:moveTo>
                <a:pt x="0" y="1222025"/>
              </a:moveTo>
              <a:lnTo>
                <a:pt x="284192" y="1222025"/>
              </a:lnTo>
              <a:lnTo>
                <a:pt x="284192" y="0"/>
              </a:lnTo>
              <a:lnTo>
                <a:pt x="568384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8521E8-34B8-9047-8A48-6648CD06D207}">
      <dsp:nvSpPr>
        <dsp:cNvPr id="0" name=""/>
        <dsp:cNvSpPr/>
      </dsp:nvSpPr>
      <dsp:spPr>
        <a:xfrm>
          <a:off x="13301802" y="6546159"/>
          <a:ext cx="568384" cy="2444051"/>
        </a:xfrm>
        <a:custGeom>
          <a:avLst/>
          <a:gdLst/>
          <a:ahLst/>
          <a:cxnLst/>
          <a:rect l="0" t="0" r="0" b="0"/>
          <a:pathLst>
            <a:path>
              <a:moveTo>
                <a:pt x="0" y="2444051"/>
              </a:moveTo>
              <a:lnTo>
                <a:pt x="284192" y="2444051"/>
              </a:lnTo>
              <a:lnTo>
                <a:pt x="284192" y="0"/>
              </a:lnTo>
              <a:lnTo>
                <a:pt x="568384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C10DAD-F48A-C649-9E53-0305FBF611E3}">
      <dsp:nvSpPr>
        <dsp:cNvPr id="0" name=""/>
        <dsp:cNvSpPr/>
      </dsp:nvSpPr>
      <dsp:spPr>
        <a:xfrm>
          <a:off x="10482475" y="4994426"/>
          <a:ext cx="568384" cy="39957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4192" y="0"/>
              </a:lnTo>
              <a:lnTo>
                <a:pt x="284192" y="3995785"/>
              </a:lnTo>
              <a:lnTo>
                <a:pt x="568384" y="399578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C05402-BD68-7F49-99B2-054C8D23EEA3}">
      <dsp:nvSpPr>
        <dsp:cNvPr id="0" name=""/>
        <dsp:cNvSpPr/>
      </dsp:nvSpPr>
      <dsp:spPr>
        <a:xfrm>
          <a:off x="13422470" y="4102108"/>
          <a:ext cx="568384" cy="12220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4192" y="0"/>
              </a:lnTo>
              <a:lnTo>
                <a:pt x="284192" y="1222025"/>
              </a:lnTo>
              <a:lnTo>
                <a:pt x="568384" y="1222025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5CAC2B-D604-D448-9B3B-0B0C6E5B734C}">
      <dsp:nvSpPr>
        <dsp:cNvPr id="0" name=""/>
        <dsp:cNvSpPr/>
      </dsp:nvSpPr>
      <dsp:spPr>
        <a:xfrm>
          <a:off x="13422470" y="4056388"/>
          <a:ext cx="5683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8384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775212-6576-A244-A9B5-855A0963D3DB}">
      <dsp:nvSpPr>
        <dsp:cNvPr id="0" name=""/>
        <dsp:cNvSpPr/>
      </dsp:nvSpPr>
      <dsp:spPr>
        <a:xfrm>
          <a:off x="13422470" y="2880082"/>
          <a:ext cx="568384" cy="1222025"/>
        </a:xfrm>
        <a:custGeom>
          <a:avLst/>
          <a:gdLst/>
          <a:ahLst/>
          <a:cxnLst/>
          <a:rect l="0" t="0" r="0" b="0"/>
          <a:pathLst>
            <a:path>
              <a:moveTo>
                <a:pt x="0" y="1222025"/>
              </a:moveTo>
              <a:lnTo>
                <a:pt x="284192" y="1222025"/>
              </a:lnTo>
              <a:lnTo>
                <a:pt x="284192" y="0"/>
              </a:lnTo>
              <a:lnTo>
                <a:pt x="568384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318380-2292-D541-ABFE-2D920CB66504}">
      <dsp:nvSpPr>
        <dsp:cNvPr id="0" name=""/>
        <dsp:cNvSpPr/>
      </dsp:nvSpPr>
      <dsp:spPr>
        <a:xfrm>
          <a:off x="10482475" y="4102108"/>
          <a:ext cx="568384" cy="892318"/>
        </a:xfrm>
        <a:custGeom>
          <a:avLst/>
          <a:gdLst/>
          <a:ahLst/>
          <a:cxnLst/>
          <a:rect l="0" t="0" r="0" b="0"/>
          <a:pathLst>
            <a:path>
              <a:moveTo>
                <a:pt x="0" y="892318"/>
              </a:moveTo>
              <a:lnTo>
                <a:pt x="284192" y="892318"/>
              </a:lnTo>
              <a:lnTo>
                <a:pt x="284192" y="0"/>
              </a:lnTo>
              <a:lnTo>
                <a:pt x="568384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60A6B2-CDC2-D241-8F71-521C3A05BA16}">
      <dsp:nvSpPr>
        <dsp:cNvPr id="0" name=""/>
        <dsp:cNvSpPr/>
      </dsp:nvSpPr>
      <dsp:spPr>
        <a:xfrm>
          <a:off x="13419941" y="1047043"/>
          <a:ext cx="568384" cy="6110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4192" y="0"/>
              </a:lnTo>
              <a:lnTo>
                <a:pt x="284192" y="611012"/>
              </a:lnTo>
              <a:lnTo>
                <a:pt x="568384" y="61101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4C70B-9F6C-F641-B72E-88AF43630A10}">
      <dsp:nvSpPr>
        <dsp:cNvPr id="0" name=""/>
        <dsp:cNvSpPr/>
      </dsp:nvSpPr>
      <dsp:spPr>
        <a:xfrm>
          <a:off x="13419941" y="436030"/>
          <a:ext cx="568384" cy="611012"/>
        </a:xfrm>
        <a:custGeom>
          <a:avLst/>
          <a:gdLst/>
          <a:ahLst/>
          <a:cxnLst/>
          <a:rect l="0" t="0" r="0" b="0"/>
          <a:pathLst>
            <a:path>
              <a:moveTo>
                <a:pt x="0" y="611012"/>
              </a:moveTo>
              <a:lnTo>
                <a:pt x="284192" y="611012"/>
              </a:lnTo>
              <a:lnTo>
                <a:pt x="284192" y="0"/>
              </a:lnTo>
              <a:lnTo>
                <a:pt x="568384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59E1F4-009E-6340-8F18-7D9D295CE324}">
      <dsp:nvSpPr>
        <dsp:cNvPr id="0" name=""/>
        <dsp:cNvSpPr/>
      </dsp:nvSpPr>
      <dsp:spPr>
        <a:xfrm>
          <a:off x="10482475" y="1047043"/>
          <a:ext cx="568384" cy="3947383"/>
        </a:xfrm>
        <a:custGeom>
          <a:avLst/>
          <a:gdLst/>
          <a:ahLst/>
          <a:cxnLst/>
          <a:rect l="0" t="0" r="0" b="0"/>
          <a:pathLst>
            <a:path>
              <a:moveTo>
                <a:pt x="0" y="3947383"/>
              </a:moveTo>
              <a:lnTo>
                <a:pt x="284192" y="3947383"/>
              </a:lnTo>
              <a:lnTo>
                <a:pt x="284192" y="0"/>
              </a:lnTo>
              <a:lnTo>
                <a:pt x="568384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21F532-FAC5-2748-AB96-18B4E22D8B08}">
      <dsp:nvSpPr>
        <dsp:cNvPr id="0" name=""/>
        <dsp:cNvSpPr/>
      </dsp:nvSpPr>
      <dsp:spPr>
        <a:xfrm>
          <a:off x="4190746" y="4561033"/>
          <a:ext cx="6291728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普遍联系和永恒发展</a:t>
          </a:r>
        </a:p>
      </dsp:txBody>
      <dsp:txXfrm>
        <a:off x="4190746" y="4561033"/>
        <a:ext cx="6291728" cy="866785"/>
      </dsp:txXfrm>
    </dsp:sp>
    <dsp:sp modelId="{0792132F-0ABC-CA4C-AB08-F3E836B0EA78}">
      <dsp:nvSpPr>
        <dsp:cNvPr id="0" name=""/>
        <dsp:cNvSpPr/>
      </dsp:nvSpPr>
      <dsp:spPr>
        <a:xfrm>
          <a:off x="11050859" y="637642"/>
          <a:ext cx="2369082" cy="8188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两大特点</a:t>
          </a:r>
        </a:p>
      </dsp:txBody>
      <dsp:txXfrm>
        <a:off x="11050859" y="637642"/>
        <a:ext cx="2369082" cy="818800"/>
      </dsp:txXfrm>
    </dsp:sp>
    <dsp:sp modelId="{EDE135D9-B8F1-3A4E-AF37-A2EBD2944053}">
      <dsp:nvSpPr>
        <dsp:cNvPr id="0" name=""/>
        <dsp:cNvSpPr/>
      </dsp:nvSpPr>
      <dsp:spPr>
        <a:xfrm>
          <a:off x="13988325" y="2637"/>
          <a:ext cx="2841920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联系</a:t>
          </a:r>
        </a:p>
      </dsp:txBody>
      <dsp:txXfrm>
        <a:off x="13988325" y="2637"/>
        <a:ext cx="2841920" cy="866785"/>
      </dsp:txXfrm>
    </dsp:sp>
    <dsp:sp modelId="{20F7C7F5-3E37-3D4C-93F7-A0AE2F4C1040}">
      <dsp:nvSpPr>
        <dsp:cNvPr id="0" name=""/>
        <dsp:cNvSpPr/>
      </dsp:nvSpPr>
      <dsp:spPr>
        <a:xfrm>
          <a:off x="13988325" y="1224663"/>
          <a:ext cx="2841920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发展</a:t>
          </a:r>
        </a:p>
      </dsp:txBody>
      <dsp:txXfrm>
        <a:off x="13988325" y="1224663"/>
        <a:ext cx="2841920" cy="866785"/>
      </dsp:txXfrm>
    </dsp:sp>
    <dsp:sp modelId="{A1275447-9F12-E641-B80B-86E1F8345DAE}">
      <dsp:nvSpPr>
        <dsp:cNvPr id="0" name=""/>
        <dsp:cNvSpPr/>
      </dsp:nvSpPr>
      <dsp:spPr>
        <a:xfrm>
          <a:off x="11050859" y="3684663"/>
          <a:ext cx="2371611" cy="8348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三大规律</a:t>
          </a:r>
        </a:p>
      </dsp:txBody>
      <dsp:txXfrm>
        <a:off x="11050859" y="3684663"/>
        <a:ext cx="2371611" cy="834888"/>
      </dsp:txXfrm>
    </dsp:sp>
    <dsp:sp modelId="{6B4A6BBD-90AE-B849-A706-E30C85700052}">
      <dsp:nvSpPr>
        <dsp:cNvPr id="0" name=""/>
        <dsp:cNvSpPr/>
      </dsp:nvSpPr>
      <dsp:spPr>
        <a:xfrm>
          <a:off x="13990854" y="2446689"/>
          <a:ext cx="3480955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对立统一规律</a:t>
          </a:r>
        </a:p>
      </dsp:txBody>
      <dsp:txXfrm>
        <a:off x="13990854" y="2446689"/>
        <a:ext cx="3480955" cy="866785"/>
      </dsp:txXfrm>
    </dsp:sp>
    <dsp:sp modelId="{28DC42C3-96FC-9C40-81D9-9CC73CD8FC11}">
      <dsp:nvSpPr>
        <dsp:cNvPr id="0" name=""/>
        <dsp:cNvSpPr/>
      </dsp:nvSpPr>
      <dsp:spPr>
        <a:xfrm>
          <a:off x="13990854" y="3668715"/>
          <a:ext cx="3898319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质量互变规律</a:t>
          </a:r>
        </a:p>
      </dsp:txBody>
      <dsp:txXfrm>
        <a:off x="13990854" y="3668715"/>
        <a:ext cx="3898319" cy="866785"/>
      </dsp:txXfrm>
    </dsp:sp>
    <dsp:sp modelId="{52680310-7E97-C849-AB8A-46C835D1C448}">
      <dsp:nvSpPr>
        <dsp:cNvPr id="0" name=""/>
        <dsp:cNvSpPr/>
      </dsp:nvSpPr>
      <dsp:spPr>
        <a:xfrm>
          <a:off x="13990854" y="4890741"/>
          <a:ext cx="4840416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否定之否定规律</a:t>
          </a:r>
        </a:p>
      </dsp:txBody>
      <dsp:txXfrm>
        <a:off x="13990854" y="4890741"/>
        <a:ext cx="4840416" cy="866785"/>
      </dsp:txXfrm>
    </dsp:sp>
    <dsp:sp modelId="{28F6D76B-3C1C-3F42-BA75-E327EA31ED2E}">
      <dsp:nvSpPr>
        <dsp:cNvPr id="0" name=""/>
        <dsp:cNvSpPr/>
      </dsp:nvSpPr>
      <dsp:spPr>
        <a:xfrm>
          <a:off x="11050859" y="8629212"/>
          <a:ext cx="2250943" cy="7219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五对范畴</a:t>
          </a:r>
        </a:p>
      </dsp:txBody>
      <dsp:txXfrm>
        <a:off x="11050859" y="8629212"/>
        <a:ext cx="2250943" cy="721997"/>
      </dsp:txXfrm>
    </dsp:sp>
    <dsp:sp modelId="{CD6DB65C-CE61-0440-A26F-CC9A91D57462}">
      <dsp:nvSpPr>
        <dsp:cNvPr id="0" name=""/>
        <dsp:cNvSpPr/>
      </dsp:nvSpPr>
      <dsp:spPr>
        <a:xfrm>
          <a:off x="13870186" y="6112767"/>
          <a:ext cx="2841920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原因和结果</a:t>
          </a:r>
        </a:p>
      </dsp:txBody>
      <dsp:txXfrm>
        <a:off x="13870186" y="6112767"/>
        <a:ext cx="2841920" cy="866785"/>
      </dsp:txXfrm>
    </dsp:sp>
    <dsp:sp modelId="{53CE7854-1D7B-B949-B060-813F96FF4ABF}">
      <dsp:nvSpPr>
        <dsp:cNvPr id="0" name=""/>
        <dsp:cNvSpPr/>
      </dsp:nvSpPr>
      <dsp:spPr>
        <a:xfrm>
          <a:off x="13870186" y="7334793"/>
          <a:ext cx="4574640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必然性和偶然性</a:t>
          </a:r>
        </a:p>
      </dsp:txBody>
      <dsp:txXfrm>
        <a:off x="13870186" y="7334793"/>
        <a:ext cx="4574640" cy="866785"/>
      </dsp:txXfrm>
    </dsp:sp>
    <dsp:sp modelId="{795EDBB2-BEA3-0145-8A41-96B4E1E04EE9}">
      <dsp:nvSpPr>
        <dsp:cNvPr id="0" name=""/>
        <dsp:cNvSpPr/>
      </dsp:nvSpPr>
      <dsp:spPr>
        <a:xfrm>
          <a:off x="13870186" y="8556818"/>
          <a:ext cx="4504472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可能性和现实性</a:t>
          </a:r>
        </a:p>
      </dsp:txBody>
      <dsp:txXfrm>
        <a:off x="13870186" y="8556818"/>
        <a:ext cx="4504472" cy="866785"/>
      </dsp:txXfrm>
    </dsp:sp>
    <dsp:sp modelId="{613E6BF2-F330-5944-B3FB-30BA09F32FF2}">
      <dsp:nvSpPr>
        <dsp:cNvPr id="0" name=""/>
        <dsp:cNvSpPr/>
      </dsp:nvSpPr>
      <dsp:spPr>
        <a:xfrm>
          <a:off x="13870186" y="9778844"/>
          <a:ext cx="2841920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内容和形式</a:t>
          </a:r>
        </a:p>
      </dsp:txBody>
      <dsp:txXfrm>
        <a:off x="13870186" y="9778844"/>
        <a:ext cx="2841920" cy="866785"/>
      </dsp:txXfrm>
    </dsp:sp>
    <dsp:sp modelId="{1324FE1F-2A91-D142-94C8-E3E244A2114B}">
      <dsp:nvSpPr>
        <dsp:cNvPr id="0" name=""/>
        <dsp:cNvSpPr/>
      </dsp:nvSpPr>
      <dsp:spPr>
        <a:xfrm>
          <a:off x="13870186" y="11000870"/>
          <a:ext cx="2841920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现象和本质</a:t>
          </a:r>
        </a:p>
      </dsp:txBody>
      <dsp:txXfrm>
        <a:off x="13870186" y="11000870"/>
        <a:ext cx="2841920" cy="8667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2381521" y="1223704"/>
          <a:ext cx="273129" cy="724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724669"/>
              </a:lnTo>
              <a:lnTo>
                <a:pt x="273129" y="72466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2381521" y="1177984"/>
          <a:ext cx="273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36564" y="45720"/>
              </a:lnTo>
              <a:lnTo>
                <a:pt x="136564" y="48856"/>
              </a:lnTo>
              <a:lnTo>
                <a:pt x="273129" y="4885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B0283-437A-5344-8822-1B528AF9462F}">
      <dsp:nvSpPr>
        <dsp:cNvPr id="0" name=""/>
        <dsp:cNvSpPr/>
      </dsp:nvSpPr>
      <dsp:spPr>
        <a:xfrm>
          <a:off x="4920256" y="502171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293613"/>
              </a:lnTo>
              <a:lnTo>
                <a:pt x="273129" y="29361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603C6-46F5-7842-A5BB-A356C62CD752}">
      <dsp:nvSpPr>
        <dsp:cNvPr id="0" name=""/>
        <dsp:cNvSpPr/>
      </dsp:nvSpPr>
      <dsp:spPr>
        <a:xfrm>
          <a:off x="4920256" y="208557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293613"/>
              </a:moveTo>
              <a:lnTo>
                <a:pt x="136564" y="293613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2381521" y="502171"/>
          <a:ext cx="273129" cy="721532"/>
        </a:xfrm>
        <a:custGeom>
          <a:avLst/>
          <a:gdLst/>
          <a:ahLst/>
          <a:cxnLst/>
          <a:rect l="0" t="0" r="0" b="0"/>
          <a:pathLst>
            <a:path>
              <a:moveTo>
                <a:pt x="0" y="721532"/>
              </a:moveTo>
              <a:lnTo>
                <a:pt x="136564" y="721532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EFFBE-6B14-CB43-A649-F2C0E39C02A0}">
      <dsp:nvSpPr>
        <dsp:cNvPr id="0" name=""/>
        <dsp:cNvSpPr/>
      </dsp:nvSpPr>
      <dsp:spPr>
        <a:xfrm>
          <a:off x="252152" y="966091"/>
          <a:ext cx="2129369" cy="5152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sp:txBody>
      <dsp:txXfrm>
        <a:off x="252152" y="966091"/>
        <a:ext cx="2129369" cy="515225"/>
      </dsp:txXfrm>
    </dsp:sp>
    <dsp:sp modelId="{141E662C-C174-534F-88CC-E3784BA55203}">
      <dsp:nvSpPr>
        <dsp:cNvPr id="0" name=""/>
        <dsp:cNvSpPr/>
      </dsp:nvSpPr>
      <dsp:spPr>
        <a:xfrm>
          <a:off x="2654650" y="218080"/>
          <a:ext cx="2265605" cy="56818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</a:p>
      </dsp:txBody>
      <dsp:txXfrm>
        <a:off x="2654650" y="218080"/>
        <a:ext cx="2265605" cy="568181"/>
      </dsp:txXfrm>
    </dsp:sp>
    <dsp:sp modelId="{C974270C-A063-1F40-A440-8E1491B0147E}">
      <dsp:nvSpPr>
        <dsp:cNvPr id="0" name=""/>
        <dsp:cNvSpPr/>
      </dsp:nvSpPr>
      <dsp:spPr>
        <a:xfrm>
          <a:off x="5193385" y="296"/>
          <a:ext cx="1365645" cy="41652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>
              <a:solidFill>
                <a:schemeClr val="tx1"/>
              </a:solidFill>
            </a:rPr>
            <a:t>唯物和唯心</a:t>
          </a:r>
        </a:p>
      </dsp:txBody>
      <dsp:txXfrm>
        <a:off x="5193385" y="296"/>
        <a:ext cx="1365645" cy="416521"/>
      </dsp:txXfrm>
    </dsp:sp>
    <dsp:sp modelId="{D0CD57B1-9CFF-5B44-A3FF-0300A045D841}">
      <dsp:nvSpPr>
        <dsp:cNvPr id="0" name=""/>
        <dsp:cNvSpPr/>
      </dsp:nvSpPr>
      <dsp:spPr>
        <a:xfrm>
          <a:off x="5193385" y="587524"/>
          <a:ext cx="1365645" cy="41652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>
              <a:solidFill>
                <a:schemeClr val="bg1"/>
              </a:solidFill>
            </a:rPr>
            <a:t>物质</a:t>
          </a:r>
        </a:p>
      </dsp:txBody>
      <dsp:txXfrm>
        <a:off x="5193385" y="587524"/>
        <a:ext cx="1365645" cy="416521"/>
      </dsp:txXfrm>
    </dsp:sp>
    <dsp:sp modelId="{57F1799C-9E31-2740-BAA4-93B871B0A4C3}">
      <dsp:nvSpPr>
        <dsp:cNvPr id="0" name=""/>
        <dsp:cNvSpPr/>
      </dsp:nvSpPr>
      <dsp:spPr>
        <a:xfrm>
          <a:off x="2654650" y="956967"/>
          <a:ext cx="2294202" cy="5397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</a:p>
      </dsp:txBody>
      <dsp:txXfrm>
        <a:off x="2654650" y="956967"/>
        <a:ext cx="2294202" cy="539745"/>
      </dsp:txXfrm>
    </dsp:sp>
    <dsp:sp modelId="{D4BE8BC5-9FAB-784D-9608-092FBC546049}">
      <dsp:nvSpPr>
        <dsp:cNvPr id="0" name=""/>
        <dsp:cNvSpPr/>
      </dsp:nvSpPr>
      <dsp:spPr>
        <a:xfrm>
          <a:off x="2654650" y="1667419"/>
          <a:ext cx="2865124" cy="5619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</a:p>
      </dsp:txBody>
      <dsp:txXfrm>
        <a:off x="2654650" y="1667419"/>
        <a:ext cx="2865124" cy="561908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F5AF26-7B9D-8548-9091-016B1445B683}">
      <dsp:nvSpPr>
        <dsp:cNvPr id="0" name=""/>
        <dsp:cNvSpPr/>
      </dsp:nvSpPr>
      <dsp:spPr>
        <a:xfrm>
          <a:off x="12477276" y="10551286"/>
          <a:ext cx="609601" cy="5807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4800" y="0"/>
              </a:lnTo>
              <a:lnTo>
                <a:pt x="304800" y="580793"/>
              </a:lnTo>
              <a:lnTo>
                <a:pt x="609601" y="58079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2761027" y="10820633"/>
        <a:ext cx="42099" cy="42099"/>
      </dsp:txXfrm>
    </dsp:sp>
    <dsp:sp modelId="{47072EF0-94A0-BB46-8A08-C277709D5E4F}">
      <dsp:nvSpPr>
        <dsp:cNvPr id="0" name=""/>
        <dsp:cNvSpPr/>
      </dsp:nvSpPr>
      <dsp:spPr>
        <a:xfrm>
          <a:off x="12477276" y="9970492"/>
          <a:ext cx="609601" cy="580793"/>
        </a:xfrm>
        <a:custGeom>
          <a:avLst/>
          <a:gdLst/>
          <a:ahLst/>
          <a:cxnLst/>
          <a:rect l="0" t="0" r="0" b="0"/>
          <a:pathLst>
            <a:path>
              <a:moveTo>
                <a:pt x="0" y="580793"/>
              </a:moveTo>
              <a:lnTo>
                <a:pt x="304800" y="580793"/>
              </a:lnTo>
              <a:lnTo>
                <a:pt x="304800" y="0"/>
              </a:lnTo>
              <a:lnTo>
                <a:pt x="60960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2761027" y="10239839"/>
        <a:ext cx="42099" cy="42099"/>
      </dsp:txXfrm>
    </dsp:sp>
    <dsp:sp modelId="{0142D332-8EEE-0646-8D1B-6A0B5DFA9808}">
      <dsp:nvSpPr>
        <dsp:cNvPr id="0" name=""/>
        <dsp:cNvSpPr/>
      </dsp:nvSpPr>
      <dsp:spPr>
        <a:xfrm>
          <a:off x="4007720" y="5876736"/>
          <a:ext cx="609601" cy="4674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4800" y="0"/>
              </a:lnTo>
              <a:lnTo>
                <a:pt x="304800" y="4674549"/>
              </a:lnTo>
              <a:lnTo>
                <a:pt x="609601" y="467454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/>
        </a:p>
      </dsp:txBody>
      <dsp:txXfrm>
        <a:off x="4194667" y="8096158"/>
        <a:ext cx="235706" cy="235706"/>
      </dsp:txXfrm>
    </dsp:sp>
    <dsp:sp modelId="{969C93E6-0A77-F846-BA08-A6F242BB0343}">
      <dsp:nvSpPr>
        <dsp:cNvPr id="0" name=""/>
        <dsp:cNvSpPr/>
      </dsp:nvSpPr>
      <dsp:spPr>
        <a:xfrm>
          <a:off x="12761076" y="7647316"/>
          <a:ext cx="609601" cy="11615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4800" y="0"/>
              </a:lnTo>
              <a:lnTo>
                <a:pt x="304800" y="1161587"/>
              </a:lnTo>
              <a:lnTo>
                <a:pt x="609601" y="116158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3033081" y="8195315"/>
        <a:ext cx="65591" cy="65591"/>
      </dsp:txXfrm>
    </dsp:sp>
    <dsp:sp modelId="{C6281613-6DE4-E047-93A1-F6C9A235E4AC}">
      <dsp:nvSpPr>
        <dsp:cNvPr id="0" name=""/>
        <dsp:cNvSpPr/>
      </dsp:nvSpPr>
      <dsp:spPr>
        <a:xfrm>
          <a:off x="12761076" y="7601596"/>
          <a:ext cx="6096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9601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3050636" y="7632076"/>
        <a:ext cx="30480" cy="30480"/>
      </dsp:txXfrm>
    </dsp:sp>
    <dsp:sp modelId="{6078438D-AEA2-B346-9F5A-F87DA63C2294}">
      <dsp:nvSpPr>
        <dsp:cNvPr id="0" name=""/>
        <dsp:cNvSpPr/>
      </dsp:nvSpPr>
      <dsp:spPr>
        <a:xfrm>
          <a:off x="12761076" y="6485729"/>
          <a:ext cx="609601" cy="1161587"/>
        </a:xfrm>
        <a:custGeom>
          <a:avLst/>
          <a:gdLst/>
          <a:ahLst/>
          <a:cxnLst/>
          <a:rect l="0" t="0" r="0" b="0"/>
          <a:pathLst>
            <a:path>
              <a:moveTo>
                <a:pt x="0" y="1161587"/>
              </a:moveTo>
              <a:lnTo>
                <a:pt x="304800" y="1161587"/>
              </a:lnTo>
              <a:lnTo>
                <a:pt x="304800" y="0"/>
              </a:lnTo>
              <a:lnTo>
                <a:pt x="60960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3033081" y="7033727"/>
        <a:ext cx="65591" cy="65591"/>
      </dsp:txXfrm>
    </dsp:sp>
    <dsp:sp modelId="{3834AAAE-0F76-2647-A062-5FE004B63652}">
      <dsp:nvSpPr>
        <dsp:cNvPr id="0" name=""/>
        <dsp:cNvSpPr/>
      </dsp:nvSpPr>
      <dsp:spPr>
        <a:xfrm>
          <a:off x="4007720" y="5876736"/>
          <a:ext cx="609601" cy="17705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4800" y="0"/>
              </a:lnTo>
              <a:lnTo>
                <a:pt x="304800" y="1770580"/>
              </a:lnTo>
              <a:lnTo>
                <a:pt x="609601" y="177058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4265706" y="6715212"/>
        <a:ext cx="93629" cy="93629"/>
      </dsp:txXfrm>
    </dsp:sp>
    <dsp:sp modelId="{9459EF34-83E2-5B40-8332-8D46053AB9D3}">
      <dsp:nvSpPr>
        <dsp:cNvPr id="0" name=""/>
        <dsp:cNvSpPr/>
      </dsp:nvSpPr>
      <dsp:spPr>
        <a:xfrm>
          <a:off x="11051449" y="4162553"/>
          <a:ext cx="609601" cy="11615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4800" y="0"/>
              </a:lnTo>
              <a:lnTo>
                <a:pt x="304800" y="1161587"/>
              </a:lnTo>
              <a:lnTo>
                <a:pt x="609601" y="116158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1323454" y="4710551"/>
        <a:ext cx="65591" cy="65591"/>
      </dsp:txXfrm>
    </dsp:sp>
    <dsp:sp modelId="{FF38C69E-CF32-4F49-9AF0-C7B7EACA0110}">
      <dsp:nvSpPr>
        <dsp:cNvPr id="0" name=""/>
        <dsp:cNvSpPr/>
      </dsp:nvSpPr>
      <dsp:spPr>
        <a:xfrm>
          <a:off x="11051449" y="4116833"/>
          <a:ext cx="6096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9601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1341010" y="4147313"/>
        <a:ext cx="30480" cy="30480"/>
      </dsp:txXfrm>
    </dsp:sp>
    <dsp:sp modelId="{6B601103-9894-C343-AEC5-FD6E9D3AF8F4}">
      <dsp:nvSpPr>
        <dsp:cNvPr id="0" name=""/>
        <dsp:cNvSpPr/>
      </dsp:nvSpPr>
      <dsp:spPr>
        <a:xfrm>
          <a:off x="11051449" y="3000965"/>
          <a:ext cx="609601" cy="1161587"/>
        </a:xfrm>
        <a:custGeom>
          <a:avLst/>
          <a:gdLst/>
          <a:ahLst/>
          <a:cxnLst/>
          <a:rect l="0" t="0" r="0" b="0"/>
          <a:pathLst>
            <a:path>
              <a:moveTo>
                <a:pt x="0" y="1161587"/>
              </a:moveTo>
              <a:lnTo>
                <a:pt x="304800" y="1161587"/>
              </a:lnTo>
              <a:lnTo>
                <a:pt x="304800" y="0"/>
              </a:lnTo>
              <a:lnTo>
                <a:pt x="60960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1323454" y="3548964"/>
        <a:ext cx="65591" cy="65591"/>
      </dsp:txXfrm>
    </dsp:sp>
    <dsp:sp modelId="{A0053664-29B4-6F41-BDF1-2D5BE6197F11}">
      <dsp:nvSpPr>
        <dsp:cNvPr id="0" name=""/>
        <dsp:cNvSpPr/>
      </dsp:nvSpPr>
      <dsp:spPr>
        <a:xfrm>
          <a:off x="4007720" y="4162553"/>
          <a:ext cx="609601" cy="1714182"/>
        </a:xfrm>
        <a:custGeom>
          <a:avLst/>
          <a:gdLst/>
          <a:ahLst/>
          <a:cxnLst/>
          <a:rect l="0" t="0" r="0" b="0"/>
          <a:pathLst>
            <a:path>
              <a:moveTo>
                <a:pt x="0" y="1714182"/>
              </a:moveTo>
              <a:lnTo>
                <a:pt x="304800" y="1714182"/>
              </a:lnTo>
              <a:lnTo>
                <a:pt x="304800" y="0"/>
              </a:lnTo>
              <a:lnTo>
                <a:pt x="60960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4267037" y="4974161"/>
        <a:ext cx="90967" cy="90967"/>
      </dsp:txXfrm>
    </dsp:sp>
    <dsp:sp modelId="{BD316F1F-0D83-994A-B1EA-F93718340549}">
      <dsp:nvSpPr>
        <dsp:cNvPr id="0" name=""/>
        <dsp:cNvSpPr/>
      </dsp:nvSpPr>
      <dsp:spPr>
        <a:xfrm>
          <a:off x="9948680" y="1155932"/>
          <a:ext cx="609601" cy="6079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4800" y="0"/>
              </a:lnTo>
              <a:lnTo>
                <a:pt x="304800" y="607984"/>
              </a:lnTo>
              <a:lnTo>
                <a:pt x="609601" y="60798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0231957" y="1438400"/>
        <a:ext cx="43048" cy="43048"/>
      </dsp:txXfrm>
    </dsp:sp>
    <dsp:sp modelId="{951924F9-E6D9-EC4D-9C14-C1C3C696017C}">
      <dsp:nvSpPr>
        <dsp:cNvPr id="0" name=""/>
        <dsp:cNvSpPr/>
      </dsp:nvSpPr>
      <dsp:spPr>
        <a:xfrm>
          <a:off x="9948680" y="499677"/>
          <a:ext cx="609601" cy="656255"/>
        </a:xfrm>
        <a:custGeom>
          <a:avLst/>
          <a:gdLst/>
          <a:ahLst/>
          <a:cxnLst/>
          <a:rect l="0" t="0" r="0" b="0"/>
          <a:pathLst>
            <a:path>
              <a:moveTo>
                <a:pt x="0" y="656255"/>
              </a:moveTo>
              <a:lnTo>
                <a:pt x="304800" y="656255"/>
              </a:lnTo>
              <a:lnTo>
                <a:pt x="304800" y="0"/>
              </a:lnTo>
              <a:lnTo>
                <a:pt x="60960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0231088" y="805412"/>
        <a:ext cx="44785" cy="44785"/>
      </dsp:txXfrm>
    </dsp:sp>
    <dsp:sp modelId="{63075E5E-C35A-B442-812F-52B4CA83D722}">
      <dsp:nvSpPr>
        <dsp:cNvPr id="0" name=""/>
        <dsp:cNvSpPr/>
      </dsp:nvSpPr>
      <dsp:spPr>
        <a:xfrm>
          <a:off x="4007720" y="1155932"/>
          <a:ext cx="609601" cy="4720804"/>
        </a:xfrm>
        <a:custGeom>
          <a:avLst/>
          <a:gdLst/>
          <a:ahLst/>
          <a:cxnLst/>
          <a:rect l="0" t="0" r="0" b="0"/>
          <a:pathLst>
            <a:path>
              <a:moveTo>
                <a:pt x="0" y="4720804"/>
              </a:moveTo>
              <a:lnTo>
                <a:pt x="304800" y="4720804"/>
              </a:lnTo>
              <a:lnTo>
                <a:pt x="304800" y="0"/>
              </a:lnTo>
              <a:lnTo>
                <a:pt x="60960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>
        <a:off x="4193521" y="3397334"/>
        <a:ext cx="238000" cy="238000"/>
      </dsp:txXfrm>
    </dsp:sp>
    <dsp:sp modelId="{D83D0D67-E9DA-3A4F-AA9F-431964750935}">
      <dsp:nvSpPr>
        <dsp:cNvPr id="0" name=""/>
        <dsp:cNvSpPr/>
      </dsp:nvSpPr>
      <dsp:spPr>
        <a:xfrm rot="5400000">
          <a:off x="-1850743" y="5025571"/>
          <a:ext cx="10014598" cy="17023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latin typeface="Microsoft YaHei" charset="-122"/>
              <a:ea typeface="Microsoft YaHei" charset="-122"/>
              <a:cs typeface="Microsoft YaHei" charset="-122"/>
            </a:rPr>
            <a:t>1-</a:t>
          </a: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物质世界及其规律</a:t>
          </a:r>
        </a:p>
      </dsp:txBody>
      <dsp:txXfrm>
        <a:off x="-1850743" y="5025571"/>
        <a:ext cx="10014598" cy="1702330"/>
      </dsp:txXfrm>
    </dsp:sp>
    <dsp:sp modelId="{AB7A1AE6-EFE6-9F40-A48B-48CD2D291418}">
      <dsp:nvSpPr>
        <dsp:cNvPr id="0" name=""/>
        <dsp:cNvSpPr/>
      </dsp:nvSpPr>
      <dsp:spPr>
        <a:xfrm>
          <a:off x="4617321" y="356499"/>
          <a:ext cx="5331359" cy="15988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</a:p>
      </dsp:txBody>
      <dsp:txXfrm>
        <a:off x="4617321" y="356499"/>
        <a:ext cx="5331359" cy="1598865"/>
      </dsp:txXfrm>
    </dsp:sp>
    <dsp:sp modelId="{284CE771-87A2-0B47-A1A9-1E651819675F}">
      <dsp:nvSpPr>
        <dsp:cNvPr id="0" name=""/>
        <dsp:cNvSpPr/>
      </dsp:nvSpPr>
      <dsp:spPr>
        <a:xfrm>
          <a:off x="10558282" y="7851"/>
          <a:ext cx="3845821" cy="98365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sp:txBody>
      <dsp:txXfrm>
        <a:off x="10558282" y="7851"/>
        <a:ext cx="3845821" cy="983651"/>
      </dsp:txXfrm>
    </dsp:sp>
    <dsp:sp modelId="{B1E8EB6D-D9BE-1944-829D-5A699836276B}">
      <dsp:nvSpPr>
        <dsp:cNvPr id="0" name=""/>
        <dsp:cNvSpPr/>
      </dsp:nvSpPr>
      <dsp:spPr>
        <a:xfrm>
          <a:off x="10558282" y="1223820"/>
          <a:ext cx="4089418" cy="10801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</a:p>
      </dsp:txBody>
      <dsp:txXfrm>
        <a:off x="10558282" y="1223820"/>
        <a:ext cx="4089418" cy="1080192"/>
      </dsp:txXfrm>
    </dsp:sp>
    <dsp:sp modelId="{13922FB8-4D09-3F4D-B281-27F33832BC2A}">
      <dsp:nvSpPr>
        <dsp:cNvPr id="0" name=""/>
        <dsp:cNvSpPr/>
      </dsp:nvSpPr>
      <dsp:spPr>
        <a:xfrm>
          <a:off x="4617321" y="3376419"/>
          <a:ext cx="6434127" cy="15722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普遍联系和永恒发展</a:t>
          </a:r>
        </a:p>
      </dsp:txBody>
      <dsp:txXfrm>
        <a:off x="4617321" y="3376419"/>
        <a:ext cx="6434127" cy="1572269"/>
      </dsp:txXfrm>
    </dsp:sp>
    <dsp:sp modelId="{A36D1905-0D57-F24B-8B25-B09FCC4C9399}">
      <dsp:nvSpPr>
        <dsp:cNvPr id="0" name=""/>
        <dsp:cNvSpPr/>
      </dsp:nvSpPr>
      <dsp:spPr>
        <a:xfrm>
          <a:off x="11661050" y="2536330"/>
          <a:ext cx="3048006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两大特点</a:t>
          </a:r>
        </a:p>
      </dsp:txBody>
      <dsp:txXfrm>
        <a:off x="11661050" y="2536330"/>
        <a:ext cx="3048006" cy="929270"/>
      </dsp:txXfrm>
    </dsp:sp>
    <dsp:sp modelId="{3978A087-84E4-4349-A148-1E0DD75FCACD}">
      <dsp:nvSpPr>
        <dsp:cNvPr id="0" name=""/>
        <dsp:cNvSpPr/>
      </dsp:nvSpPr>
      <dsp:spPr>
        <a:xfrm>
          <a:off x="11661050" y="3697918"/>
          <a:ext cx="3048006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三大规律</a:t>
          </a:r>
        </a:p>
      </dsp:txBody>
      <dsp:txXfrm>
        <a:off x="11661050" y="3697918"/>
        <a:ext cx="3048006" cy="929270"/>
      </dsp:txXfrm>
    </dsp:sp>
    <dsp:sp modelId="{63B9FD1C-DD04-ED4C-9F23-1286D503DB9D}">
      <dsp:nvSpPr>
        <dsp:cNvPr id="0" name=""/>
        <dsp:cNvSpPr/>
      </dsp:nvSpPr>
      <dsp:spPr>
        <a:xfrm>
          <a:off x="11661050" y="4859506"/>
          <a:ext cx="3048006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五对范畴</a:t>
          </a:r>
        </a:p>
      </dsp:txBody>
      <dsp:txXfrm>
        <a:off x="11661050" y="4859506"/>
        <a:ext cx="3048006" cy="929270"/>
      </dsp:txXfrm>
    </dsp:sp>
    <dsp:sp modelId="{6A3B718E-093B-1A4C-A2ED-D3017C9684E0}">
      <dsp:nvSpPr>
        <dsp:cNvPr id="0" name=""/>
        <dsp:cNvSpPr/>
      </dsp:nvSpPr>
      <dsp:spPr>
        <a:xfrm>
          <a:off x="4617321" y="6847735"/>
          <a:ext cx="8143754" cy="1599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客观规律性和主观能动性</a:t>
          </a:r>
        </a:p>
      </dsp:txBody>
      <dsp:txXfrm>
        <a:off x="4617321" y="6847735"/>
        <a:ext cx="8143754" cy="1599162"/>
      </dsp:txXfrm>
    </dsp:sp>
    <dsp:sp modelId="{B7E8C5F1-535C-E240-8CC7-2EB137356619}">
      <dsp:nvSpPr>
        <dsp:cNvPr id="0" name=""/>
        <dsp:cNvSpPr/>
      </dsp:nvSpPr>
      <dsp:spPr>
        <a:xfrm>
          <a:off x="13370677" y="6021094"/>
          <a:ext cx="3048006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规律</a:t>
          </a:r>
        </a:p>
      </dsp:txBody>
      <dsp:txXfrm>
        <a:off x="13370677" y="6021094"/>
        <a:ext cx="3048006" cy="929270"/>
      </dsp:txXfrm>
    </dsp:sp>
    <dsp:sp modelId="{E5C61F33-C51A-8542-9636-095A82F3FCFE}">
      <dsp:nvSpPr>
        <dsp:cNvPr id="0" name=""/>
        <dsp:cNvSpPr/>
      </dsp:nvSpPr>
      <dsp:spPr>
        <a:xfrm>
          <a:off x="13370677" y="7182681"/>
          <a:ext cx="3048006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意识</a:t>
          </a:r>
        </a:p>
      </dsp:txBody>
      <dsp:txXfrm>
        <a:off x="13370677" y="7182681"/>
        <a:ext cx="3048006" cy="929270"/>
      </dsp:txXfrm>
    </dsp:sp>
    <dsp:sp modelId="{8E7A4EDA-B01A-B24B-84FF-ED7BD6E9E0F4}">
      <dsp:nvSpPr>
        <dsp:cNvPr id="0" name=""/>
        <dsp:cNvSpPr/>
      </dsp:nvSpPr>
      <dsp:spPr>
        <a:xfrm>
          <a:off x="13370677" y="8344269"/>
          <a:ext cx="7417109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客观规律性与主观能动性的关系</a:t>
          </a:r>
        </a:p>
      </dsp:txBody>
      <dsp:txXfrm>
        <a:off x="13370677" y="8344269"/>
        <a:ext cx="7417109" cy="929270"/>
      </dsp:txXfrm>
    </dsp:sp>
    <dsp:sp modelId="{641C4E92-26BF-7B4E-8C42-00F4AEF1FAC3}">
      <dsp:nvSpPr>
        <dsp:cNvPr id="0" name=""/>
        <dsp:cNvSpPr/>
      </dsp:nvSpPr>
      <dsp:spPr>
        <a:xfrm>
          <a:off x="4617321" y="9705599"/>
          <a:ext cx="7859954" cy="16913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latin typeface="Microsoft YaHei" charset="-122"/>
              <a:ea typeface="Microsoft YaHei" charset="-122"/>
              <a:cs typeface="Microsoft YaHei" charset="-122"/>
            </a:rPr>
            <a:t>4.</a:t>
          </a: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解放思想、实事求是</a:t>
          </a:r>
        </a:p>
      </dsp:txBody>
      <dsp:txXfrm>
        <a:off x="4617321" y="9705599"/>
        <a:ext cx="7859954" cy="1691373"/>
      </dsp:txXfrm>
    </dsp:sp>
    <dsp:sp modelId="{01213809-FB19-5149-992B-110EDB1F637C}">
      <dsp:nvSpPr>
        <dsp:cNvPr id="0" name=""/>
        <dsp:cNvSpPr/>
      </dsp:nvSpPr>
      <dsp:spPr>
        <a:xfrm>
          <a:off x="13086877" y="9505857"/>
          <a:ext cx="7823713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实事求是是马克思主义哲学的精髓</a:t>
          </a:r>
        </a:p>
      </dsp:txBody>
      <dsp:txXfrm>
        <a:off x="13086877" y="9505857"/>
        <a:ext cx="7823713" cy="929270"/>
      </dsp:txXfrm>
    </dsp:sp>
    <dsp:sp modelId="{E34EB366-EA89-CC47-A0B9-4982F2A5C815}">
      <dsp:nvSpPr>
        <dsp:cNvPr id="0" name=""/>
        <dsp:cNvSpPr/>
      </dsp:nvSpPr>
      <dsp:spPr>
        <a:xfrm>
          <a:off x="13086877" y="10667445"/>
          <a:ext cx="7762753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解放思想和实事求是的辩证统一</a:t>
          </a:r>
        </a:p>
      </dsp:txBody>
      <dsp:txXfrm>
        <a:off x="13086877" y="10667445"/>
        <a:ext cx="7762753" cy="929270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B70861-1DA0-B54F-8144-BF31B4BA9E78}">
      <dsp:nvSpPr>
        <dsp:cNvPr id="0" name=""/>
        <dsp:cNvSpPr/>
      </dsp:nvSpPr>
      <dsp:spPr>
        <a:xfrm>
          <a:off x="2070779" y="1621983"/>
          <a:ext cx="269983" cy="290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4991" y="0"/>
              </a:lnTo>
              <a:lnTo>
                <a:pt x="134991" y="290232"/>
              </a:lnTo>
              <a:lnTo>
                <a:pt x="269983" y="29023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905EDE-EEB8-624A-8531-5F3FD0835D1E}">
      <dsp:nvSpPr>
        <dsp:cNvPr id="0" name=""/>
        <dsp:cNvSpPr/>
      </dsp:nvSpPr>
      <dsp:spPr>
        <a:xfrm>
          <a:off x="3690680" y="1331751"/>
          <a:ext cx="269983" cy="9930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4991" y="0"/>
              </a:lnTo>
              <a:lnTo>
                <a:pt x="134991" y="993073"/>
              </a:lnTo>
              <a:lnTo>
                <a:pt x="269983" y="99307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B8BA08-A4DB-F84E-BFEA-24FD7CD21446}">
      <dsp:nvSpPr>
        <dsp:cNvPr id="0" name=""/>
        <dsp:cNvSpPr/>
      </dsp:nvSpPr>
      <dsp:spPr>
        <a:xfrm>
          <a:off x="3690680" y="1331751"/>
          <a:ext cx="269983" cy="2902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4991" y="0"/>
              </a:lnTo>
              <a:lnTo>
                <a:pt x="134991" y="290232"/>
              </a:lnTo>
              <a:lnTo>
                <a:pt x="269983" y="29023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D26E7C-7E10-224E-80B9-3730C586E9EF}">
      <dsp:nvSpPr>
        <dsp:cNvPr id="0" name=""/>
        <dsp:cNvSpPr/>
      </dsp:nvSpPr>
      <dsp:spPr>
        <a:xfrm>
          <a:off x="3690680" y="919141"/>
          <a:ext cx="269983" cy="412609"/>
        </a:xfrm>
        <a:custGeom>
          <a:avLst/>
          <a:gdLst/>
          <a:ahLst/>
          <a:cxnLst/>
          <a:rect l="0" t="0" r="0" b="0"/>
          <a:pathLst>
            <a:path>
              <a:moveTo>
                <a:pt x="0" y="412609"/>
              </a:moveTo>
              <a:lnTo>
                <a:pt x="134991" y="412609"/>
              </a:lnTo>
              <a:lnTo>
                <a:pt x="134991" y="0"/>
              </a:lnTo>
              <a:lnTo>
                <a:pt x="26998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1443D6-1FD8-8345-86D8-0207DF2421D5}">
      <dsp:nvSpPr>
        <dsp:cNvPr id="0" name=""/>
        <dsp:cNvSpPr/>
      </dsp:nvSpPr>
      <dsp:spPr>
        <a:xfrm>
          <a:off x="3690680" y="338677"/>
          <a:ext cx="269983" cy="993073"/>
        </a:xfrm>
        <a:custGeom>
          <a:avLst/>
          <a:gdLst/>
          <a:ahLst/>
          <a:cxnLst/>
          <a:rect l="0" t="0" r="0" b="0"/>
          <a:pathLst>
            <a:path>
              <a:moveTo>
                <a:pt x="0" y="993073"/>
              </a:moveTo>
              <a:lnTo>
                <a:pt x="134991" y="993073"/>
              </a:lnTo>
              <a:lnTo>
                <a:pt x="134991" y="0"/>
              </a:lnTo>
              <a:lnTo>
                <a:pt x="26998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7614AC-13F4-AE40-9BD3-5A010075C298}">
      <dsp:nvSpPr>
        <dsp:cNvPr id="0" name=""/>
        <dsp:cNvSpPr/>
      </dsp:nvSpPr>
      <dsp:spPr>
        <a:xfrm>
          <a:off x="2070779" y="1331751"/>
          <a:ext cx="269983" cy="290232"/>
        </a:xfrm>
        <a:custGeom>
          <a:avLst/>
          <a:gdLst/>
          <a:ahLst/>
          <a:cxnLst/>
          <a:rect l="0" t="0" r="0" b="0"/>
          <a:pathLst>
            <a:path>
              <a:moveTo>
                <a:pt x="0" y="290232"/>
              </a:moveTo>
              <a:lnTo>
                <a:pt x="134991" y="290232"/>
              </a:lnTo>
              <a:lnTo>
                <a:pt x="134991" y="0"/>
              </a:lnTo>
              <a:lnTo>
                <a:pt x="26998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A9C134-DB1A-B840-8F9E-085DAE83A648}">
      <dsp:nvSpPr>
        <dsp:cNvPr id="0" name=""/>
        <dsp:cNvSpPr/>
      </dsp:nvSpPr>
      <dsp:spPr>
        <a:xfrm>
          <a:off x="3839" y="1179080"/>
          <a:ext cx="2066939" cy="8858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对立统一规律</a:t>
          </a:r>
        </a:p>
      </dsp:txBody>
      <dsp:txXfrm>
        <a:off x="3839" y="1179080"/>
        <a:ext cx="2066939" cy="885805"/>
      </dsp:txXfrm>
    </dsp:sp>
    <dsp:sp modelId="{B5ADED03-983F-C440-A97C-6506BE0202D9}">
      <dsp:nvSpPr>
        <dsp:cNvPr id="0" name=""/>
        <dsp:cNvSpPr/>
      </dsp:nvSpPr>
      <dsp:spPr>
        <a:xfrm>
          <a:off x="2340762" y="1125888"/>
          <a:ext cx="1349917" cy="41172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</a:rPr>
            <a:t>含义</a:t>
          </a:r>
        </a:p>
      </dsp:txBody>
      <dsp:txXfrm>
        <a:off x="2340762" y="1125888"/>
        <a:ext cx="1349917" cy="411724"/>
      </dsp:txXfrm>
    </dsp:sp>
    <dsp:sp modelId="{43C66485-8588-5746-B2A0-622E6FF09A5E}">
      <dsp:nvSpPr>
        <dsp:cNvPr id="0" name=""/>
        <dsp:cNvSpPr/>
      </dsp:nvSpPr>
      <dsp:spPr>
        <a:xfrm>
          <a:off x="3960663" y="132814"/>
          <a:ext cx="1349917" cy="4117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基本属性</a:t>
          </a:r>
        </a:p>
      </dsp:txBody>
      <dsp:txXfrm>
        <a:off x="3960663" y="132814"/>
        <a:ext cx="1349917" cy="411724"/>
      </dsp:txXfrm>
    </dsp:sp>
    <dsp:sp modelId="{F1869B29-FD66-BA45-89E4-3385665239ED}">
      <dsp:nvSpPr>
        <dsp:cNvPr id="0" name=""/>
        <dsp:cNvSpPr/>
      </dsp:nvSpPr>
      <dsp:spPr>
        <a:xfrm>
          <a:off x="3960663" y="713279"/>
          <a:ext cx="1349917" cy="4117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内外因</a:t>
          </a:r>
        </a:p>
      </dsp:txBody>
      <dsp:txXfrm>
        <a:off x="3960663" y="713279"/>
        <a:ext cx="1349917" cy="411724"/>
      </dsp:txXfrm>
    </dsp:sp>
    <dsp:sp modelId="{D3D03A26-174D-3A4F-B16C-84E0173CE231}">
      <dsp:nvSpPr>
        <dsp:cNvPr id="0" name=""/>
        <dsp:cNvSpPr/>
      </dsp:nvSpPr>
      <dsp:spPr>
        <a:xfrm>
          <a:off x="3960663" y="1293743"/>
          <a:ext cx="2588696" cy="65647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普遍性与特殊性</a:t>
          </a:r>
        </a:p>
      </dsp:txBody>
      <dsp:txXfrm>
        <a:off x="3960663" y="1293743"/>
        <a:ext cx="2588696" cy="656478"/>
      </dsp:txXfrm>
    </dsp:sp>
    <dsp:sp modelId="{D60323CC-D001-064E-B062-9FFB6B4EFADD}">
      <dsp:nvSpPr>
        <dsp:cNvPr id="0" name=""/>
        <dsp:cNvSpPr/>
      </dsp:nvSpPr>
      <dsp:spPr>
        <a:xfrm>
          <a:off x="3960663" y="2118962"/>
          <a:ext cx="1349917" cy="4117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不平衡性</a:t>
          </a:r>
        </a:p>
      </dsp:txBody>
      <dsp:txXfrm>
        <a:off x="3960663" y="2118962"/>
        <a:ext cx="1349917" cy="411724"/>
      </dsp:txXfrm>
    </dsp:sp>
    <dsp:sp modelId="{73AC88D7-9C05-3541-9188-2FB0EAF9A7B0}">
      <dsp:nvSpPr>
        <dsp:cNvPr id="0" name=""/>
        <dsp:cNvSpPr/>
      </dsp:nvSpPr>
      <dsp:spPr>
        <a:xfrm>
          <a:off x="2340762" y="1706353"/>
          <a:ext cx="1349917" cy="4117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地位</a:t>
          </a:r>
        </a:p>
      </dsp:txBody>
      <dsp:txXfrm>
        <a:off x="2340762" y="1706353"/>
        <a:ext cx="1349917" cy="411724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B70861-1DA0-B54F-8144-BF31B4BA9E78}">
      <dsp:nvSpPr>
        <dsp:cNvPr id="0" name=""/>
        <dsp:cNvSpPr/>
      </dsp:nvSpPr>
      <dsp:spPr>
        <a:xfrm>
          <a:off x="6861524" y="6408426"/>
          <a:ext cx="1265089" cy="13599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32544" y="0"/>
              </a:lnTo>
              <a:lnTo>
                <a:pt x="632544" y="1359970"/>
              </a:lnTo>
              <a:lnTo>
                <a:pt x="1265089" y="135997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905EDE-EEB8-624A-8531-5F3FD0835D1E}">
      <dsp:nvSpPr>
        <dsp:cNvPr id="0" name=""/>
        <dsp:cNvSpPr/>
      </dsp:nvSpPr>
      <dsp:spPr>
        <a:xfrm>
          <a:off x="14452059" y="5048456"/>
          <a:ext cx="1265089" cy="40799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32544" y="0"/>
              </a:lnTo>
              <a:lnTo>
                <a:pt x="632544" y="4079912"/>
              </a:lnTo>
              <a:lnTo>
                <a:pt x="1265089" y="407991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B8BA08-A4DB-F84E-BFEA-24FD7CD21446}">
      <dsp:nvSpPr>
        <dsp:cNvPr id="0" name=""/>
        <dsp:cNvSpPr/>
      </dsp:nvSpPr>
      <dsp:spPr>
        <a:xfrm>
          <a:off x="14452059" y="5048456"/>
          <a:ext cx="1265089" cy="13599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32544" y="0"/>
              </a:lnTo>
              <a:lnTo>
                <a:pt x="632544" y="1359970"/>
              </a:lnTo>
              <a:lnTo>
                <a:pt x="1265089" y="135997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D26E7C-7E10-224E-80B9-3730C586E9EF}">
      <dsp:nvSpPr>
        <dsp:cNvPr id="0" name=""/>
        <dsp:cNvSpPr/>
      </dsp:nvSpPr>
      <dsp:spPr>
        <a:xfrm>
          <a:off x="14452059" y="3688485"/>
          <a:ext cx="1265089" cy="1359970"/>
        </a:xfrm>
        <a:custGeom>
          <a:avLst/>
          <a:gdLst/>
          <a:ahLst/>
          <a:cxnLst/>
          <a:rect l="0" t="0" r="0" b="0"/>
          <a:pathLst>
            <a:path>
              <a:moveTo>
                <a:pt x="0" y="1359970"/>
              </a:moveTo>
              <a:lnTo>
                <a:pt x="632544" y="1359970"/>
              </a:lnTo>
              <a:lnTo>
                <a:pt x="632544" y="0"/>
              </a:lnTo>
              <a:lnTo>
                <a:pt x="126508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1443D6-1FD8-8345-86D8-0207DF2421D5}">
      <dsp:nvSpPr>
        <dsp:cNvPr id="0" name=""/>
        <dsp:cNvSpPr/>
      </dsp:nvSpPr>
      <dsp:spPr>
        <a:xfrm>
          <a:off x="14452059" y="968543"/>
          <a:ext cx="1265089" cy="4079912"/>
        </a:xfrm>
        <a:custGeom>
          <a:avLst/>
          <a:gdLst/>
          <a:ahLst/>
          <a:cxnLst/>
          <a:rect l="0" t="0" r="0" b="0"/>
          <a:pathLst>
            <a:path>
              <a:moveTo>
                <a:pt x="0" y="4079912"/>
              </a:moveTo>
              <a:lnTo>
                <a:pt x="632544" y="4079912"/>
              </a:lnTo>
              <a:lnTo>
                <a:pt x="632544" y="0"/>
              </a:lnTo>
              <a:lnTo>
                <a:pt x="126508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7614AC-13F4-AE40-9BD3-5A010075C298}">
      <dsp:nvSpPr>
        <dsp:cNvPr id="0" name=""/>
        <dsp:cNvSpPr/>
      </dsp:nvSpPr>
      <dsp:spPr>
        <a:xfrm>
          <a:off x="6861524" y="5048456"/>
          <a:ext cx="1265089" cy="1359970"/>
        </a:xfrm>
        <a:custGeom>
          <a:avLst/>
          <a:gdLst/>
          <a:ahLst/>
          <a:cxnLst/>
          <a:rect l="0" t="0" r="0" b="0"/>
          <a:pathLst>
            <a:path>
              <a:moveTo>
                <a:pt x="0" y="1359970"/>
              </a:moveTo>
              <a:lnTo>
                <a:pt x="632544" y="1359970"/>
              </a:lnTo>
              <a:lnTo>
                <a:pt x="632544" y="0"/>
              </a:lnTo>
              <a:lnTo>
                <a:pt x="126508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2025EE-A47D-144E-A51D-BADF996C9D2E}">
      <dsp:nvSpPr>
        <dsp:cNvPr id="0" name=""/>
        <dsp:cNvSpPr/>
      </dsp:nvSpPr>
      <dsp:spPr>
        <a:xfrm>
          <a:off x="536078" y="5443796"/>
          <a:ext cx="6325446" cy="19292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>
              <a:latin typeface="Microsoft YaHei" charset="-122"/>
              <a:ea typeface="Microsoft YaHei" charset="-122"/>
              <a:cs typeface="Microsoft YaHei" charset="-122"/>
            </a:rPr>
            <a:t>对立统一规律</a:t>
          </a:r>
        </a:p>
      </dsp:txBody>
      <dsp:txXfrm>
        <a:off x="536078" y="5443796"/>
        <a:ext cx="6325446" cy="1929261"/>
      </dsp:txXfrm>
    </dsp:sp>
    <dsp:sp modelId="{B5ADED03-983F-C440-A97C-6506BE0202D9}">
      <dsp:nvSpPr>
        <dsp:cNvPr id="0" name=""/>
        <dsp:cNvSpPr/>
      </dsp:nvSpPr>
      <dsp:spPr>
        <a:xfrm>
          <a:off x="8126613" y="4083825"/>
          <a:ext cx="6325446" cy="19292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>
              <a:latin typeface="Microsoft YaHei" charset="-122"/>
              <a:ea typeface="Microsoft YaHei" charset="-122"/>
              <a:cs typeface="Microsoft YaHei" charset="-122"/>
            </a:rPr>
            <a:t>含义</a:t>
          </a:r>
        </a:p>
      </dsp:txBody>
      <dsp:txXfrm>
        <a:off x="8126613" y="4083825"/>
        <a:ext cx="6325446" cy="1929261"/>
      </dsp:txXfrm>
    </dsp:sp>
    <dsp:sp modelId="{43C66485-8588-5746-B2A0-622E6FF09A5E}">
      <dsp:nvSpPr>
        <dsp:cNvPr id="0" name=""/>
        <dsp:cNvSpPr/>
      </dsp:nvSpPr>
      <dsp:spPr>
        <a:xfrm>
          <a:off x="15717148" y="3912"/>
          <a:ext cx="6325446" cy="19292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>
              <a:latin typeface="Microsoft YaHei" charset="-122"/>
              <a:ea typeface="Microsoft YaHei" charset="-122"/>
              <a:cs typeface="Microsoft YaHei" charset="-122"/>
            </a:rPr>
            <a:t>基本属性</a:t>
          </a:r>
        </a:p>
      </dsp:txBody>
      <dsp:txXfrm>
        <a:off x="15717148" y="3912"/>
        <a:ext cx="6325446" cy="1929261"/>
      </dsp:txXfrm>
    </dsp:sp>
    <dsp:sp modelId="{F1869B29-FD66-BA45-89E4-3385665239ED}">
      <dsp:nvSpPr>
        <dsp:cNvPr id="0" name=""/>
        <dsp:cNvSpPr/>
      </dsp:nvSpPr>
      <dsp:spPr>
        <a:xfrm>
          <a:off x="15717148" y="2723854"/>
          <a:ext cx="6325446" cy="19292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>
              <a:latin typeface="Microsoft YaHei" charset="-122"/>
              <a:ea typeface="Microsoft YaHei" charset="-122"/>
              <a:cs typeface="Microsoft YaHei" charset="-122"/>
            </a:rPr>
            <a:t>内外因</a:t>
          </a:r>
        </a:p>
      </dsp:txBody>
      <dsp:txXfrm>
        <a:off x="15717148" y="2723854"/>
        <a:ext cx="6325446" cy="1929261"/>
      </dsp:txXfrm>
    </dsp:sp>
    <dsp:sp modelId="{D3D03A26-174D-3A4F-B16C-84E0173CE231}">
      <dsp:nvSpPr>
        <dsp:cNvPr id="0" name=""/>
        <dsp:cNvSpPr/>
      </dsp:nvSpPr>
      <dsp:spPr>
        <a:xfrm>
          <a:off x="15717148" y="5443796"/>
          <a:ext cx="6325446" cy="19292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>
              <a:latin typeface="Microsoft YaHei" charset="-122"/>
              <a:ea typeface="Microsoft YaHei" charset="-122"/>
              <a:cs typeface="Microsoft YaHei" charset="-122"/>
            </a:rPr>
            <a:t>普遍性与特殊性</a:t>
          </a:r>
        </a:p>
      </dsp:txBody>
      <dsp:txXfrm>
        <a:off x="15717148" y="5443796"/>
        <a:ext cx="6325446" cy="1929261"/>
      </dsp:txXfrm>
    </dsp:sp>
    <dsp:sp modelId="{D60323CC-D001-064E-B062-9FFB6B4EFADD}">
      <dsp:nvSpPr>
        <dsp:cNvPr id="0" name=""/>
        <dsp:cNvSpPr/>
      </dsp:nvSpPr>
      <dsp:spPr>
        <a:xfrm>
          <a:off x="15717148" y="8163738"/>
          <a:ext cx="6325446" cy="19292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>
              <a:latin typeface="Microsoft YaHei" charset="-122"/>
              <a:ea typeface="Microsoft YaHei" charset="-122"/>
              <a:cs typeface="Microsoft YaHei" charset="-122"/>
            </a:rPr>
            <a:t>不平衡性</a:t>
          </a:r>
        </a:p>
      </dsp:txBody>
      <dsp:txXfrm>
        <a:off x="15717148" y="8163738"/>
        <a:ext cx="6325446" cy="1929261"/>
      </dsp:txXfrm>
    </dsp:sp>
    <dsp:sp modelId="{73AC88D7-9C05-3541-9188-2FB0EAF9A7B0}">
      <dsp:nvSpPr>
        <dsp:cNvPr id="0" name=""/>
        <dsp:cNvSpPr/>
      </dsp:nvSpPr>
      <dsp:spPr>
        <a:xfrm>
          <a:off x="8126613" y="6803767"/>
          <a:ext cx="6325446" cy="19292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>
              <a:latin typeface="Microsoft YaHei" charset="-122"/>
              <a:ea typeface="Microsoft YaHei" charset="-122"/>
              <a:cs typeface="Microsoft YaHei" charset="-122"/>
            </a:rPr>
            <a:t>地位</a:t>
          </a:r>
        </a:p>
      </dsp:txBody>
      <dsp:txXfrm>
        <a:off x="8126613" y="6803767"/>
        <a:ext cx="6325446" cy="1929261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B70861-1DA0-B54F-8144-BF31B4BA9E78}">
      <dsp:nvSpPr>
        <dsp:cNvPr id="0" name=""/>
        <dsp:cNvSpPr/>
      </dsp:nvSpPr>
      <dsp:spPr>
        <a:xfrm>
          <a:off x="2082882" y="2071355"/>
          <a:ext cx="271561" cy="2919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80" y="0"/>
              </a:lnTo>
              <a:lnTo>
                <a:pt x="135780" y="291928"/>
              </a:lnTo>
              <a:lnTo>
                <a:pt x="271561" y="29192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905EDE-EEB8-624A-8531-5F3FD0835D1E}">
      <dsp:nvSpPr>
        <dsp:cNvPr id="0" name=""/>
        <dsp:cNvSpPr/>
      </dsp:nvSpPr>
      <dsp:spPr>
        <a:xfrm>
          <a:off x="3712251" y="1779426"/>
          <a:ext cx="271561" cy="9988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80" y="0"/>
              </a:lnTo>
              <a:lnTo>
                <a:pt x="135780" y="998878"/>
              </a:lnTo>
              <a:lnTo>
                <a:pt x="271561" y="99887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B8BA08-A4DB-F84E-BFEA-24FD7CD21446}">
      <dsp:nvSpPr>
        <dsp:cNvPr id="0" name=""/>
        <dsp:cNvSpPr/>
      </dsp:nvSpPr>
      <dsp:spPr>
        <a:xfrm>
          <a:off x="3712251" y="1779426"/>
          <a:ext cx="271561" cy="2919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5780" y="0"/>
              </a:lnTo>
              <a:lnTo>
                <a:pt x="135780" y="291928"/>
              </a:lnTo>
              <a:lnTo>
                <a:pt x="271561" y="29192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D26E7C-7E10-224E-80B9-3730C586E9EF}">
      <dsp:nvSpPr>
        <dsp:cNvPr id="0" name=""/>
        <dsp:cNvSpPr/>
      </dsp:nvSpPr>
      <dsp:spPr>
        <a:xfrm>
          <a:off x="3712251" y="1364405"/>
          <a:ext cx="271561" cy="415020"/>
        </a:xfrm>
        <a:custGeom>
          <a:avLst/>
          <a:gdLst/>
          <a:ahLst/>
          <a:cxnLst/>
          <a:rect l="0" t="0" r="0" b="0"/>
          <a:pathLst>
            <a:path>
              <a:moveTo>
                <a:pt x="0" y="415020"/>
              </a:moveTo>
              <a:lnTo>
                <a:pt x="135780" y="415020"/>
              </a:lnTo>
              <a:lnTo>
                <a:pt x="135780" y="0"/>
              </a:lnTo>
              <a:lnTo>
                <a:pt x="27156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1443D6-1FD8-8345-86D8-0207DF2421D5}">
      <dsp:nvSpPr>
        <dsp:cNvPr id="0" name=""/>
        <dsp:cNvSpPr/>
      </dsp:nvSpPr>
      <dsp:spPr>
        <a:xfrm>
          <a:off x="3712251" y="780548"/>
          <a:ext cx="271561" cy="998878"/>
        </a:xfrm>
        <a:custGeom>
          <a:avLst/>
          <a:gdLst/>
          <a:ahLst/>
          <a:cxnLst/>
          <a:rect l="0" t="0" r="0" b="0"/>
          <a:pathLst>
            <a:path>
              <a:moveTo>
                <a:pt x="0" y="998878"/>
              </a:moveTo>
              <a:lnTo>
                <a:pt x="135780" y="998878"/>
              </a:lnTo>
              <a:lnTo>
                <a:pt x="135780" y="0"/>
              </a:lnTo>
              <a:lnTo>
                <a:pt x="27156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7614AC-13F4-AE40-9BD3-5A010075C298}">
      <dsp:nvSpPr>
        <dsp:cNvPr id="0" name=""/>
        <dsp:cNvSpPr/>
      </dsp:nvSpPr>
      <dsp:spPr>
        <a:xfrm>
          <a:off x="2082882" y="1779426"/>
          <a:ext cx="271561" cy="291928"/>
        </a:xfrm>
        <a:custGeom>
          <a:avLst/>
          <a:gdLst/>
          <a:ahLst/>
          <a:cxnLst/>
          <a:rect l="0" t="0" r="0" b="0"/>
          <a:pathLst>
            <a:path>
              <a:moveTo>
                <a:pt x="0" y="291928"/>
              </a:moveTo>
              <a:lnTo>
                <a:pt x="135780" y="291928"/>
              </a:lnTo>
              <a:lnTo>
                <a:pt x="135780" y="0"/>
              </a:lnTo>
              <a:lnTo>
                <a:pt x="27156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A9C134-DB1A-B840-8F9E-085DAE83A648}">
      <dsp:nvSpPr>
        <dsp:cNvPr id="0" name=""/>
        <dsp:cNvSpPr/>
      </dsp:nvSpPr>
      <dsp:spPr>
        <a:xfrm>
          <a:off x="3861" y="1625863"/>
          <a:ext cx="2079020" cy="8909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对立统一规律</a:t>
          </a:r>
        </a:p>
      </dsp:txBody>
      <dsp:txXfrm>
        <a:off x="3861" y="1625863"/>
        <a:ext cx="2079020" cy="890982"/>
      </dsp:txXfrm>
    </dsp:sp>
    <dsp:sp modelId="{B5ADED03-983F-C440-A97C-6506BE0202D9}">
      <dsp:nvSpPr>
        <dsp:cNvPr id="0" name=""/>
        <dsp:cNvSpPr/>
      </dsp:nvSpPr>
      <dsp:spPr>
        <a:xfrm>
          <a:off x="2354444" y="1572360"/>
          <a:ext cx="1357807" cy="41413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含义</a:t>
          </a:r>
        </a:p>
      </dsp:txBody>
      <dsp:txXfrm>
        <a:off x="2354444" y="1572360"/>
        <a:ext cx="1357807" cy="414131"/>
      </dsp:txXfrm>
    </dsp:sp>
    <dsp:sp modelId="{43C66485-8588-5746-B2A0-622E6FF09A5E}">
      <dsp:nvSpPr>
        <dsp:cNvPr id="0" name=""/>
        <dsp:cNvSpPr/>
      </dsp:nvSpPr>
      <dsp:spPr>
        <a:xfrm>
          <a:off x="3983813" y="573482"/>
          <a:ext cx="1357807" cy="41413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基本属性</a:t>
          </a:r>
        </a:p>
      </dsp:txBody>
      <dsp:txXfrm>
        <a:off x="3983813" y="573482"/>
        <a:ext cx="1357807" cy="414131"/>
      </dsp:txXfrm>
    </dsp:sp>
    <dsp:sp modelId="{F1869B29-FD66-BA45-89E4-3385665239ED}">
      <dsp:nvSpPr>
        <dsp:cNvPr id="0" name=""/>
        <dsp:cNvSpPr/>
      </dsp:nvSpPr>
      <dsp:spPr>
        <a:xfrm>
          <a:off x="3983813" y="1157339"/>
          <a:ext cx="1357807" cy="4141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内外因</a:t>
          </a:r>
        </a:p>
      </dsp:txBody>
      <dsp:txXfrm>
        <a:off x="3983813" y="1157339"/>
        <a:ext cx="1357807" cy="414131"/>
      </dsp:txXfrm>
    </dsp:sp>
    <dsp:sp modelId="{D3D03A26-174D-3A4F-B16C-84E0173CE231}">
      <dsp:nvSpPr>
        <dsp:cNvPr id="0" name=""/>
        <dsp:cNvSpPr/>
      </dsp:nvSpPr>
      <dsp:spPr>
        <a:xfrm>
          <a:off x="3983813" y="1741197"/>
          <a:ext cx="2603826" cy="660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普遍性与特殊性</a:t>
          </a:r>
        </a:p>
      </dsp:txBody>
      <dsp:txXfrm>
        <a:off x="3983813" y="1741197"/>
        <a:ext cx="2603826" cy="660315"/>
      </dsp:txXfrm>
    </dsp:sp>
    <dsp:sp modelId="{D60323CC-D001-064E-B062-9FFB6B4EFADD}">
      <dsp:nvSpPr>
        <dsp:cNvPr id="0" name=""/>
        <dsp:cNvSpPr/>
      </dsp:nvSpPr>
      <dsp:spPr>
        <a:xfrm>
          <a:off x="3983813" y="2571238"/>
          <a:ext cx="1357807" cy="4141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不平衡性</a:t>
          </a:r>
        </a:p>
      </dsp:txBody>
      <dsp:txXfrm>
        <a:off x="3983813" y="2571238"/>
        <a:ext cx="1357807" cy="414131"/>
      </dsp:txXfrm>
    </dsp:sp>
    <dsp:sp modelId="{73AC88D7-9C05-3541-9188-2FB0EAF9A7B0}">
      <dsp:nvSpPr>
        <dsp:cNvPr id="0" name=""/>
        <dsp:cNvSpPr/>
      </dsp:nvSpPr>
      <dsp:spPr>
        <a:xfrm>
          <a:off x="2354444" y="2156218"/>
          <a:ext cx="1357807" cy="4141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地位</a:t>
          </a:r>
        </a:p>
      </dsp:txBody>
      <dsp:txXfrm>
        <a:off x="2354444" y="2156218"/>
        <a:ext cx="1357807" cy="414131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B70861-1DA0-B54F-8144-BF31B4BA9E78}">
      <dsp:nvSpPr>
        <dsp:cNvPr id="0" name=""/>
        <dsp:cNvSpPr/>
      </dsp:nvSpPr>
      <dsp:spPr>
        <a:xfrm>
          <a:off x="1646991" y="1781662"/>
          <a:ext cx="214731" cy="2308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7365" y="0"/>
              </a:lnTo>
              <a:lnTo>
                <a:pt x="107365" y="230835"/>
              </a:lnTo>
              <a:lnTo>
                <a:pt x="214731" y="23083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905EDE-EEB8-624A-8531-5F3FD0835D1E}">
      <dsp:nvSpPr>
        <dsp:cNvPr id="0" name=""/>
        <dsp:cNvSpPr/>
      </dsp:nvSpPr>
      <dsp:spPr>
        <a:xfrm>
          <a:off x="2935378" y="1550826"/>
          <a:ext cx="214731" cy="7898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7365" y="0"/>
              </a:lnTo>
              <a:lnTo>
                <a:pt x="107365" y="789840"/>
              </a:lnTo>
              <a:lnTo>
                <a:pt x="214731" y="78984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B8BA08-A4DB-F84E-BFEA-24FD7CD21446}">
      <dsp:nvSpPr>
        <dsp:cNvPr id="0" name=""/>
        <dsp:cNvSpPr/>
      </dsp:nvSpPr>
      <dsp:spPr>
        <a:xfrm>
          <a:off x="2935378" y="1550826"/>
          <a:ext cx="214731" cy="2308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7365" y="0"/>
              </a:lnTo>
              <a:lnTo>
                <a:pt x="107365" y="230835"/>
              </a:lnTo>
              <a:lnTo>
                <a:pt x="214731" y="230835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D26E7C-7E10-224E-80B9-3730C586E9EF}">
      <dsp:nvSpPr>
        <dsp:cNvPr id="0" name=""/>
        <dsp:cNvSpPr/>
      </dsp:nvSpPr>
      <dsp:spPr>
        <a:xfrm>
          <a:off x="2935378" y="1222658"/>
          <a:ext cx="214731" cy="328168"/>
        </a:xfrm>
        <a:custGeom>
          <a:avLst/>
          <a:gdLst/>
          <a:ahLst/>
          <a:cxnLst/>
          <a:rect l="0" t="0" r="0" b="0"/>
          <a:pathLst>
            <a:path>
              <a:moveTo>
                <a:pt x="0" y="328168"/>
              </a:moveTo>
              <a:lnTo>
                <a:pt x="107365" y="328168"/>
              </a:lnTo>
              <a:lnTo>
                <a:pt x="107365" y="0"/>
              </a:lnTo>
              <a:lnTo>
                <a:pt x="21473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1443D6-1FD8-8345-86D8-0207DF2421D5}">
      <dsp:nvSpPr>
        <dsp:cNvPr id="0" name=""/>
        <dsp:cNvSpPr/>
      </dsp:nvSpPr>
      <dsp:spPr>
        <a:xfrm>
          <a:off x="2935378" y="760986"/>
          <a:ext cx="214731" cy="789840"/>
        </a:xfrm>
        <a:custGeom>
          <a:avLst/>
          <a:gdLst/>
          <a:ahLst/>
          <a:cxnLst/>
          <a:rect l="0" t="0" r="0" b="0"/>
          <a:pathLst>
            <a:path>
              <a:moveTo>
                <a:pt x="0" y="789840"/>
              </a:moveTo>
              <a:lnTo>
                <a:pt x="107365" y="789840"/>
              </a:lnTo>
              <a:lnTo>
                <a:pt x="107365" y="0"/>
              </a:lnTo>
              <a:lnTo>
                <a:pt x="21473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7614AC-13F4-AE40-9BD3-5A010075C298}">
      <dsp:nvSpPr>
        <dsp:cNvPr id="0" name=""/>
        <dsp:cNvSpPr/>
      </dsp:nvSpPr>
      <dsp:spPr>
        <a:xfrm>
          <a:off x="1646991" y="1550826"/>
          <a:ext cx="214731" cy="230835"/>
        </a:xfrm>
        <a:custGeom>
          <a:avLst/>
          <a:gdLst/>
          <a:ahLst/>
          <a:cxnLst/>
          <a:rect l="0" t="0" r="0" b="0"/>
          <a:pathLst>
            <a:path>
              <a:moveTo>
                <a:pt x="0" y="230835"/>
              </a:moveTo>
              <a:lnTo>
                <a:pt x="107365" y="230835"/>
              </a:lnTo>
              <a:lnTo>
                <a:pt x="107365" y="0"/>
              </a:lnTo>
              <a:lnTo>
                <a:pt x="21473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A9C134-DB1A-B840-8F9E-085DAE83A648}">
      <dsp:nvSpPr>
        <dsp:cNvPr id="0" name=""/>
        <dsp:cNvSpPr/>
      </dsp:nvSpPr>
      <dsp:spPr>
        <a:xfrm>
          <a:off x="3053" y="1429400"/>
          <a:ext cx="1643938" cy="7045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对立统一规律</a:t>
          </a:r>
        </a:p>
      </dsp:txBody>
      <dsp:txXfrm>
        <a:off x="3053" y="1429400"/>
        <a:ext cx="1643938" cy="704524"/>
      </dsp:txXfrm>
    </dsp:sp>
    <dsp:sp modelId="{B5ADED03-983F-C440-A97C-6506BE0202D9}">
      <dsp:nvSpPr>
        <dsp:cNvPr id="0" name=""/>
        <dsp:cNvSpPr/>
      </dsp:nvSpPr>
      <dsp:spPr>
        <a:xfrm>
          <a:off x="1861723" y="1387094"/>
          <a:ext cx="1073655" cy="3274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bg1"/>
              </a:solidFill>
            </a:rPr>
            <a:t>含义</a:t>
          </a:r>
        </a:p>
      </dsp:txBody>
      <dsp:txXfrm>
        <a:off x="1861723" y="1387094"/>
        <a:ext cx="1073655" cy="327464"/>
      </dsp:txXfrm>
    </dsp:sp>
    <dsp:sp modelId="{43C66485-8588-5746-B2A0-622E6FF09A5E}">
      <dsp:nvSpPr>
        <dsp:cNvPr id="0" name=""/>
        <dsp:cNvSpPr/>
      </dsp:nvSpPr>
      <dsp:spPr>
        <a:xfrm>
          <a:off x="3150109" y="597253"/>
          <a:ext cx="1073655" cy="3274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bg1"/>
              </a:solidFill>
            </a:rPr>
            <a:t>基本属性</a:t>
          </a:r>
        </a:p>
      </dsp:txBody>
      <dsp:txXfrm>
        <a:off x="3150109" y="597253"/>
        <a:ext cx="1073655" cy="327464"/>
      </dsp:txXfrm>
    </dsp:sp>
    <dsp:sp modelId="{F1869B29-FD66-BA45-89E4-3385665239ED}">
      <dsp:nvSpPr>
        <dsp:cNvPr id="0" name=""/>
        <dsp:cNvSpPr/>
      </dsp:nvSpPr>
      <dsp:spPr>
        <a:xfrm>
          <a:off x="3150109" y="1058925"/>
          <a:ext cx="1073655" cy="3274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内外因</a:t>
          </a:r>
        </a:p>
      </dsp:txBody>
      <dsp:txXfrm>
        <a:off x="3150109" y="1058925"/>
        <a:ext cx="1073655" cy="327464"/>
      </dsp:txXfrm>
    </dsp:sp>
    <dsp:sp modelId="{D3D03A26-174D-3A4F-B16C-84E0173CE231}">
      <dsp:nvSpPr>
        <dsp:cNvPr id="0" name=""/>
        <dsp:cNvSpPr/>
      </dsp:nvSpPr>
      <dsp:spPr>
        <a:xfrm>
          <a:off x="3150109" y="1520597"/>
          <a:ext cx="2058916" cy="52212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普遍性与特殊性</a:t>
          </a:r>
        </a:p>
      </dsp:txBody>
      <dsp:txXfrm>
        <a:off x="3150109" y="1520597"/>
        <a:ext cx="2058916" cy="522129"/>
      </dsp:txXfrm>
    </dsp:sp>
    <dsp:sp modelId="{D60323CC-D001-064E-B062-9FFB6B4EFADD}">
      <dsp:nvSpPr>
        <dsp:cNvPr id="0" name=""/>
        <dsp:cNvSpPr/>
      </dsp:nvSpPr>
      <dsp:spPr>
        <a:xfrm>
          <a:off x="3150109" y="2176934"/>
          <a:ext cx="1073655" cy="3274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不平衡性</a:t>
          </a:r>
        </a:p>
      </dsp:txBody>
      <dsp:txXfrm>
        <a:off x="3150109" y="2176934"/>
        <a:ext cx="1073655" cy="327464"/>
      </dsp:txXfrm>
    </dsp:sp>
    <dsp:sp modelId="{73AC88D7-9C05-3541-9188-2FB0EAF9A7B0}">
      <dsp:nvSpPr>
        <dsp:cNvPr id="0" name=""/>
        <dsp:cNvSpPr/>
      </dsp:nvSpPr>
      <dsp:spPr>
        <a:xfrm>
          <a:off x="1861723" y="1848765"/>
          <a:ext cx="1073655" cy="3274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地位</a:t>
          </a:r>
        </a:p>
      </dsp:txBody>
      <dsp:txXfrm>
        <a:off x="1861723" y="1848765"/>
        <a:ext cx="1073655" cy="327464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B70861-1DA0-B54F-8144-BF31B4BA9E78}">
      <dsp:nvSpPr>
        <dsp:cNvPr id="0" name=""/>
        <dsp:cNvSpPr/>
      </dsp:nvSpPr>
      <dsp:spPr>
        <a:xfrm>
          <a:off x="1582738" y="1416421"/>
          <a:ext cx="206353" cy="2218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3176" y="0"/>
              </a:lnTo>
              <a:lnTo>
                <a:pt x="103176" y="221830"/>
              </a:lnTo>
              <a:lnTo>
                <a:pt x="206353" y="22183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905EDE-EEB8-624A-8531-5F3FD0835D1E}">
      <dsp:nvSpPr>
        <dsp:cNvPr id="0" name=""/>
        <dsp:cNvSpPr/>
      </dsp:nvSpPr>
      <dsp:spPr>
        <a:xfrm>
          <a:off x="2820862" y="1194591"/>
          <a:ext cx="206353" cy="7590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3176" y="0"/>
              </a:lnTo>
              <a:lnTo>
                <a:pt x="103176" y="759026"/>
              </a:lnTo>
              <a:lnTo>
                <a:pt x="206353" y="75902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B8BA08-A4DB-F84E-BFEA-24FD7CD21446}">
      <dsp:nvSpPr>
        <dsp:cNvPr id="0" name=""/>
        <dsp:cNvSpPr/>
      </dsp:nvSpPr>
      <dsp:spPr>
        <a:xfrm>
          <a:off x="2820862" y="1194591"/>
          <a:ext cx="206353" cy="2218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3176" y="0"/>
              </a:lnTo>
              <a:lnTo>
                <a:pt x="103176" y="221830"/>
              </a:lnTo>
              <a:lnTo>
                <a:pt x="206353" y="22183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D26E7C-7E10-224E-80B9-3730C586E9EF}">
      <dsp:nvSpPr>
        <dsp:cNvPr id="0" name=""/>
        <dsp:cNvSpPr/>
      </dsp:nvSpPr>
      <dsp:spPr>
        <a:xfrm>
          <a:off x="2820862" y="879225"/>
          <a:ext cx="206353" cy="315365"/>
        </a:xfrm>
        <a:custGeom>
          <a:avLst/>
          <a:gdLst/>
          <a:ahLst/>
          <a:cxnLst/>
          <a:rect l="0" t="0" r="0" b="0"/>
          <a:pathLst>
            <a:path>
              <a:moveTo>
                <a:pt x="0" y="315365"/>
              </a:moveTo>
              <a:lnTo>
                <a:pt x="103176" y="315365"/>
              </a:lnTo>
              <a:lnTo>
                <a:pt x="103176" y="0"/>
              </a:lnTo>
              <a:lnTo>
                <a:pt x="20635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1443D6-1FD8-8345-86D8-0207DF2421D5}">
      <dsp:nvSpPr>
        <dsp:cNvPr id="0" name=""/>
        <dsp:cNvSpPr/>
      </dsp:nvSpPr>
      <dsp:spPr>
        <a:xfrm>
          <a:off x="2820862" y="435564"/>
          <a:ext cx="206353" cy="759026"/>
        </a:xfrm>
        <a:custGeom>
          <a:avLst/>
          <a:gdLst/>
          <a:ahLst/>
          <a:cxnLst/>
          <a:rect l="0" t="0" r="0" b="0"/>
          <a:pathLst>
            <a:path>
              <a:moveTo>
                <a:pt x="0" y="759026"/>
              </a:moveTo>
              <a:lnTo>
                <a:pt x="103176" y="759026"/>
              </a:lnTo>
              <a:lnTo>
                <a:pt x="103176" y="0"/>
              </a:lnTo>
              <a:lnTo>
                <a:pt x="20635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7614AC-13F4-AE40-9BD3-5A010075C298}">
      <dsp:nvSpPr>
        <dsp:cNvPr id="0" name=""/>
        <dsp:cNvSpPr/>
      </dsp:nvSpPr>
      <dsp:spPr>
        <a:xfrm>
          <a:off x="1582738" y="1194591"/>
          <a:ext cx="206353" cy="221830"/>
        </a:xfrm>
        <a:custGeom>
          <a:avLst/>
          <a:gdLst/>
          <a:ahLst/>
          <a:cxnLst/>
          <a:rect l="0" t="0" r="0" b="0"/>
          <a:pathLst>
            <a:path>
              <a:moveTo>
                <a:pt x="0" y="221830"/>
              </a:moveTo>
              <a:lnTo>
                <a:pt x="103176" y="221830"/>
              </a:lnTo>
              <a:lnTo>
                <a:pt x="103176" y="0"/>
              </a:lnTo>
              <a:lnTo>
                <a:pt x="20635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A9C134-DB1A-B840-8F9E-085DAE83A648}">
      <dsp:nvSpPr>
        <dsp:cNvPr id="0" name=""/>
        <dsp:cNvSpPr/>
      </dsp:nvSpPr>
      <dsp:spPr>
        <a:xfrm>
          <a:off x="2934" y="1077901"/>
          <a:ext cx="1579804" cy="6770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对立统一规律</a:t>
          </a:r>
        </a:p>
      </dsp:txBody>
      <dsp:txXfrm>
        <a:off x="2934" y="1077901"/>
        <a:ext cx="1579804" cy="677039"/>
      </dsp:txXfrm>
    </dsp:sp>
    <dsp:sp modelId="{B5ADED03-983F-C440-A97C-6506BE0202D9}">
      <dsp:nvSpPr>
        <dsp:cNvPr id="0" name=""/>
        <dsp:cNvSpPr/>
      </dsp:nvSpPr>
      <dsp:spPr>
        <a:xfrm>
          <a:off x="1789092" y="1037246"/>
          <a:ext cx="1031769" cy="31468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bg1"/>
              </a:solidFill>
            </a:rPr>
            <a:t>含义</a:t>
          </a:r>
        </a:p>
      </dsp:txBody>
      <dsp:txXfrm>
        <a:off x="1789092" y="1037246"/>
        <a:ext cx="1031769" cy="314689"/>
      </dsp:txXfrm>
    </dsp:sp>
    <dsp:sp modelId="{43C66485-8588-5746-B2A0-622E6FF09A5E}">
      <dsp:nvSpPr>
        <dsp:cNvPr id="0" name=""/>
        <dsp:cNvSpPr/>
      </dsp:nvSpPr>
      <dsp:spPr>
        <a:xfrm>
          <a:off x="3027216" y="278219"/>
          <a:ext cx="1031769" cy="31468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bg1"/>
              </a:solidFill>
            </a:rPr>
            <a:t>基本属性</a:t>
          </a:r>
        </a:p>
      </dsp:txBody>
      <dsp:txXfrm>
        <a:off x="3027216" y="278219"/>
        <a:ext cx="1031769" cy="314689"/>
      </dsp:txXfrm>
    </dsp:sp>
    <dsp:sp modelId="{F1869B29-FD66-BA45-89E4-3385665239ED}">
      <dsp:nvSpPr>
        <dsp:cNvPr id="0" name=""/>
        <dsp:cNvSpPr/>
      </dsp:nvSpPr>
      <dsp:spPr>
        <a:xfrm>
          <a:off x="3027216" y="721880"/>
          <a:ext cx="1031769" cy="3146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内外因</a:t>
          </a:r>
        </a:p>
      </dsp:txBody>
      <dsp:txXfrm>
        <a:off x="3027216" y="721880"/>
        <a:ext cx="1031769" cy="314689"/>
      </dsp:txXfrm>
    </dsp:sp>
    <dsp:sp modelId="{D3D03A26-174D-3A4F-B16C-84E0173CE231}">
      <dsp:nvSpPr>
        <dsp:cNvPr id="0" name=""/>
        <dsp:cNvSpPr/>
      </dsp:nvSpPr>
      <dsp:spPr>
        <a:xfrm>
          <a:off x="3027216" y="1165541"/>
          <a:ext cx="1978593" cy="5017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普遍性与特殊性</a:t>
          </a:r>
        </a:p>
      </dsp:txBody>
      <dsp:txXfrm>
        <a:off x="3027216" y="1165541"/>
        <a:ext cx="1978593" cy="501760"/>
      </dsp:txXfrm>
    </dsp:sp>
    <dsp:sp modelId="{D60323CC-D001-064E-B062-9FFB6B4EFADD}">
      <dsp:nvSpPr>
        <dsp:cNvPr id="0" name=""/>
        <dsp:cNvSpPr/>
      </dsp:nvSpPr>
      <dsp:spPr>
        <a:xfrm>
          <a:off x="3027216" y="1796272"/>
          <a:ext cx="1031769" cy="3146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不平衡性</a:t>
          </a:r>
        </a:p>
      </dsp:txBody>
      <dsp:txXfrm>
        <a:off x="3027216" y="1796272"/>
        <a:ext cx="1031769" cy="314689"/>
      </dsp:txXfrm>
    </dsp:sp>
    <dsp:sp modelId="{73AC88D7-9C05-3541-9188-2FB0EAF9A7B0}">
      <dsp:nvSpPr>
        <dsp:cNvPr id="0" name=""/>
        <dsp:cNvSpPr/>
      </dsp:nvSpPr>
      <dsp:spPr>
        <a:xfrm>
          <a:off x="1789092" y="1480907"/>
          <a:ext cx="1031769" cy="3146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地位</a:t>
          </a:r>
        </a:p>
      </dsp:txBody>
      <dsp:txXfrm>
        <a:off x="1789092" y="1480907"/>
        <a:ext cx="1031769" cy="314689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B70861-1DA0-B54F-8144-BF31B4BA9E78}">
      <dsp:nvSpPr>
        <dsp:cNvPr id="0" name=""/>
        <dsp:cNvSpPr/>
      </dsp:nvSpPr>
      <dsp:spPr>
        <a:xfrm>
          <a:off x="4911522" y="6103248"/>
          <a:ext cx="981202" cy="10547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0601" y="0"/>
              </a:lnTo>
              <a:lnTo>
                <a:pt x="490601" y="1054792"/>
              </a:lnTo>
              <a:lnTo>
                <a:pt x="981202" y="105479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905EDE-EEB8-624A-8531-5F3FD0835D1E}">
      <dsp:nvSpPr>
        <dsp:cNvPr id="0" name=""/>
        <dsp:cNvSpPr/>
      </dsp:nvSpPr>
      <dsp:spPr>
        <a:xfrm>
          <a:off x="10798735" y="5048456"/>
          <a:ext cx="981202" cy="31643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0601" y="0"/>
              </a:lnTo>
              <a:lnTo>
                <a:pt x="490601" y="3164376"/>
              </a:lnTo>
              <a:lnTo>
                <a:pt x="981202" y="316437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B8BA08-A4DB-F84E-BFEA-24FD7CD21446}">
      <dsp:nvSpPr>
        <dsp:cNvPr id="0" name=""/>
        <dsp:cNvSpPr/>
      </dsp:nvSpPr>
      <dsp:spPr>
        <a:xfrm>
          <a:off x="10798735" y="5048456"/>
          <a:ext cx="981202" cy="10547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0601" y="0"/>
              </a:lnTo>
              <a:lnTo>
                <a:pt x="490601" y="1054792"/>
              </a:lnTo>
              <a:lnTo>
                <a:pt x="981202" y="105479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D26E7C-7E10-224E-80B9-3730C586E9EF}">
      <dsp:nvSpPr>
        <dsp:cNvPr id="0" name=""/>
        <dsp:cNvSpPr/>
      </dsp:nvSpPr>
      <dsp:spPr>
        <a:xfrm>
          <a:off x="10798735" y="3993663"/>
          <a:ext cx="981202" cy="1054792"/>
        </a:xfrm>
        <a:custGeom>
          <a:avLst/>
          <a:gdLst/>
          <a:ahLst/>
          <a:cxnLst/>
          <a:rect l="0" t="0" r="0" b="0"/>
          <a:pathLst>
            <a:path>
              <a:moveTo>
                <a:pt x="0" y="1054792"/>
              </a:moveTo>
              <a:lnTo>
                <a:pt x="490601" y="1054792"/>
              </a:lnTo>
              <a:lnTo>
                <a:pt x="490601" y="0"/>
              </a:lnTo>
              <a:lnTo>
                <a:pt x="98120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E93B36-62D4-1648-B662-99DCDDC758F9}">
      <dsp:nvSpPr>
        <dsp:cNvPr id="0" name=""/>
        <dsp:cNvSpPr/>
      </dsp:nvSpPr>
      <dsp:spPr>
        <a:xfrm>
          <a:off x="16685948" y="1838359"/>
          <a:ext cx="98120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81202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1443D6-1FD8-8345-86D8-0207DF2421D5}">
      <dsp:nvSpPr>
        <dsp:cNvPr id="0" name=""/>
        <dsp:cNvSpPr/>
      </dsp:nvSpPr>
      <dsp:spPr>
        <a:xfrm>
          <a:off x="10798735" y="1884079"/>
          <a:ext cx="981202" cy="3164376"/>
        </a:xfrm>
        <a:custGeom>
          <a:avLst/>
          <a:gdLst/>
          <a:ahLst/>
          <a:cxnLst/>
          <a:rect l="0" t="0" r="0" b="0"/>
          <a:pathLst>
            <a:path>
              <a:moveTo>
                <a:pt x="0" y="3164376"/>
              </a:moveTo>
              <a:lnTo>
                <a:pt x="490601" y="3164376"/>
              </a:lnTo>
              <a:lnTo>
                <a:pt x="490601" y="0"/>
              </a:lnTo>
              <a:lnTo>
                <a:pt x="98120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7614AC-13F4-AE40-9BD3-5A010075C298}">
      <dsp:nvSpPr>
        <dsp:cNvPr id="0" name=""/>
        <dsp:cNvSpPr/>
      </dsp:nvSpPr>
      <dsp:spPr>
        <a:xfrm>
          <a:off x="4911522" y="5048456"/>
          <a:ext cx="981202" cy="1054792"/>
        </a:xfrm>
        <a:custGeom>
          <a:avLst/>
          <a:gdLst/>
          <a:ahLst/>
          <a:cxnLst/>
          <a:rect l="0" t="0" r="0" b="0"/>
          <a:pathLst>
            <a:path>
              <a:moveTo>
                <a:pt x="0" y="1054792"/>
              </a:moveTo>
              <a:lnTo>
                <a:pt x="490601" y="1054792"/>
              </a:lnTo>
              <a:lnTo>
                <a:pt x="490601" y="0"/>
              </a:lnTo>
              <a:lnTo>
                <a:pt x="98120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2025EE-A47D-144E-A51D-BADF996C9D2E}">
      <dsp:nvSpPr>
        <dsp:cNvPr id="0" name=""/>
        <dsp:cNvSpPr/>
      </dsp:nvSpPr>
      <dsp:spPr>
        <a:xfrm>
          <a:off x="5512" y="5355081"/>
          <a:ext cx="4906010" cy="14963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Microsoft YaHei" charset="-122"/>
              <a:ea typeface="Microsoft YaHei" charset="-122"/>
              <a:cs typeface="Microsoft YaHei" charset="-122"/>
            </a:rPr>
            <a:t>对立统一规律</a:t>
          </a:r>
        </a:p>
      </dsp:txBody>
      <dsp:txXfrm>
        <a:off x="5512" y="5355081"/>
        <a:ext cx="4906010" cy="1496333"/>
      </dsp:txXfrm>
    </dsp:sp>
    <dsp:sp modelId="{B5ADED03-983F-C440-A97C-6506BE0202D9}">
      <dsp:nvSpPr>
        <dsp:cNvPr id="0" name=""/>
        <dsp:cNvSpPr/>
      </dsp:nvSpPr>
      <dsp:spPr>
        <a:xfrm>
          <a:off x="5892724" y="4300289"/>
          <a:ext cx="4906010" cy="14963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Microsoft YaHei" charset="-122"/>
              <a:ea typeface="Microsoft YaHei" charset="-122"/>
              <a:cs typeface="Microsoft YaHei" charset="-122"/>
            </a:rPr>
            <a:t>含义</a:t>
          </a:r>
        </a:p>
      </dsp:txBody>
      <dsp:txXfrm>
        <a:off x="5892724" y="4300289"/>
        <a:ext cx="4906010" cy="1496333"/>
      </dsp:txXfrm>
    </dsp:sp>
    <dsp:sp modelId="{43C66485-8588-5746-B2A0-622E6FF09A5E}">
      <dsp:nvSpPr>
        <dsp:cNvPr id="0" name=""/>
        <dsp:cNvSpPr/>
      </dsp:nvSpPr>
      <dsp:spPr>
        <a:xfrm>
          <a:off x="11779937" y="1135912"/>
          <a:ext cx="4906010" cy="14963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Microsoft YaHei" charset="-122"/>
              <a:ea typeface="Microsoft YaHei" charset="-122"/>
              <a:cs typeface="Microsoft YaHei" charset="-122"/>
            </a:rPr>
            <a:t>基本属性</a:t>
          </a:r>
        </a:p>
      </dsp:txBody>
      <dsp:txXfrm>
        <a:off x="11779937" y="1135912"/>
        <a:ext cx="4906010" cy="1496333"/>
      </dsp:txXfrm>
    </dsp:sp>
    <dsp:sp modelId="{8B02849D-A787-9048-99BC-AA377A78AD9B}">
      <dsp:nvSpPr>
        <dsp:cNvPr id="0" name=""/>
        <dsp:cNvSpPr/>
      </dsp:nvSpPr>
      <dsp:spPr>
        <a:xfrm>
          <a:off x="17667150" y="1135912"/>
          <a:ext cx="4906010" cy="14963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Microsoft YaHei" charset="-122"/>
              <a:ea typeface="Microsoft YaHei" charset="-122"/>
              <a:cs typeface="Microsoft YaHei" charset="-122"/>
            </a:rPr>
            <a:t>同一性和斗争性</a:t>
          </a:r>
        </a:p>
      </dsp:txBody>
      <dsp:txXfrm>
        <a:off x="17667150" y="1135912"/>
        <a:ext cx="4906010" cy="1496333"/>
      </dsp:txXfrm>
    </dsp:sp>
    <dsp:sp modelId="{F1869B29-FD66-BA45-89E4-3385665239ED}">
      <dsp:nvSpPr>
        <dsp:cNvPr id="0" name=""/>
        <dsp:cNvSpPr/>
      </dsp:nvSpPr>
      <dsp:spPr>
        <a:xfrm>
          <a:off x="11779937" y="3245497"/>
          <a:ext cx="4906010" cy="14963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Microsoft YaHei" charset="-122"/>
              <a:ea typeface="Microsoft YaHei" charset="-122"/>
              <a:cs typeface="Microsoft YaHei" charset="-122"/>
            </a:rPr>
            <a:t>内外因</a:t>
          </a:r>
        </a:p>
      </dsp:txBody>
      <dsp:txXfrm>
        <a:off x="11779937" y="3245497"/>
        <a:ext cx="4906010" cy="1496333"/>
      </dsp:txXfrm>
    </dsp:sp>
    <dsp:sp modelId="{D3D03A26-174D-3A4F-B16C-84E0173CE231}">
      <dsp:nvSpPr>
        <dsp:cNvPr id="0" name=""/>
        <dsp:cNvSpPr/>
      </dsp:nvSpPr>
      <dsp:spPr>
        <a:xfrm>
          <a:off x="11779937" y="5355081"/>
          <a:ext cx="4906010" cy="14963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Microsoft YaHei" charset="-122"/>
              <a:ea typeface="Microsoft YaHei" charset="-122"/>
              <a:cs typeface="Microsoft YaHei" charset="-122"/>
            </a:rPr>
            <a:t>普遍性与特殊性</a:t>
          </a:r>
        </a:p>
      </dsp:txBody>
      <dsp:txXfrm>
        <a:off x="11779937" y="5355081"/>
        <a:ext cx="4906010" cy="1496333"/>
      </dsp:txXfrm>
    </dsp:sp>
    <dsp:sp modelId="{D60323CC-D001-064E-B062-9FFB6B4EFADD}">
      <dsp:nvSpPr>
        <dsp:cNvPr id="0" name=""/>
        <dsp:cNvSpPr/>
      </dsp:nvSpPr>
      <dsp:spPr>
        <a:xfrm>
          <a:off x="11779937" y="7464666"/>
          <a:ext cx="4906010" cy="14963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Microsoft YaHei" charset="-122"/>
              <a:ea typeface="Microsoft YaHei" charset="-122"/>
              <a:cs typeface="Microsoft YaHei" charset="-122"/>
            </a:rPr>
            <a:t>不平衡性</a:t>
          </a:r>
        </a:p>
      </dsp:txBody>
      <dsp:txXfrm>
        <a:off x="11779937" y="7464666"/>
        <a:ext cx="4906010" cy="1496333"/>
      </dsp:txXfrm>
    </dsp:sp>
    <dsp:sp modelId="{73AC88D7-9C05-3541-9188-2FB0EAF9A7B0}">
      <dsp:nvSpPr>
        <dsp:cNvPr id="0" name=""/>
        <dsp:cNvSpPr/>
      </dsp:nvSpPr>
      <dsp:spPr>
        <a:xfrm>
          <a:off x="5892724" y="6409873"/>
          <a:ext cx="4906010" cy="14963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Microsoft YaHei" charset="-122"/>
              <a:ea typeface="Microsoft YaHei" charset="-122"/>
              <a:cs typeface="Microsoft YaHei" charset="-122"/>
            </a:rPr>
            <a:t>地位</a:t>
          </a:r>
        </a:p>
      </dsp:txBody>
      <dsp:txXfrm>
        <a:off x="5892724" y="6409873"/>
        <a:ext cx="4906010" cy="1496333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B70861-1DA0-B54F-8144-BF31B4BA9E78}">
      <dsp:nvSpPr>
        <dsp:cNvPr id="0" name=""/>
        <dsp:cNvSpPr/>
      </dsp:nvSpPr>
      <dsp:spPr>
        <a:xfrm>
          <a:off x="1714412" y="1733805"/>
          <a:ext cx="223521" cy="2402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1760" y="0"/>
              </a:lnTo>
              <a:lnTo>
                <a:pt x="111760" y="240285"/>
              </a:lnTo>
              <a:lnTo>
                <a:pt x="223521" y="24028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905EDE-EEB8-624A-8531-5F3FD0835D1E}">
      <dsp:nvSpPr>
        <dsp:cNvPr id="0" name=""/>
        <dsp:cNvSpPr/>
      </dsp:nvSpPr>
      <dsp:spPr>
        <a:xfrm>
          <a:off x="3055540" y="1493520"/>
          <a:ext cx="223521" cy="8221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1760" y="0"/>
              </a:lnTo>
              <a:lnTo>
                <a:pt x="111760" y="822172"/>
              </a:lnTo>
              <a:lnTo>
                <a:pt x="223521" y="82217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B8BA08-A4DB-F84E-BFEA-24FD7CD21446}">
      <dsp:nvSpPr>
        <dsp:cNvPr id="0" name=""/>
        <dsp:cNvSpPr/>
      </dsp:nvSpPr>
      <dsp:spPr>
        <a:xfrm>
          <a:off x="3055540" y="1493520"/>
          <a:ext cx="223521" cy="2402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1760" y="0"/>
              </a:lnTo>
              <a:lnTo>
                <a:pt x="111760" y="240285"/>
              </a:lnTo>
              <a:lnTo>
                <a:pt x="223521" y="240285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D26E7C-7E10-224E-80B9-3730C586E9EF}">
      <dsp:nvSpPr>
        <dsp:cNvPr id="0" name=""/>
        <dsp:cNvSpPr/>
      </dsp:nvSpPr>
      <dsp:spPr>
        <a:xfrm>
          <a:off x="3055540" y="1151917"/>
          <a:ext cx="223521" cy="341602"/>
        </a:xfrm>
        <a:custGeom>
          <a:avLst/>
          <a:gdLst/>
          <a:ahLst/>
          <a:cxnLst/>
          <a:rect l="0" t="0" r="0" b="0"/>
          <a:pathLst>
            <a:path>
              <a:moveTo>
                <a:pt x="0" y="341602"/>
              </a:moveTo>
              <a:lnTo>
                <a:pt x="111760" y="341602"/>
              </a:lnTo>
              <a:lnTo>
                <a:pt x="111760" y="0"/>
              </a:lnTo>
              <a:lnTo>
                <a:pt x="22352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1443D6-1FD8-8345-86D8-0207DF2421D5}">
      <dsp:nvSpPr>
        <dsp:cNvPr id="0" name=""/>
        <dsp:cNvSpPr/>
      </dsp:nvSpPr>
      <dsp:spPr>
        <a:xfrm>
          <a:off x="3055540" y="671347"/>
          <a:ext cx="223521" cy="822172"/>
        </a:xfrm>
        <a:custGeom>
          <a:avLst/>
          <a:gdLst/>
          <a:ahLst/>
          <a:cxnLst/>
          <a:rect l="0" t="0" r="0" b="0"/>
          <a:pathLst>
            <a:path>
              <a:moveTo>
                <a:pt x="0" y="822172"/>
              </a:moveTo>
              <a:lnTo>
                <a:pt x="111760" y="822172"/>
              </a:lnTo>
              <a:lnTo>
                <a:pt x="111760" y="0"/>
              </a:lnTo>
              <a:lnTo>
                <a:pt x="22352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7614AC-13F4-AE40-9BD3-5A010075C298}">
      <dsp:nvSpPr>
        <dsp:cNvPr id="0" name=""/>
        <dsp:cNvSpPr/>
      </dsp:nvSpPr>
      <dsp:spPr>
        <a:xfrm>
          <a:off x="1714412" y="1493520"/>
          <a:ext cx="223521" cy="240285"/>
        </a:xfrm>
        <a:custGeom>
          <a:avLst/>
          <a:gdLst/>
          <a:ahLst/>
          <a:cxnLst/>
          <a:rect l="0" t="0" r="0" b="0"/>
          <a:pathLst>
            <a:path>
              <a:moveTo>
                <a:pt x="0" y="240285"/>
              </a:moveTo>
              <a:lnTo>
                <a:pt x="111760" y="240285"/>
              </a:lnTo>
              <a:lnTo>
                <a:pt x="111760" y="0"/>
              </a:lnTo>
              <a:lnTo>
                <a:pt x="22352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A9C134-DB1A-B840-8F9E-085DAE83A648}">
      <dsp:nvSpPr>
        <dsp:cNvPr id="0" name=""/>
        <dsp:cNvSpPr/>
      </dsp:nvSpPr>
      <dsp:spPr>
        <a:xfrm>
          <a:off x="3178" y="1367123"/>
          <a:ext cx="1711233" cy="733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对立统一规律</a:t>
          </a:r>
        </a:p>
      </dsp:txBody>
      <dsp:txXfrm>
        <a:off x="3178" y="1367123"/>
        <a:ext cx="1711233" cy="733364"/>
      </dsp:txXfrm>
    </dsp:sp>
    <dsp:sp modelId="{B5ADED03-983F-C440-A97C-6506BE0202D9}">
      <dsp:nvSpPr>
        <dsp:cNvPr id="0" name=""/>
        <dsp:cNvSpPr/>
      </dsp:nvSpPr>
      <dsp:spPr>
        <a:xfrm>
          <a:off x="1937933" y="1323085"/>
          <a:ext cx="1117606" cy="34086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bg1"/>
              </a:solidFill>
            </a:rPr>
            <a:t>含义</a:t>
          </a:r>
        </a:p>
      </dsp:txBody>
      <dsp:txXfrm>
        <a:off x="1937933" y="1323085"/>
        <a:ext cx="1117606" cy="340869"/>
      </dsp:txXfrm>
    </dsp:sp>
    <dsp:sp modelId="{43C66485-8588-5746-B2A0-622E6FF09A5E}">
      <dsp:nvSpPr>
        <dsp:cNvPr id="0" name=""/>
        <dsp:cNvSpPr/>
      </dsp:nvSpPr>
      <dsp:spPr>
        <a:xfrm>
          <a:off x="3279061" y="500912"/>
          <a:ext cx="1117606" cy="3408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基本属性</a:t>
          </a:r>
        </a:p>
      </dsp:txBody>
      <dsp:txXfrm>
        <a:off x="3279061" y="500912"/>
        <a:ext cx="1117606" cy="340869"/>
      </dsp:txXfrm>
    </dsp:sp>
    <dsp:sp modelId="{F1869B29-FD66-BA45-89E4-3385665239ED}">
      <dsp:nvSpPr>
        <dsp:cNvPr id="0" name=""/>
        <dsp:cNvSpPr/>
      </dsp:nvSpPr>
      <dsp:spPr>
        <a:xfrm>
          <a:off x="3279061" y="981482"/>
          <a:ext cx="1117606" cy="34086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bg1"/>
              </a:solidFill>
            </a:rPr>
            <a:t>内外因</a:t>
          </a:r>
        </a:p>
      </dsp:txBody>
      <dsp:txXfrm>
        <a:off x="3279061" y="981482"/>
        <a:ext cx="1117606" cy="340869"/>
      </dsp:txXfrm>
    </dsp:sp>
    <dsp:sp modelId="{D3D03A26-174D-3A4F-B16C-84E0173CE231}">
      <dsp:nvSpPr>
        <dsp:cNvPr id="0" name=""/>
        <dsp:cNvSpPr/>
      </dsp:nvSpPr>
      <dsp:spPr>
        <a:xfrm>
          <a:off x="3279061" y="1462053"/>
          <a:ext cx="2143199" cy="5435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普遍性与特殊性</a:t>
          </a:r>
        </a:p>
      </dsp:txBody>
      <dsp:txXfrm>
        <a:off x="3279061" y="1462053"/>
        <a:ext cx="2143199" cy="543503"/>
      </dsp:txXfrm>
    </dsp:sp>
    <dsp:sp modelId="{D60323CC-D001-064E-B062-9FFB6B4EFADD}">
      <dsp:nvSpPr>
        <dsp:cNvPr id="0" name=""/>
        <dsp:cNvSpPr/>
      </dsp:nvSpPr>
      <dsp:spPr>
        <a:xfrm>
          <a:off x="3279061" y="2145257"/>
          <a:ext cx="1117606" cy="3408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不平衡性</a:t>
          </a:r>
        </a:p>
      </dsp:txBody>
      <dsp:txXfrm>
        <a:off x="3279061" y="2145257"/>
        <a:ext cx="1117606" cy="340869"/>
      </dsp:txXfrm>
    </dsp:sp>
    <dsp:sp modelId="{73AC88D7-9C05-3541-9188-2FB0EAF9A7B0}">
      <dsp:nvSpPr>
        <dsp:cNvPr id="0" name=""/>
        <dsp:cNvSpPr/>
      </dsp:nvSpPr>
      <dsp:spPr>
        <a:xfrm>
          <a:off x="1937933" y="1803655"/>
          <a:ext cx="1117606" cy="3408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地位</a:t>
          </a:r>
        </a:p>
      </dsp:txBody>
      <dsp:txXfrm>
        <a:off x="1937933" y="1803655"/>
        <a:ext cx="1117606" cy="340869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B70861-1DA0-B54F-8144-BF31B4BA9E78}">
      <dsp:nvSpPr>
        <dsp:cNvPr id="0" name=""/>
        <dsp:cNvSpPr/>
      </dsp:nvSpPr>
      <dsp:spPr>
        <a:xfrm>
          <a:off x="2032253" y="2262379"/>
          <a:ext cx="264960" cy="2848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2480" y="0"/>
              </a:lnTo>
              <a:lnTo>
                <a:pt x="132480" y="284832"/>
              </a:lnTo>
              <a:lnTo>
                <a:pt x="264960" y="28483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905EDE-EEB8-624A-8531-5F3FD0835D1E}">
      <dsp:nvSpPr>
        <dsp:cNvPr id="0" name=""/>
        <dsp:cNvSpPr/>
      </dsp:nvSpPr>
      <dsp:spPr>
        <a:xfrm>
          <a:off x="3622016" y="1977547"/>
          <a:ext cx="264960" cy="9745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2480" y="0"/>
              </a:lnTo>
              <a:lnTo>
                <a:pt x="132480" y="974598"/>
              </a:lnTo>
              <a:lnTo>
                <a:pt x="264960" y="97459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B8BA08-A4DB-F84E-BFEA-24FD7CD21446}">
      <dsp:nvSpPr>
        <dsp:cNvPr id="0" name=""/>
        <dsp:cNvSpPr/>
      </dsp:nvSpPr>
      <dsp:spPr>
        <a:xfrm>
          <a:off x="3622016" y="1977547"/>
          <a:ext cx="264960" cy="2848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2480" y="0"/>
              </a:lnTo>
              <a:lnTo>
                <a:pt x="132480" y="284832"/>
              </a:lnTo>
              <a:lnTo>
                <a:pt x="264960" y="28483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D26E7C-7E10-224E-80B9-3730C586E9EF}">
      <dsp:nvSpPr>
        <dsp:cNvPr id="0" name=""/>
        <dsp:cNvSpPr/>
      </dsp:nvSpPr>
      <dsp:spPr>
        <a:xfrm>
          <a:off x="3622016" y="1572614"/>
          <a:ext cx="264960" cy="404932"/>
        </a:xfrm>
        <a:custGeom>
          <a:avLst/>
          <a:gdLst/>
          <a:ahLst/>
          <a:cxnLst/>
          <a:rect l="0" t="0" r="0" b="0"/>
          <a:pathLst>
            <a:path>
              <a:moveTo>
                <a:pt x="0" y="404932"/>
              </a:moveTo>
              <a:lnTo>
                <a:pt x="132480" y="404932"/>
              </a:lnTo>
              <a:lnTo>
                <a:pt x="132480" y="0"/>
              </a:lnTo>
              <a:lnTo>
                <a:pt x="26496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1443D6-1FD8-8345-86D8-0207DF2421D5}">
      <dsp:nvSpPr>
        <dsp:cNvPr id="0" name=""/>
        <dsp:cNvSpPr/>
      </dsp:nvSpPr>
      <dsp:spPr>
        <a:xfrm>
          <a:off x="3622016" y="1002948"/>
          <a:ext cx="264960" cy="974598"/>
        </a:xfrm>
        <a:custGeom>
          <a:avLst/>
          <a:gdLst/>
          <a:ahLst/>
          <a:cxnLst/>
          <a:rect l="0" t="0" r="0" b="0"/>
          <a:pathLst>
            <a:path>
              <a:moveTo>
                <a:pt x="0" y="974598"/>
              </a:moveTo>
              <a:lnTo>
                <a:pt x="132480" y="974598"/>
              </a:lnTo>
              <a:lnTo>
                <a:pt x="132480" y="0"/>
              </a:lnTo>
              <a:lnTo>
                <a:pt x="26496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7614AC-13F4-AE40-9BD3-5A010075C298}">
      <dsp:nvSpPr>
        <dsp:cNvPr id="0" name=""/>
        <dsp:cNvSpPr/>
      </dsp:nvSpPr>
      <dsp:spPr>
        <a:xfrm>
          <a:off x="2032253" y="1977547"/>
          <a:ext cx="264960" cy="284832"/>
        </a:xfrm>
        <a:custGeom>
          <a:avLst/>
          <a:gdLst/>
          <a:ahLst/>
          <a:cxnLst/>
          <a:rect l="0" t="0" r="0" b="0"/>
          <a:pathLst>
            <a:path>
              <a:moveTo>
                <a:pt x="0" y="284832"/>
              </a:moveTo>
              <a:lnTo>
                <a:pt x="132480" y="284832"/>
              </a:lnTo>
              <a:lnTo>
                <a:pt x="132480" y="0"/>
              </a:lnTo>
              <a:lnTo>
                <a:pt x="26496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A9C134-DB1A-B840-8F9E-085DAE83A648}">
      <dsp:nvSpPr>
        <dsp:cNvPr id="0" name=""/>
        <dsp:cNvSpPr/>
      </dsp:nvSpPr>
      <dsp:spPr>
        <a:xfrm>
          <a:off x="3768" y="1827716"/>
          <a:ext cx="2028485" cy="8693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对立统一规律</a:t>
          </a:r>
        </a:p>
      </dsp:txBody>
      <dsp:txXfrm>
        <a:off x="3768" y="1827716"/>
        <a:ext cx="2028485" cy="869325"/>
      </dsp:txXfrm>
    </dsp:sp>
    <dsp:sp modelId="{B5ADED03-983F-C440-A97C-6506BE0202D9}">
      <dsp:nvSpPr>
        <dsp:cNvPr id="0" name=""/>
        <dsp:cNvSpPr/>
      </dsp:nvSpPr>
      <dsp:spPr>
        <a:xfrm>
          <a:off x="2297213" y="1775514"/>
          <a:ext cx="1324802" cy="4040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</a:rPr>
            <a:t>含义</a:t>
          </a:r>
        </a:p>
      </dsp:txBody>
      <dsp:txXfrm>
        <a:off x="2297213" y="1775514"/>
        <a:ext cx="1324802" cy="404064"/>
      </dsp:txXfrm>
    </dsp:sp>
    <dsp:sp modelId="{43C66485-8588-5746-B2A0-622E6FF09A5E}">
      <dsp:nvSpPr>
        <dsp:cNvPr id="0" name=""/>
        <dsp:cNvSpPr/>
      </dsp:nvSpPr>
      <dsp:spPr>
        <a:xfrm>
          <a:off x="3886977" y="800916"/>
          <a:ext cx="1324802" cy="4040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基本属性</a:t>
          </a:r>
        </a:p>
      </dsp:txBody>
      <dsp:txXfrm>
        <a:off x="3886977" y="800916"/>
        <a:ext cx="1324802" cy="404064"/>
      </dsp:txXfrm>
    </dsp:sp>
    <dsp:sp modelId="{F1869B29-FD66-BA45-89E4-3385665239ED}">
      <dsp:nvSpPr>
        <dsp:cNvPr id="0" name=""/>
        <dsp:cNvSpPr/>
      </dsp:nvSpPr>
      <dsp:spPr>
        <a:xfrm>
          <a:off x="3886977" y="1370581"/>
          <a:ext cx="1324802" cy="4040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</a:rPr>
            <a:t>内外因</a:t>
          </a:r>
        </a:p>
      </dsp:txBody>
      <dsp:txXfrm>
        <a:off x="3886977" y="1370581"/>
        <a:ext cx="1324802" cy="404064"/>
      </dsp:txXfrm>
    </dsp:sp>
    <dsp:sp modelId="{D3D03A26-174D-3A4F-B16C-84E0173CE231}">
      <dsp:nvSpPr>
        <dsp:cNvPr id="0" name=""/>
        <dsp:cNvSpPr/>
      </dsp:nvSpPr>
      <dsp:spPr>
        <a:xfrm>
          <a:off x="3886977" y="1940246"/>
          <a:ext cx="2540534" cy="6442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普遍性与特殊性</a:t>
          </a:r>
        </a:p>
      </dsp:txBody>
      <dsp:txXfrm>
        <a:off x="3886977" y="1940246"/>
        <a:ext cx="2540534" cy="644265"/>
      </dsp:txXfrm>
    </dsp:sp>
    <dsp:sp modelId="{D60323CC-D001-064E-B062-9FFB6B4EFADD}">
      <dsp:nvSpPr>
        <dsp:cNvPr id="0" name=""/>
        <dsp:cNvSpPr/>
      </dsp:nvSpPr>
      <dsp:spPr>
        <a:xfrm>
          <a:off x="3886977" y="2750112"/>
          <a:ext cx="1324802" cy="4040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不平衡性</a:t>
          </a:r>
        </a:p>
      </dsp:txBody>
      <dsp:txXfrm>
        <a:off x="3886977" y="2750112"/>
        <a:ext cx="1324802" cy="404064"/>
      </dsp:txXfrm>
    </dsp:sp>
    <dsp:sp modelId="{73AC88D7-9C05-3541-9188-2FB0EAF9A7B0}">
      <dsp:nvSpPr>
        <dsp:cNvPr id="0" name=""/>
        <dsp:cNvSpPr/>
      </dsp:nvSpPr>
      <dsp:spPr>
        <a:xfrm>
          <a:off x="2297213" y="2345179"/>
          <a:ext cx="1324802" cy="4040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地位</a:t>
          </a:r>
        </a:p>
      </dsp:txBody>
      <dsp:txXfrm>
        <a:off x="2297213" y="2345179"/>
        <a:ext cx="1324802" cy="404064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B70861-1DA0-B54F-8144-BF31B4BA9E78}">
      <dsp:nvSpPr>
        <dsp:cNvPr id="0" name=""/>
        <dsp:cNvSpPr/>
      </dsp:nvSpPr>
      <dsp:spPr>
        <a:xfrm>
          <a:off x="2032253" y="2262379"/>
          <a:ext cx="264960" cy="2848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2480" y="0"/>
              </a:lnTo>
              <a:lnTo>
                <a:pt x="132480" y="284832"/>
              </a:lnTo>
              <a:lnTo>
                <a:pt x="264960" y="28483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905EDE-EEB8-624A-8531-5F3FD0835D1E}">
      <dsp:nvSpPr>
        <dsp:cNvPr id="0" name=""/>
        <dsp:cNvSpPr/>
      </dsp:nvSpPr>
      <dsp:spPr>
        <a:xfrm>
          <a:off x="3622016" y="1977547"/>
          <a:ext cx="264960" cy="9745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2480" y="0"/>
              </a:lnTo>
              <a:lnTo>
                <a:pt x="132480" y="974598"/>
              </a:lnTo>
              <a:lnTo>
                <a:pt x="264960" y="97459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B8BA08-A4DB-F84E-BFEA-24FD7CD21446}">
      <dsp:nvSpPr>
        <dsp:cNvPr id="0" name=""/>
        <dsp:cNvSpPr/>
      </dsp:nvSpPr>
      <dsp:spPr>
        <a:xfrm>
          <a:off x="3622016" y="1977547"/>
          <a:ext cx="264960" cy="2848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2480" y="0"/>
              </a:lnTo>
              <a:lnTo>
                <a:pt x="132480" y="284832"/>
              </a:lnTo>
              <a:lnTo>
                <a:pt x="264960" y="28483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D26E7C-7E10-224E-80B9-3730C586E9EF}">
      <dsp:nvSpPr>
        <dsp:cNvPr id="0" name=""/>
        <dsp:cNvSpPr/>
      </dsp:nvSpPr>
      <dsp:spPr>
        <a:xfrm>
          <a:off x="3622016" y="1572614"/>
          <a:ext cx="264960" cy="404932"/>
        </a:xfrm>
        <a:custGeom>
          <a:avLst/>
          <a:gdLst/>
          <a:ahLst/>
          <a:cxnLst/>
          <a:rect l="0" t="0" r="0" b="0"/>
          <a:pathLst>
            <a:path>
              <a:moveTo>
                <a:pt x="0" y="404932"/>
              </a:moveTo>
              <a:lnTo>
                <a:pt x="132480" y="404932"/>
              </a:lnTo>
              <a:lnTo>
                <a:pt x="132480" y="0"/>
              </a:lnTo>
              <a:lnTo>
                <a:pt x="26496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1443D6-1FD8-8345-86D8-0207DF2421D5}">
      <dsp:nvSpPr>
        <dsp:cNvPr id="0" name=""/>
        <dsp:cNvSpPr/>
      </dsp:nvSpPr>
      <dsp:spPr>
        <a:xfrm>
          <a:off x="3622016" y="1002948"/>
          <a:ext cx="264960" cy="974598"/>
        </a:xfrm>
        <a:custGeom>
          <a:avLst/>
          <a:gdLst/>
          <a:ahLst/>
          <a:cxnLst/>
          <a:rect l="0" t="0" r="0" b="0"/>
          <a:pathLst>
            <a:path>
              <a:moveTo>
                <a:pt x="0" y="974598"/>
              </a:moveTo>
              <a:lnTo>
                <a:pt x="132480" y="974598"/>
              </a:lnTo>
              <a:lnTo>
                <a:pt x="132480" y="0"/>
              </a:lnTo>
              <a:lnTo>
                <a:pt x="26496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7614AC-13F4-AE40-9BD3-5A010075C298}">
      <dsp:nvSpPr>
        <dsp:cNvPr id="0" name=""/>
        <dsp:cNvSpPr/>
      </dsp:nvSpPr>
      <dsp:spPr>
        <a:xfrm>
          <a:off x="2032253" y="1977547"/>
          <a:ext cx="264960" cy="284832"/>
        </a:xfrm>
        <a:custGeom>
          <a:avLst/>
          <a:gdLst/>
          <a:ahLst/>
          <a:cxnLst/>
          <a:rect l="0" t="0" r="0" b="0"/>
          <a:pathLst>
            <a:path>
              <a:moveTo>
                <a:pt x="0" y="284832"/>
              </a:moveTo>
              <a:lnTo>
                <a:pt x="132480" y="284832"/>
              </a:lnTo>
              <a:lnTo>
                <a:pt x="132480" y="0"/>
              </a:lnTo>
              <a:lnTo>
                <a:pt x="26496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A9C134-DB1A-B840-8F9E-085DAE83A648}">
      <dsp:nvSpPr>
        <dsp:cNvPr id="0" name=""/>
        <dsp:cNvSpPr/>
      </dsp:nvSpPr>
      <dsp:spPr>
        <a:xfrm>
          <a:off x="3768" y="1827716"/>
          <a:ext cx="2028485" cy="8693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对立统一规律</a:t>
          </a:r>
        </a:p>
      </dsp:txBody>
      <dsp:txXfrm>
        <a:off x="3768" y="1827716"/>
        <a:ext cx="2028485" cy="869325"/>
      </dsp:txXfrm>
    </dsp:sp>
    <dsp:sp modelId="{B5ADED03-983F-C440-A97C-6506BE0202D9}">
      <dsp:nvSpPr>
        <dsp:cNvPr id="0" name=""/>
        <dsp:cNvSpPr/>
      </dsp:nvSpPr>
      <dsp:spPr>
        <a:xfrm>
          <a:off x="2297213" y="1775514"/>
          <a:ext cx="1324802" cy="4040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</a:rPr>
            <a:t>含义</a:t>
          </a:r>
        </a:p>
      </dsp:txBody>
      <dsp:txXfrm>
        <a:off x="2297213" y="1775514"/>
        <a:ext cx="1324802" cy="404064"/>
      </dsp:txXfrm>
    </dsp:sp>
    <dsp:sp modelId="{43C66485-8588-5746-B2A0-622E6FF09A5E}">
      <dsp:nvSpPr>
        <dsp:cNvPr id="0" name=""/>
        <dsp:cNvSpPr/>
      </dsp:nvSpPr>
      <dsp:spPr>
        <a:xfrm>
          <a:off x="3886977" y="800916"/>
          <a:ext cx="1324802" cy="4040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基本属性</a:t>
          </a:r>
        </a:p>
      </dsp:txBody>
      <dsp:txXfrm>
        <a:off x="3886977" y="800916"/>
        <a:ext cx="1324802" cy="404064"/>
      </dsp:txXfrm>
    </dsp:sp>
    <dsp:sp modelId="{F1869B29-FD66-BA45-89E4-3385665239ED}">
      <dsp:nvSpPr>
        <dsp:cNvPr id="0" name=""/>
        <dsp:cNvSpPr/>
      </dsp:nvSpPr>
      <dsp:spPr>
        <a:xfrm>
          <a:off x="3886977" y="1370581"/>
          <a:ext cx="1324802" cy="4040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</a:rPr>
            <a:t>内外因</a:t>
          </a:r>
        </a:p>
      </dsp:txBody>
      <dsp:txXfrm>
        <a:off x="3886977" y="1370581"/>
        <a:ext cx="1324802" cy="404064"/>
      </dsp:txXfrm>
    </dsp:sp>
    <dsp:sp modelId="{D3D03A26-174D-3A4F-B16C-84E0173CE231}">
      <dsp:nvSpPr>
        <dsp:cNvPr id="0" name=""/>
        <dsp:cNvSpPr/>
      </dsp:nvSpPr>
      <dsp:spPr>
        <a:xfrm>
          <a:off x="3886977" y="1940246"/>
          <a:ext cx="2540534" cy="6442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普遍性与特殊性</a:t>
          </a:r>
        </a:p>
      </dsp:txBody>
      <dsp:txXfrm>
        <a:off x="3886977" y="1940246"/>
        <a:ext cx="2540534" cy="644265"/>
      </dsp:txXfrm>
    </dsp:sp>
    <dsp:sp modelId="{D60323CC-D001-064E-B062-9FFB6B4EFADD}">
      <dsp:nvSpPr>
        <dsp:cNvPr id="0" name=""/>
        <dsp:cNvSpPr/>
      </dsp:nvSpPr>
      <dsp:spPr>
        <a:xfrm>
          <a:off x="3886977" y="2750112"/>
          <a:ext cx="1324802" cy="4040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不平衡性</a:t>
          </a:r>
        </a:p>
      </dsp:txBody>
      <dsp:txXfrm>
        <a:off x="3886977" y="2750112"/>
        <a:ext cx="1324802" cy="404064"/>
      </dsp:txXfrm>
    </dsp:sp>
    <dsp:sp modelId="{73AC88D7-9C05-3541-9188-2FB0EAF9A7B0}">
      <dsp:nvSpPr>
        <dsp:cNvPr id="0" name=""/>
        <dsp:cNvSpPr/>
      </dsp:nvSpPr>
      <dsp:spPr>
        <a:xfrm>
          <a:off x="2297213" y="2345179"/>
          <a:ext cx="1324802" cy="4040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地位</a:t>
          </a:r>
        </a:p>
      </dsp:txBody>
      <dsp:txXfrm>
        <a:off x="2297213" y="2345179"/>
        <a:ext cx="1324802" cy="40406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2381521" y="1223704"/>
          <a:ext cx="273129" cy="724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724669"/>
              </a:lnTo>
              <a:lnTo>
                <a:pt x="273129" y="72466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2381521" y="1177984"/>
          <a:ext cx="273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36564" y="45720"/>
              </a:lnTo>
              <a:lnTo>
                <a:pt x="136564" y="48856"/>
              </a:lnTo>
              <a:lnTo>
                <a:pt x="273129" y="4885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B0283-437A-5344-8822-1B528AF9462F}">
      <dsp:nvSpPr>
        <dsp:cNvPr id="0" name=""/>
        <dsp:cNvSpPr/>
      </dsp:nvSpPr>
      <dsp:spPr>
        <a:xfrm>
          <a:off x="4920256" y="502171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293613"/>
              </a:lnTo>
              <a:lnTo>
                <a:pt x="273129" y="29361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603C6-46F5-7842-A5BB-A356C62CD752}">
      <dsp:nvSpPr>
        <dsp:cNvPr id="0" name=""/>
        <dsp:cNvSpPr/>
      </dsp:nvSpPr>
      <dsp:spPr>
        <a:xfrm>
          <a:off x="4920256" y="208557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293613"/>
              </a:moveTo>
              <a:lnTo>
                <a:pt x="136564" y="293613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2381521" y="502171"/>
          <a:ext cx="273129" cy="721532"/>
        </a:xfrm>
        <a:custGeom>
          <a:avLst/>
          <a:gdLst/>
          <a:ahLst/>
          <a:cxnLst/>
          <a:rect l="0" t="0" r="0" b="0"/>
          <a:pathLst>
            <a:path>
              <a:moveTo>
                <a:pt x="0" y="721532"/>
              </a:moveTo>
              <a:lnTo>
                <a:pt x="136564" y="721532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EFFBE-6B14-CB43-A649-F2C0E39C02A0}">
      <dsp:nvSpPr>
        <dsp:cNvPr id="0" name=""/>
        <dsp:cNvSpPr/>
      </dsp:nvSpPr>
      <dsp:spPr>
        <a:xfrm>
          <a:off x="252152" y="966091"/>
          <a:ext cx="2129369" cy="5152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sp:txBody>
      <dsp:txXfrm>
        <a:off x="252152" y="966091"/>
        <a:ext cx="2129369" cy="515225"/>
      </dsp:txXfrm>
    </dsp:sp>
    <dsp:sp modelId="{141E662C-C174-534F-88CC-E3784BA55203}">
      <dsp:nvSpPr>
        <dsp:cNvPr id="0" name=""/>
        <dsp:cNvSpPr/>
      </dsp:nvSpPr>
      <dsp:spPr>
        <a:xfrm>
          <a:off x="2654650" y="218080"/>
          <a:ext cx="2265605" cy="56818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</a:p>
      </dsp:txBody>
      <dsp:txXfrm>
        <a:off x="2654650" y="218080"/>
        <a:ext cx="2265605" cy="568181"/>
      </dsp:txXfrm>
    </dsp:sp>
    <dsp:sp modelId="{C974270C-A063-1F40-A440-8E1491B0147E}">
      <dsp:nvSpPr>
        <dsp:cNvPr id="0" name=""/>
        <dsp:cNvSpPr/>
      </dsp:nvSpPr>
      <dsp:spPr>
        <a:xfrm>
          <a:off x="5193385" y="296"/>
          <a:ext cx="1365645" cy="41652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>
              <a:solidFill>
                <a:schemeClr val="tx1"/>
              </a:solidFill>
            </a:rPr>
            <a:t>唯物和唯心</a:t>
          </a:r>
        </a:p>
      </dsp:txBody>
      <dsp:txXfrm>
        <a:off x="5193385" y="296"/>
        <a:ext cx="1365645" cy="416521"/>
      </dsp:txXfrm>
    </dsp:sp>
    <dsp:sp modelId="{D0CD57B1-9CFF-5B44-A3FF-0300A045D841}">
      <dsp:nvSpPr>
        <dsp:cNvPr id="0" name=""/>
        <dsp:cNvSpPr/>
      </dsp:nvSpPr>
      <dsp:spPr>
        <a:xfrm>
          <a:off x="5193385" y="587524"/>
          <a:ext cx="1365645" cy="41652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>
              <a:solidFill>
                <a:schemeClr val="bg1"/>
              </a:solidFill>
            </a:rPr>
            <a:t>物质</a:t>
          </a:r>
        </a:p>
      </dsp:txBody>
      <dsp:txXfrm>
        <a:off x="5193385" y="587524"/>
        <a:ext cx="1365645" cy="416521"/>
      </dsp:txXfrm>
    </dsp:sp>
    <dsp:sp modelId="{57F1799C-9E31-2740-BAA4-93B871B0A4C3}">
      <dsp:nvSpPr>
        <dsp:cNvPr id="0" name=""/>
        <dsp:cNvSpPr/>
      </dsp:nvSpPr>
      <dsp:spPr>
        <a:xfrm>
          <a:off x="2654650" y="956967"/>
          <a:ext cx="2294202" cy="5397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</a:p>
      </dsp:txBody>
      <dsp:txXfrm>
        <a:off x="2654650" y="956967"/>
        <a:ext cx="2294202" cy="539745"/>
      </dsp:txXfrm>
    </dsp:sp>
    <dsp:sp modelId="{D4BE8BC5-9FAB-784D-9608-092FBC546049}">
      <dsp:nvSpPr>
        <dsp:cNvPr id="0" name=""/>
        <dsp:cNvSpPr/>
      </dsp:nvSpPr>
      <dsp:spPr>
        <a:xfrm>
          <a:off x="2654650" y="1667419"/>
          <a:ext cx="2865124" cy="5619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</a:p>
      </dsp:txBody>
      <dsp:txXfrm>
        <a:off x="2654650" y="1667419"/>
        <a:ext cx="2865124" cy="561908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B70861-1DA0-B54F-8144-BF31B4BA9E78}">
      <dsp:nvSpPr>
        <dsp:cNvPr id="0" name=""/>
        <dsp:cNvSpPr/>
      </dsp:nvSpPr>
      <dsp:spPr>
        <a:xfrm>
          <a:off x="2032253" y="2262379"/>
          <a:ext cx="264960" cy="2848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2480" y="0"/>
              </a:lnTo>
              <a:lnTo>
                <a:pt x="132480" y="284832"/>
              </a:lnTo>
              <a:lnTo>
                <a:pt x="264960" y="28483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905EDE-EEB8-624A-8531-5F3FD0835D1E}">
      <dsp:nvSpPr>
        <dsp:cNvPr id="0" name=""/>
        <dsp:cNvSpPr/>
      </dsp:nvSpPr>
      <dsp:spPr>
        <a:xfrm>
          <a:off x="3622016" y="1977547"/>
          <a:ext cx="264960" cy="9745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2480" y="0"/>
              </a:lnTo>
              <a:lnTo>
                <a:pt x="132480" y="974598"/>
              </a:lnTo>
              <a:lnTo>
                <a:pt x="264960" y="97459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B8BA08-A4DB-F84E-BFEA-24FD7CD21446}">
      <dsp:nvSpPr>
        <dsp:cNvPr id="0" name=""/>
        <dsp:cNvSpPr/>
      </dsp:nvSpPr>
      <dsp:spPr>
        <a:xfrm>
          <a:off x="3622016" y="1977547"/>
          <a:ext cx="264960" cy="2848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2480" y="0"/>
              </a:lnTo>
              <a:lnTo>
                <a:pt x="132480" y="284832"/>
              </a:lnTo>
              <a:lnTo>
                <a:pt x="264960" y="28483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D26E7C-7E10-224E-80B9-3730C586E9EF}">
      <dsp:nvSpPr>
        <dsp:cNvPr id="0" name=""/>
        <dsp:cNvSpPr/>
      </dsp:nvSpPr>
      <dsp:spPr>
        <a:xfrm>
          <a:off x="3622016" y="1572614"/>
          <a:ext cx="264960" cy="404932"/>
        </a:xfrm>
        <a:custGeom>
          <a:avLst/>
          <a:gdLst/>
          <a:ahLst/>
          <a:cxnLst/>
          <a:rect l="0" t="0" r="0" b="0"/>
          <a:pathLst>
            <a:path>
              <a:moveTo>
                <a:pt x="0" y="404932"/>
              </a:moveTo>
              <a:lnTo>
                <a:pt x="132480" y="404932"/>
              </a:lnTo>
              <a:lnTo>
                <a:pt x="132480" y="0"/>
              </a:lnTo>
              <a:lnTo>
                <a:pt x="26496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1443D6-1FD8-8345-86D8-0207DF2421D5}">
      <dsp:nvSpPr>
        <dsp:cNvPr id="0" name=""/>
        <dsp:cNvSpPr/>
      </dsp:nvSpPr>
      <dsp:spPr>
        <a:xfrm>
          <a:off x="3622016" y="1002948"/>
          <a:ext cx="264960" cy="974598"/>
        </a:xfrm>
        <a:custGeom>
          <a:avLst/>
          <a:gdLst/>
          <a:ahLst/>
          <a:cxnLst/>
          <a:rect l="0" t="0" r="0" b="0"/>
          <a:pathLst>
            <a:path>
              <a:moveTo>
                <a:pt x="0" y="974598"/>
              </a:moveTo>
              <a:lnTo>
                <a:pt x="132480" y="974598"/>
              </a:lnTo>
              <a:lnTo>
                <a:pt x="132480" y="0"/>
              </a:lnTo>
              <a:lnTo>
                <a:pt x="26496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7614AC-13F4-AE40-9BD3-5A010075C298}">
      <dsp:nvSpPr>
        <dsp:cNvPr id="0" name=""/>
        <dsp:cNvSpPr/>
      </dsp:nvSpPr>
      <dsp:spPr>
        <a:xfrm>
          <a:off x="2032253" y="1977547"/>
          <a:ext cx="264960" cy="284832"/>
        </a:xfrm>
        <a:custGeom>
          <a:avLst/>
          <a:gdLst/>
          <a:ahLst/>
          <a:cxnLst/>
          <a:rect l="0" t="0" r="0" b="0"/>
          <a:pathLst>
            <a:path>
              <a:moveTo>
                <a:pt x="0" y="284832"/>
              </a:moveTo>
              <a:lnTo>
                <a:pt x="132480" y="284832"/>
              </a:lnTo>
              <a:lnTo>
                <a:pt x="132480" y="0"/>
              </a:lnTo>
              <a:lnTo>
                <a:pt x="26496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A9C134-DB1A-B840-8F9E-085DAE83A648}">
      <dsp:nvSpPr>
        <dsp:cNvPr id="0" name=""/>
        <dsp:cNvSpPr/>
      </dsp:nvSpPr>
      <dsp:spPr>
        <a:xfrm>
          <a:off x="3768" y="1827716"/>
          <a:ext cx="2028485" cy="8693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对立统一规律</a:t>
          </a:r>
        </a:p>
      </dsp:txBody>
      <dsp:txXfrm>
        <a:off x="3768" y="1827716"/>
        <a:ext cx="2028485" cy="869325"/>
      </dsp:txXfrm>
    </dsp:sp>
    <dsp:sp modelId="{B5ADED03-983F-C440-A97C-6506BE0202D9}">
      <dsp:nvSpPr>
        <dsp:cNvPr id="0" name=""/>
        <dsp:cNvSpPr/>
      </dsp:nvSpPr>
      <dsp:spPr>
        <a:xfrm>
          <a:off x="2297213" y="1775514"/>
          <a:ext cx="1324802" cy="4040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</a:rPr>
            <a:t>含义</a:t>
          </a:r>
        </a:p>
      </dsp:txBody>
      <dsp:txXfrm>
        <a:off x="2297213" y="1775514"/>
        <a:ext cx="1324802" cy="404064"/>
      </dsp:txXfrm>
    </dsp:sp>
    <dsp:sp modelId="{43C66485-8588-5746-B2A0-622E6FF09A5E}">
      <dsp:nvSpPr>
        <dsp:cNvPr id="0" name=""/>
        <dsp:cNvSpPr/>
      </dsp:nvSpPr>
      <dsp:spPr>
        <a:xfrm>
          <a:off x="3886977" y="800916"/>
          <a:ext cx="1324802" cy="4040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基本属性</a:t>
          </a:r>
        </a:p>
      </dsp:txBody>
      <dsp:txXfrm>
        <a:off x="3886977" y="800916"/>
        <a:ext cx="1324802" cy="404064"/>
      </dsp:txXfrm>
    </dsp:sp>
    <dsp:sp modelId="{F1869B29-FD66-BA45-89E4-3385665239ED}">
      <dsp:nvSpPr>
        <dsp:cNvPr id="0" name=""/>
        <dsp:cNvSpPr/>
      </dsp:nvSpPr>
      <dsp:spPr>
        <a:xfrm>
          <a:off x="3886977" y="1370581"/>
          <a:ext cx="1324802" cy="4040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</a:rPr>
            <a:t>内外因</a:t>
          </a:r>
        </a:p>
      </dsp:txBody>
      <dsp:txXfrm>
        <a:off x="3886977" y="1370581"/>
        <a:ext cx="1324802" cy="404064"/>
      </dsp:txXfrm>
    </dsp:sp>
    <dsp:sp modelId="{D3D03A26-174D-3A4F-B16C-84E0173CE231}">
      <dsp:nvSpPr>
        <dsp:cNvPr id="0" name=""/>
        <dsp:cNvSpPr/>
      </dsp:nvSpPr>
      <dsp:spPr>
        <a:xfrm>
          <a:off x="3886977" y="1940246"/>
          <a:ext cx="2540534" cy="6442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普遍性与特殊性</a:t>
          </a:r>
        </a:p>
      </dsp:txBody>
      <dsp:txXfrm>
        <a:off x="3886977" y="1940246"/>
        <a:ext cx="2540534" cy="644265"/>
      </dsp:txXfrm>
    </dsp:sp>
    <dsp:sp modelId="{D60323CC-D001-064E-B062-9FFB6B4EFADD}">
      <dsp:nvSpPr>
        <dsp:cNvPr id="0" name=""/>
        <dsp:cNvSpPr/>
      </dsp:nvSpPr>
      <dsp:spPr>
        <a:xfrm>
          <a:off x="3886977" y="2750112"/>
          <a:ext cx="1324802" cy="4040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不平衡性</a:t>
          </a:r>
        </a:p>
      </dsp:txBody>
      <dsp:txXfrm>
        <a:off x="3886977" y="2750112"/>
        <a:ext cx="1324802" cy="404064"/>
      </dsp:txXfrm>
    </dsp:sp>
    <dsp:sp modelId="{73AC88D7-9C05-3541-9188-2FB0EAF9A7B0}">
      <dsp:nvSpPr>
        <dsp:cNvPr id="0" name=""/>
        <dsp:cNvSpPr/>
      </dsp:nvSpPr>
      <dsp:spPr>
        <a:xfrm>
          <a:off x="2297213" y="2345179"/>
          <a:ext cx="1324802" cy="4040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地位</a:t>
          </a:r>
        </a:p>
      </dsp:txBody>
      <dsp:txXfrm>
        <a:off x="2297213" y="2345179"/>
        <a:ext cx="1324802" cy="404064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B70861-1DA0-B54F-8144-BF31B4BA9E78}">
      <dsp:nvSpPr>
        <dsp:cNvPr id="0" name=""/>
        <dsp:cNvSpPr/>
      </dsp:nvSpPr>
      <dsp:spPr>
        <a:xfrm>
          <a:off x="4678412" y="6051397"/>
          <a:ext cx="932968" cy="10029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66484" y="0"/>
              </a:lnTo>
              <a:lnTo>
                <a:pt x="466484" y="1002941"/>
              </a:lnTo>
              <a:lnTo>
                <a:pt x="932968" y="100294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905EDE-EEB8-624A-8531-5F3FD0835D1E}">
      <dsp:nvSpPr>
        <dsp:cNvPr id="0" name=""/>
        <dsp:cNvSpPr/>
      </dsp:nvSpPr>
      <dsp:spPr>
        <a:xfrm>
          <a:off x="10276225" y="5048456"/>
          <a:ext cx="932968" cy="30088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66484" y="0"/>
              </a:lnTo>
              <a:lnTo>
                <a:pt x="466484" y="3008824"/>
              </a:lnTo>
              <a:lnTo>
                <a:pt x="932968" y="300882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B8BA08-A4DB-F84E-BFEA-24FD7CD21446}">
      <dsp:nvSpPr>
        <dsp:cNvPr id="0" name=""/>
        <dsp:cNvSpPr/>
      </dsp:nvSpPr>
      <dsp:spPr>
        <a:xfrm>
          <a:off x="10276225" y="5048456"/>
          <a:ext cx="932968" cy="10029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66484" y="0"/>
              </a:lnTo>
              <a:lnTo>
                <a:pt x="466484" y="1002941"/>
              </a:lnTo>
              <a:lnTo>
                <a:pt x="932968" y="1002941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63B9F5-CB35-754B-BB9B-F19819EBE42F}">
      <dsp:nvSpPr>
        <dsp:cNvPr id="0" name=""/>
        <dsp:cNvSpPr/>
      </dsp:nvSpPr>
      <dsp:spPr>
        <a:xfrm>
          <a:off x="15874038" y="3999794"/>
          <a:ext cx="9329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32968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D26E7C-7E10-224E-80B9-3730C586E9EF}">
      <dsp:nvSpPr>
        <dsp:cNvPr id="0" name=""/>
        <dsp:cNvSpPr/>
      </dsp:nvSpPr>
      <dsp:spPr>
        <a:xfrm>
          <a:off x="10276225" y="4045514"/>
          <a:ext cx="932968" cy="1002941"/>
        </a:xfrm>
        <a:custGeom>
          <a:avLst/>
          <a:gdLst/>
          <a:ahLst/>
          <a:cxnLst/>
          <a:rect l="0" t="0" r="0" b="0"/>
          <a:pathLst>
            <a:path>
              <a:moveTo>
                <a:pt x="0" y="1002941"/>
              </a:moveTo>
              <a:lnTo>
                <a:pt x="466484" y="1002941"/>
              </a:lnTo>
              <a:lnTo>
                <a:pt x="466484" y="0"/>
              </a:lnTo>
              <a:lnTo>
                <a:pt x="932968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E93B36-62D4-1648-B662-99DCDDC758F9}">
      <dsp:nvSpPr>
        <dsp:cNvPr id="0" name=""/>
        <dsp:cNvSpPr/>
      </dsp:nvSpPr>
      <dsp:spPr>
        <a:xfrm>
          <a:off x="15874038" y="1993911"/>
          <a:ext cx="9329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32968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1443D6-1FD8-8345-86D8-0207DF2421D5}">
      <dsp:nvSpPr>
        <dsp:cNvPr id="0" name=""/>
        <dsp:cNvSpPr/>
      </dsp:nvSpPr>
      <dsp:spPr>
        <a:xfrm>
          <a:off x="10276225" y="2039631"/>
          <a:ext cx="932968" cy="3008824"/>
        </a:xfrm>
        <a:custGeom>
          <a:avLst/>
          <a:gdLst/>
          <a:ahLst/>
          <a:cxnLst/>
          <a:rect l="0" t="0" r="0" b="0"/>
          <a:pathLst>
            <a:path>
              <a:moveTo>
                <a:pt x="0" y="3008824"/>
              </a:moveTo>
              <a:lnTo>
                <a:pt x="466484" y="3008824"/>
              </a:lnTo>
              <a:lnTo>
                <a:pt x="466484" y="0"/>
              </a:lnTo>
              <a:lnTo>
                <a:pt x="932968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7614AC-13F4-AE40-9BD3-5A010075C298}">
      <dsp:nvSpPr>
        <dsp:cNvPr id="0" name=""/>
        <dsp:cNvSpPr/>
      </dsp:nvSpPr>
      <dsp:spPr>
        <a:xfrm>
          <a:off x="4678412" y="5048456"/>
          <a:ext cx="932968" cy="1002941"/>
        </a:xfrm>
        <a:custGeom>
          <a:avLst/>
          <a:gdLst/>
          <a:ahLst/>
          <a:cxnLst/>
          <a:rect l="0" t="0" r="0" b="0"/>
          <a:pathLst>
            <a:path>
              <a:moveTo>
                <a:pt x="0" y="1002941"/>
              </a:moveTo>
              <a:lnTo>
                <a:pt x="466484" y="1002941"/>
              </a:lnTo>
              <a:lnTo>
                <a:pt x="466484" y="0"/>
              </a:lnTo>
              <a:lnTo>
                <a:pt x="93296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2025EE-A47D-144E-A51D-BADF996C9D2E}">
      <dsp:nvSpPr>
        <dsp:cNvPr id="0" name=""/>
        <dsp:cNvSpPr/>
      </dsp:nvSpPr>
      <dsp:spPr>
        <a:xfrm>
          <a:off x="13568" y="5340008"/>
          <a:ext cx="4664844" cy="14227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900" kern="1200" dirty="0">
              <a:latin typeface="Microsoft YaHei" charset="-122"/>
              <a:ea typeface="Microsoft YaHei" charset="-122"/>
              <a:cs typeface="Microsoft YaHei" charset="-122"/>
            </a:rPr>
            <a:t>对立统一规律</a:t>
          </a:r>
        </a:p>
      </dsp:txBody>
      <dsp:txXfrm>
        <a:off x="13568" y="5340008"/>
        <a:ext cx="4664844" cy="1422777"/>
      </dsp:txXfrm>
    </dsp:sp>
    <dsp:sp modelId="{B5ADED03-983F-C440-A97C-6506BE0202D9}">
      <dsp:nvSpPr>
        <dsp:cNvPr id="0" name=""/>
        <dsp:cNvSpPr/>
      </dsp:nvSpPr>
      <dsp:spPr>
        <a:xfrm>
          <a:off x="5611381" y="4337067"/>
          <a:ext cx="4664844" cy="14227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900" kern="1200" dirty="0">
              <a:latin typeface="Microsoft YaHei" charset="-122"/>
              <a:ea typeface="Microsoft YaHei" charset="-122"/>
              <a:cs typeface="Microsoft YaHei" charset="-122"/>
            </a:rPr>
            <a:t>含义</a:t>
          </a:r>
        </a:p>
      </dsp:txBody>
      <dsp:txXfrm>
        <a:off x="5611381" y="4337067"/>
        <a:ext cx="4664844" cy="1422777"/>
      </dsp:txXfrm>
    </dsp:sp>
    <dsp:sp modelId="{43C66485-8588-5746-B2A0-622E6FF09A5E}">
      <dsp:nvSpPr>
        <dsp:cNvPr id="0" name=""/>
        <dsp:cNvSpPr/>
      </dsp:nvSpPr>
      <dsp:spPr>
        <a:xfrm>
          <a:off x="11209194" y="1328242"/>
          <a:ext cx="4664844" cy="14227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900" kern="1200" dirty="0">
              <a:latin typeface="Microsoft YaHei" charset="-122"/>
              <a:ea typeface="Microsoft YaHei" charset="-122"/>
              <a:cs typeface="Microsoft YaHei" charset="-122"/>
            </a:rPr>
            <a:t>基本属性</a:t>
          </a:r>
        </a:p>
      </dsp:txBody>
      <dsp:txXfrm>
        <a:off x="11209194" y="1328242"/>
        <a:ext cx="4664844" cy="1422777"/>
      </dsp:txXfrm>
    </dsp:sp>
    <dsp:sp modelId="{8B02849D-A787-9048-99BC-AA377A78AD9B}">
      <dsp:nvSpPr>
        <dsp:cNvPr id="0" name=""/>
        <dsp:cNvSpPr/>
      </dsp:nvSpPr>
      <dsp:spPr>
        <a:xfrm>
          <a:off x="16807007" y="1328242"/>
          <a:ext cx="4664844" cy="14227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900" kern="1200" dirty="0">
              <a:latin typeface="Microsoft YaHei" charset="-122"/>
              <a:ea typeface="Microsoft YaHei" charset="-122"/>
              <a:cs typeface="Microsoft YaHei" charset="-122"/>
            </a:rPr>
            <a:t>同一性和斗争性</a:t>
          </a:r>
        </a:p>
      </dsp:txBody>
      <dsp:txXfrm>
        <a:off x="16807007" y="1328242"/>
        <a:ext cx="4664844" cy="1422777"/>
      </dsp:txXfrm>
    </dsp:sp>
    <dsp:sp modelId="{F1869B29-FD66-BA45-89E4-3385665239ED}">
      <dsp:nvSpPr>
        <dsp:cNvPr id="0" name=""/>
        <dsp:cNvSpPr/>
      </dsp:nvSpPr>
      <dsp:spPr>
        <a:xfrm>
          <a:off x="11209194" y="3334125"/>
          <a:ext cx="4664844" cy="14227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900" kern="1200" dirty="0">
              <a:latin typeface="Microsoft YaHei" charset="-122"/>
              <a:ea typeface="Microsoft YaHei" charset="-122"/>
              <a:cs typeface="Microsoft YaHei" charset="-122"/>
            </a:rPr>
            <a:t>内外因</a:t>
          </a:r>
        </a:p>
      </dsp:txBody>
      <dsp:txXfrm>
        <a:off x="11209194" y="3334125"/>
        <a:ext cx="4664844" cy="1422777"/>
      </dsp:txXfrm>
    </dsp:sp>
    <dsp:sp modelId="{B924937D-61B4-3B40-81D5-35340AFD5A22}">
      <dsp:nvSpPr>
        <dsp:cNvPr id="0" name=""/>
        <dsp:cNvSpPr/>
      </dsp:nvSpPr>
      <dsp:spPr>
        <a:xfrm>
          <a:off x="16807007" y="3334125"/>
          <a:ext cx="5758097" cy="14227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900" kern="1200" dirty="0">
              <a:latin typeface="Microsoft YaHei" charset="-122"/>
              <a:ea typeface="Microsoft YaHei" charset="-122"/>
              <a:cs typeface="Microsoft YaHei" charset="-122"/>
            </a:rPr>
            <a:t>独立自主和对外开放</a:t>
          </a:r>
        </a:p>
      </dsp:txBody>
      <dsp:txXfrm>
        <a:off x="16807007" y="3334125"/>
        <a:ext cx="5758097" cy="1422777"/>
      </dsp:txXfrm>
    </dsp:sp>
    <dsp:sp modelId="{D3D03A26-174D-3A4F-B16C-84E0173CE231}">
      <dsp:nvSpPr>
        <dsp:cNvPr id="0" name=""/>
        <dsp:cNvSpPr/>
      </dsp:nvSpPr>
      <dsp:spPr>
        <a:xfrm>
          <a:off x="11209194" y="5340008"/>
          <a:ext cx="4664844" cy="14227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900" kern="1200" dirty="0">
              <a:latin typeface="Microsoft YaHei" charset="-122"/>
              <a:ea typeface="Microsoft YaHei" charset="-122"/>
              <a:cs typeface="Microsoft YaHei" charset="-122"/>
            </a:rPr>
            <a:t>普遍性与特殊性</a:t>
          </a:r>
        </a:p>
      </dsp:txBody>
      <dsp:txXfrm>
        <a:off x="11209194" y="5340008"/>
        <a:ext cx="4664844" cy="1422777"/>
      </dsp:txXfrm>
    </dsp:sp>
    <dsp:sp modelId="{D60323CC-D001-064E-B062-9FFB6B4EFADD}">
      <dsp:nvSpPr>
        <dsp:cNvPr id="0" name=""/>
        <dsp:cNvSpPr/>
      </dsp:nvSpPr>
      <dsp:spPr>
        <a:xfrm>
          <a:off x="11209194" y="7345891"/>
          <a:ext cx="4664844" cy="14227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900" kern="1200" dirty="0">
              <a:latin typeface="Microsoft YaHei" charset="-122"/>
              <a:ea typeface="Microsoft YaHei" charset="-122"/>
              <a:cs typeface="Microsoft YaHei" charset="-122"/>
            </a:rPr>
            <a:t>不平衡性</a:t>
          </a:r>
        </a:p>
      </dsp:txBody>
      <dsp:txXfrm>
        <a:off x="11209194" y="7345891"/>
        <a:ext cx="4664844" cy="1422777"/>
      </dsp:txXfrm>
    </dsp:sp>
    <dsp:sp modelId="{73AC88D7-9C05-3541-9188-2FB0EAF9A7B0}">
      <dsp:nvSpPr>
        <dsp:cNvPr id="0" name=""/>
        <dsp:cNvSpPr/>
      </dsp:nvSpPr>
      <dsp:spPr>
        <a:xfrm>
          <a:off x="5611381" y="6342950"/>
          <a:ext cx="4664844" cy="14227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900" kern="1200" dirty="0">
              <a:latin typeface="Microsoft YaHei" charset="-122"/>
              <a:ea typeface="Microsoft YaHei" charset="-122"/>
              <a:cs typeface="Microsoft YaHei" charset="-122"/>
            </a:rPr>
            <a:t>地位</a:t>
          </a:r>
        </a:p>
      </dsp:txBody>
      <dsp:txXfrm>
        <a:off x="5611381" y="6342950"/>
        <a:ext cx="4664844" cy="142277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2381521" y="1223704"/>
          <a:ext cx="273129" cy="724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724669"/>
              </a:lnTo>
              <a:lnTo>
                <a:pt x="273129" y="72466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2381521" y="1177984"/>
          <a:ext cx="273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36564" y="45720"/>
              </a:lnTo>
              <a:lnTo>
                <a:pt x="136564" y="48856"/>
              </a:lnTo>
              <a:lnTo>
                <a:pt x="273129" y="4885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B0283-437A-5344-8822-1B528AF9462F}">
      <dsp:nvSpPr>
        <dsp:cNvPr id="0" name=""/>
        <dsp:cNvSpPr/>
      </dsp:nvSpPr>
      <dsp:spPr>
        <a:xfrm>
          <a:off x="4920256" y="502171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293613"/>
              </a:lnTo>
              <a:lnTo>
                <a:pt x="273129" y="29361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603C6-46F5-7842-A5BB-A356C62CD752}">
      <dsp:nvSpPr>
        <dsp:cNvPr id="0" name=""/>
        <dsp:cNvSpPr/>
      </dsp:nvSpPr>
      <dsp:spPr>
        <a:xfrm>
          <a:off x="4920256" y="208557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293613"/>
              </a:moveTo>
              <a:lnTo>
                <a:pt x="136564" y="293613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2381521" y="502171"/>
          <a:ext cx="273129" cy="721532"/>
        </a:xfrm>
        <a:custGeom>
          <a:avLst/>
          <a:gdLst/>
          <a:ahLst/>
          <a:cxnLst/>
          <a:rect l="0" t="0" r="0" b="0"/>
          <a:pathLst>
            <a:path>
              <a:moveTo>
                <a:pt x="0" y="721532"/>
              </a:moveTo>
              <a:lnTo>
                <a:pt x="136564" y="721532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EFFBE-6B14-CB43-A649-F2C0E39C02A0}">
      <dsp:nvSpPr>
        <dsp:cNvPr id="0" name=""/>
        <dsp:cNvSpPr/>
      </dsp:nvSpPr>
      <dsp:spPr>
        <a:xfrm>
          <a:off x="252152" y="966091"/>
          <a:ext cx="2129369" cy="5152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sp:txBody>
      <dsp:txXfrm>
        <a:off x="252152" y="966091"/>
        <a:ext cx="2129369" cy="515225"/>
      </dsp:txXfrm>
    </dsp:sp>
    <dsp:sp modelId="{141E662C-C174-534F-88CC-E3784BA55203}">
      <dsp:nvSpPr>
        <dsp:cNvPr id="0" name=""/>
        <dsp:cNvSpPr/>
      </dsp:nvSpPr>
      <dsp:spPr>
        <a:xfrm>
          <a:off x="2654650" y="218080"/>
          <a:ext cx="2265605" cy="56818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</a:p>
      </dsp:txBody>
      <dsp:txXfrm>
        <a:off x="2654650" y="218080"/>
        <a:ext cx="2265605" cy="568181"/>
      </dsp:txXfrm>
    </dsp:sp>
    <dsp:sp modelId="{C974270C-A063-1F40-A440-8E1491B0147E}">
      <dsp:nvSpPr>
        <dsp:cNvPr id="0" name=""/>
        <dsp:cNvSpPr/>
      </dsp:nvSpPr>
      <dsp:spPr>
        <a:xfrm>
          <a:off x="5193385" y="296"/>
          <a:ext cx="1365645" cy="41652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>
              <a:solidFill>
                <a:schemeClr val="tx1"/>
              </a:solidFill>
            </a:rPr>
            <a:t>唯物和唯心</a:t>
          </a:r>
        </a:p>
      </dsp:txBody>
      <dsp:txXfrm>
        <a:off x="5193385" y="296"/>
        <a:ext cx="1365645" cy="416521"/>
      </dsp:txXfrm>
    </dsp:sp>
    <dsp:sp modelId="{D0CD57B1-9CFF-5B44-A3FF-0300A045D841}">
      <dsp:nvSpPr>
        <dsp:cNvPr id="0" name=""/>
        <dsp:cNvSpPr/>
      </dsp:nvSpPr>
      <dsp:spPr>
        <a:xfrm>
          <a:off x="5193385" y="587524"/>
          <a:ext cx="1365645" cy="41652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>
              <a:solidFill>
                <a:schemeClr val="bg1"/>
              </a:solidFill>
            </a:rPr>
            <a:t>物质</a:t>
          </a:r>
        </a:p>
      </dsp:txBody>
      <dsp:txXfrm>
        <a:off x="5193385" y="587524"/>
        <a:ext cx="1365645" cy="416521"/>
      </dsp:txXfrm>
    </dsp:sp>
    <dsp:sp modelId="{57F1799C-9E31-2740-BAA4-93B871B0A4C3}">
      <dsp:nvSpPr>
        <dsp:cNvPr id="0" name=""/>
        <dsp:cNvSpPr/>
      </dsp:nvSpPr>
      <dsp:spPr>
        <a:xfrm>
          <a:off x="2654650" y="956967"/>
          <a:ext cx="2294202" cy="5397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</a:p>
      </dsp:txBody>
      <dsp:txXfrm>
        <a:off x="2654650" y="956967"/>
        <a:ext cx="2294202" cy="539745"/>
      </dsp:txXfrm>
    </dsp:sp>
    <dsp:sp modelId="{D4BE8BC5-9FAB-784D-9608-092FBC546049}">
      <dsp:nvSpPr>
        <dsp:cNvPr id="0" name=""/>
        <dsp:cNvSpPr/>
      </dsp:nvSpPr>
      <dsp:spPr>
        <a:xfrm>
          <a:off x="2654650" y="1667419"/>
          <a:ext cx="2865124" cy="5619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</a:p>
      </dsp:txBody>
      <dsp:txXfrm>
        <a:off x="2654650" y="1667419"/>
        <a:ext cx="2865124" cy="56190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2381521" y="1223704"/>
          <a:ext cx="273129" cy="724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724669"/>
              </a:lnTo>
              <a:lnTo>
                <a:pt x="273129" y="72466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2381521" y="1177984"/>
          <a:ext cx="273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36564" y="45720"/>
              </a:lnTo>
              <a:lnTo>
                <a:pt x="136564" y="48856"/>
              </a:lnTo>
              <a:lnTo>
                <a:pt x="273129" y="4885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B0283-437A-5344-8822-1B528AF9462F}">
      <dsp:nvSpPr>
        <dsp:cNvPr id="0" name=""/>
        <dsp:cNvSpPr/>
      </dsp:nvSpPr>
      <dsp:spPr>
        <a:xfrm>
          <a:off x="4920256" y="502171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293613"/>
              </a:lnTo>
              <a:lnTo>
                <a:pt x="273129" y="29361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603C6-46F5-7842-A5BB-A356C62CD752}">
      <dsp:nvSpPr>
        <dsp:cNvPr id="0" name=""/>
        <dsp:cNvSpPr/>
      </dsp:nvSpPr>
      <dsp:spPr>
        <a:xfrm>
          <a:off x="4920256" y="208557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293613"/>
              </a:moveTo>
              <a:lnTo>
                <a:pt x="136564" y="293613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2381521" y="502171"/>
          <a:ext cx="273129" cy="721532"/>
        </a:xfrm>
        <a:custGeom>
          <a:avLst/>
          <a:gdLst/>
          <a:ahLst/>
          <a:cxnLst/>
          <a:rect l="0" t="0" r="0" b="0"/>
          <a:pathLst>
            <a:path>
              <a:moveTo>
                <a:pt x="0" y="721532"/>
              </a:moveTo>
              <a:lnTo>
                <a:pt x="136564" y="721532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EFFBE-6B14-CB43-A649-F2C0E39C02A0}">
      <dsp:nvSpPr>
        <dsp:cNvPr id="0" name=""/>
        <dsp:cNvSpPr/>
      </dsp:nvSpPr>
      <dsp:spPr>
        <a:xfrm>
          <a:off x="252152" y="966091"/>
          <a:ext cx="2129369" cy="5152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sp:txBody>
      <dsp:txXfrm>
        <a:off x="252152" y="966091"/>
        <a:ext cx="2129369" cy="515225"/>
      </dsp:txXfrm>
    </dsp:sp>
    <dsp:sp modelId="{141E662C-C174-534F-88CC-E3784BA55203}">
      <dsp:nvSpPr>
        <dsp:cNvPr id="0" name=""/>
        <dsp:cNvSpPr/>
      </dsp:nvSpPr>
      <dsp:spPr>
        <a:xfrm>
          <a:off x="2654650" y="218080"/>
          <a:ext cx="2265605" cy="56818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</a:p>
      </dsp:txBody>
      <dsp:txXfrm>
        <a:off x="2654650" y="218080"/>
        <a:ext cx="2265605" cy="568181"/>
      </dsp:txXfrm>
    </dsp:sp>
    <dsp:sp modelId="{C974270C-A063-1F40-A440-8E1491B0147E}">
      <dsp:nvSpPr>
        <dsp:cNvPr id="0" name=""/>
        <dsp:cNvSpPr/>
      </dsp:nvSpPr>
      <dsp:spPr>
        <a:xfrm>
          <a:off x="5193385" y="296"/>
          <a:ext cx="1365645" cy="41652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>
              <a:solidFill>
                <a:schemeClr val="tx1"/>
              </a:solidFill>
            </a:rPr>
            <a:t>唯物和唯心</a:t>
          </a:r>
        </a:p>
      </dsp:txBody>
      <dsp:txXfrm>
        <a:off x="5193385" y="296"/>
        <a:ext cx="1365645" cy="416521"/>
      </dsp:txXfrm>
    </dsp:sp>
    <dsp:sp modelId="{D0CD57B1-9CFF-5B44-A3FF-0300A045D841}">
      <dsp:nvSpPr>
        <dsp:cNvPr id="0" name=""/>
        <dsp:cNvSpPr/>
      </dsp:nvSpPr>
      <dsp:spPr>
        <a:xfrm>
          <a:off x="5193385" y="587524"/>
          <a:ext cx="1365645" cy="41652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>
              <a:solidFill>
                <a:schemeClr val="bg1"/>
              </a:solidFill>
            </a:rPr>
            <a:t>物质</a:t>
          </a:r>
        </a:p>
      </dsp:txBody>
      <dsp:txXfrm>
        <a:off x="5193385" y="587524"/>
        <a:ext cx="1365645" cy="416521"/>
      </dsp:txXfrm>
    </dsp:sp>
    <dsp:sp modelId="{57F1799C-9E31-2740-BAA4-93B871B0A4C3}">
      <dsp:nvSpPr>
        <dsp:cNvPr id="0" name=""/>
        <dsp:cNvSpPr/>
      </dsp:nvSpPr>
      <dsp:spPr>
        <a:xfrm>
          <a:off x="2654650" y="956967"/>
          <a:ext cx="2294202" cy="5397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</a:p>
      </dsp:txBody>
      <dsp:txXfrm>
        <a:off x="2654650" y="956967"/>
        <a:ext cx="2294202" cy="539745"/>
      </dsp:txXfrm>
    </dsp:sp>
    <dsp:sp modelId="{D4BE8BC5-9FAB-784D-9608-092FBC546049}">
      <dsp:nvSpPr>
        <dsp:cNvPr id="0" name=""/>
        <dsp:cNvSpPr/>
      </dsp:nvSpPr>
      <dsp:spPr>
        <a:xfrm>
          <a:off x="2654650" y="1667419"/>
          <a:ext cx="2865124" cy="5619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</a:p>
      </dsp:txBody>
      <dsp:txXfrm>
        <a:off x="2654650" y="1667419"/>
        <a:ext cx="2865124" cy="56190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2381521" y="1223704"/>
          <a:ext cx="273129" cy="724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724669"/>
              </a:lnTo>
              <a:lnTo>
                <a:pt x="273129" y="72466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2381521" y="1177984"/>
          <a:ext cx="273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36564" y="45720"/>
              </a:lnTo>
              <a:lnTo>
                <a:pt x="136564" y="48856"/>
              </a:lnTo>
              <a:lnTo>
                <a:pt x="273129" y="4885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B0283-437A-5344-8822-1B528AF9462F}">
      <dsp:nvSpPr>
        <dsp:cNvPr id="0" name=""/>
        <dsp:cNvSpPr/>
      </dsp:nvSpPr>
      <dsp:spPr>
        <a:xfrm>
          <a:off x="4920256" y="502171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293613"/>
              </a:lnTo>
              <a:lnTo>
                <a:pt x="273129" y="29361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603C6-46F5-7842-A5BB-A356C62CD752}">
      <dsp:nvSpPr>
        <dsp:cNvPr id="0" name=""/>
        <dsp:cNvSpPr/>
      </dsp:nvSpPr>
      <dsp:spPr>
        <a:xfrm>
          <a:off x="4920256" y="208557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293613"/>
              </a:moveTo>
              <a:lnTo>
                <a:pt x="136564" y="293613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2381521" y="502171"/>
          <a:ext cx="273129" cy="721532"/>
        </a:xfrm>
        <a:custGeom>
          <a:avLst/>
          <a:gdLst/>
          <a:ahLst/>
          <a:cxnLst/>
          <a:rect l="0" t="0" r="0" b="0"/>
          <a:pathLst>
            <a:path>
              <a:moveTo>
                <a:pt x="0" y="721532"/>
              </a:moveTo>
              <a:lnTo>
                <a:pt x="136564" y="721532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EFFBE-6B14-CB43-A649-F2C0E39C02A0}">
      <dsp:nvSpPr>
        <dsp:cNvPr id="0" name=""/>
        <dsp:cNvSpPr/>
      </dsp:nvSpPr>
      <dsp:spPr>
        <a:xfrm>
          <a:off x="252152" y="966091"/>
          <a:ext cx="2129369" cy="5152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</a:p>
      </dsp:txBody>
      <dsp:txXfrm>
        <a:off x="252152" y="966091"/>
        <a:ext cx="2129369" cy="515225"/>
      </dsp:txXfrm>
    </dsp:sp>
    <dsp:sp modelId="{141E662C-C174-534F-88CC-E3784BA55203}">
      <dsp:nvSpPr>
        <dsp:cNvPr id="0" name=""/>
        <dsp:cNvSpPr/>
      </dsp:nvSpPr>
      <dsp:spPr>
        <a:xfrm>
          <a:off x="2654650" y="218080"/>
          <a:ext cx="2265605" cy="56818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</a:p>
      </dsp:txBody>
      <dsp:txXfrm>
        <a:off x="2654650" y="218080"/>
        <a:ext cx="2265605" cy="568181"/>
      </dsp:txXfrm>
    </dsp:sp>
    <dsp:sp modelId="{C974270C-A063-1F40-A440-8E1491B0147E}">
      <dsp:nvSpPr>
        <dsp:cNvPr id="0" name=""/>
        <dsp:cNvSpPr/>
      </dsp:nvSpPr>
      <dsp:spPr>
        <a:xfrm>
          <a:off x="5193385" y="296"/>
          <a:ext cx="1365645" cy="41652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>
              <a:solidFill>
                <a:schemeClr val="tx1"/>
              </a:solidFill>
            </a:rPr>
            <a:t>唯物和唯心</a:t>
          </a:r>
        </a:p>
      </dsp:txBody>
      <dsp:txXfrm>
        <a:off x="5193385" y="296"/>
        <a:ext cx="1365645" cy="416521"/>
      </dsp:txXfrm>
    </dsp:sp>
    <dsp:sp modelId="{D0CD57B1-9CFF-5B44-A3FF-0300A045D841}">
      <dsp:nvSpPr>
        <dsp:cNvPr id="0" name=""/>
        <dsp:cNvSpPr/>
      </dsp:nvSpPr>
      <dsp:spPr>
        <a:xfrm>
          <a:off x="5193385" y="587524"/>
          <a:ext cx="1365645" cy="41652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>
              <a:solidFill>
                <a:schemeClr val="bg1"/>
              </a:solidFill>
            </a:rPr>
            <a:t>物质</a:t>
          </a:r>
        </a:p>
      </dsp:txBody>
      <dsp:txXfrm>
        <a:off x="5193385" y="587524"/>
        <a:ext cx="1365645" cy="416521"/>
      </dsp:txXfrm>
    </dsp:sp>
    <dsp:sp modelId="{57F1799C-9E31-2740-BAA4-93B871B0A4C3}">
      <dsp:nvSpPr>
        <dsp:cNvPr id="0" name=""/>
        <dsp:cNvSpPr/>
      </dsp:nvSpPr>
      <dsp:spPr>
        <a:xfrm>
          <a:off x="2654650" y="956967"/>
          <a:ext cx="2294202" cy="5397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</a:p>
      </dsp:txBody>
      <dsp:txXfrm>
        <a:off x="2654650" y="956967"/>
        <a:ext cx="2294202" cy="539745"/>
      </dsp:txXfrm>
    </dsp:sp>
    <dsp:sp modelId="{D4BE8BC5-9FAB-784D-9608-092FBC546049}">
      <dsp:nvSpPr>
        <dsp:cNvPr id="0" name=""/>
        <dsp:cNvSpPr/>
      </dsp:nvSpPr>
      <dsp:spPr>
        <a:xfrm>
          <a:off x="2654650" y="1667419"/>
          <a:ext cx="2865124" cy="5619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</a:p>
      </dsp:txBody>
      <dsp:txXfrm>
        <a:off x="2654650" y="1667419"/>
        <a:ext cx="2865124" cy="5619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8" name="Shape 69"/>
          <p:cNvSpPr>
            <a:spLocks noChangeAspect="1" noRot="1" noGrp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/>
        </p:spPr>
        <p:txBody>
          <a:bodyPr/>
          <a:p/>
        </p:txBody>
      </p:sp>
      <p:sp>
        <p:nvSpPr>
          <p:cNvPr id="1048969" name="Shape 7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/>
        </p:spPr>
        <p:txBody>
          <a:bodyPr/>
          <a:p/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defTabSz="457200" indent="2286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defTabSz="457200" indent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defTabSz="457200" indent="6858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defTabSz="457200" indent="9144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defTabSz="457200" indent="11430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defTabSz="457200" indent="13716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defTabSz="457200" indent="1600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defTabSz="457200" indent="18288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97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102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slide" Target="../slides/slide103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
<Relationships xmlns="http://schemas.openxmlformats.org/package/2006/relationships"><Relationship Id="rId1" Type="http://schemas.openxmlformats.org/officeDocument/2006/relationships/slide" Target="../slides/slide109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58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kumimoji="1" 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9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62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kumimoji="1" 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6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64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en-US" dirty="0" kumimoji="1" lang="zh-CN"/>
              <a:t>这个地方不可知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4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70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kumimoji="1" 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6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88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kumimoji="1" 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9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91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en-US" dirty="0" kumimoji="1" lang="zh-CN"/>
              <a:t>公说公有理，婆说婆有理</a:t>
            </a:r>
            <a:endParaRPr altLang="zh-CN" dirty="0" kumimoji="1" lang="en-US"/>
          </a:p>
          <a:p>
            <a:r>
              <a:rPr altLang="en-US" dirty="0" kumimoji="1" lang="zh-CN"/>
              <a:t>公婆是一家的嘛</a:t>
            </a:r>
            <a:endParaRPr altLang="zh-CN" dirty="0" kumimoji="1" lang="en-US"/>
          </a:p>
          <a:p>
            <a:r>
              <a:rPr altLang="en-US" dirty="0" kumimoji="1" lang="zh-CN"/>
              <a:t>塞翁失马，焉知非福</a:t>
            </a:r>
            <a:endParaRPr altLang="zh-CN" dirty="0" kumimoji="1" lang="en-US"/>
          </a:p>
          <a:p>
            <a:r>
              <a:rPr altLang="en-US" dirty="0" kumimoji="1" lang="zh-CN"/>
              <a:t>置之死地而后生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8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91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en-US" dirty="0" kumimoji="1" lang="zh-CN"/>
              <a:t>公说公有理，婆说婆有理</a:t>
            </a:r>
            <a:endParaRPr altLang="zh-CN" dirty="0" kumimoji="1" lang="en-US"/>
          </a:p>
          <a:p>
            <a:r>
              <a:rPr altLang="en-US" dirty="0" kumimoji="1" lang="zh-CN"/>
              <a:t>公婆是一家的嘛</a:t>
            </a:r>
            <a:endParaRPr altLang="zh-CN" dirty="0" kumimoji="1" lang="en-US"/>
          </a:p>
          <a:p>
            <a:r>
              <a:rPr altLang="en-US" dirty="0" kumimoji="1" lang="zh-CN"/>
              <a:t>塞翁失马，焉知非福</a:t>
            </a:r>
            <a:endParaRPr altLang="zh-CN" dirty="0" kumimoji="1" lang="en-US"/>
          </a:p>
          <a:p>
            <a:r>
              <a:rPr altLang="en-US" dirty="0" kumimoji="1" lang="zh-CN"/>
              <a:t>置之死地而后生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1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95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en-US" dirty="0" kumimoji="1" lang="zh-CN"/>
              <a:t>灌鸡汤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/>
        </p:spPr>
        <p:txBody>
          <a:bodyPr/>
          <a:p>
            <a:fld id="{86CB4B4D-7CA3-9044-876B-883B54F8677D}" type="slidenum">
              <a:t>‹#›</a:t>
            </a:fld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幻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 拷贝 3">
    <p:spTree>
      <p:nvGrpSpPr>
        <p:cNvPr id="1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/>
        </p:spPr>
        <p:txBody>
          <a:bodyPr/>
          <a:p>
            <a:fld id="{86CB4B4D-7CA3-9044-876B-883B54F8677D}" type="slidenum">
              <a:t>‹#›</a:t>
            </a:fld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 拷贝">
    <p:spTree>
      <p:nvGrpSpPr>
        <p:cNvPr id="1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/>
        </p:spPr>
        <p:txBody>
          <a:bodyPr/>
          <a:p>
            <a:fld id="{86CB4B4D-7CA3-9044-876B-883B54F8677D}" type="slidenum">
              <a:t>‹#›</a:t>
            </a:fld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">
    <p:spTree>
      <p:nvGrpSpPr>
        <p:cNvPr id="1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8" name="练习题"/>
          <p:cNvSpPr txBox="1"/>
          <p:nvPr/>
        </p:nvSpPr>
        <p:spPr>
          <a:xfrm>
            <a:off x="2927349" y="755898"/>
            <a:ext cx="2768600" cy="114300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7000"/>
            </a:lvl1pPr>
          </a:lstStyle>
          <a:p>
            <a:r>
              <a:t>练习题</a:t>
            </a:r>
          </a:p>
        </p:txBody>
      </p:sp>
      <p:pic>
        <p:nvPicPr>
          <p:cNvPr id="2097163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501650" y="508123"/>
            <a:ext cx="1828738" cy="1638550"/>
          </a:xfrm>
          <a:prstGeom prst="rect"/>
          <a:ln w="12700">
            <a:miter lim="400000"/>
          </a:ln>
        </p:spPr>
      </p:pic>
      <p:pic>
        <p:nvPicPr>
          <p:cNvPr id="2097164" name="横版-黑logo.png" descr="横版-黑logo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8056915" y="10501451"/>
            <a:ext cx="8257469" cy="5159098"/>
          </a:xfrm>
          <a:prstGeom prst="rect"/>
          <a:ln w="12700">
            <a:miter lim="400000"/>
          </a:ln>
        </p:spPr>
      </p:pic>
      <p:sp>
        <p:nvSpPr>
          <p:cNvPr id="104868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/>
        </p:spPr>
        <p:txBody>
          <a:bodyPr/>
          <a:p>
            <a:fld id="{86CB4B4D-7CA3-9044-876B-883B54F8677D}" type="slidenum">
              <a:t>‹#›</a:t>
            </a:fld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矩形"/>
          <p:cNvSpPr/>
          <p:nvPr/>
        </p:nvSpPr>
        <p:spPr>
          <a:xfrm>
            <a:off x="-25400" y="800596"/>
            <a:ext cx="1706662" cy="1053604"/>
          </a:xfrm>
          <a:prstGeom prst="rect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097152" name="横版-黑logo.png" descr="横版-黑logo.png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8809448" y="11343734"/>
            <a:ext cx="6299165" cy="3935590"/>
          </a:xfrm>
          <a:prstGeom prst="rect"/>
          <a:ln w="12700">
            <a:miter lim="400000"/>
          </a:ln>
        </p:spPr>
      </p:pic>
      <p:sp>
        <p:nvSpPr>
          <p:cNvPr id="1048577" name="标题文本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/>
          <a:ln w="12700">
            <a:miter lim="400000"/>
          </a:ln>
        </p:spPr>
        <p:txBody>
          <a:bodyPr anchor="ctr" bIns="50800" lIns="50800" rIns="50800" tIns="50800">
            <a:normAutofit/>
          </a:bodyPr>
          <a:p>
            <a:r>
              <a:t>标题文本</a:t>
            </a:r>
          </a:p>
        </p:txBody>
      </p:sp>
      <p:sp>
        <p:nvSpPr>
          <p:cNvPr id="1048578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/>
          <a:ln w="12700">
            <a:miter lim="400000"/>
          </a:ln>
        </p:spPr>
        <p:txBody>
          <a:bodyPr anchor="ctr" bIns="50800" lIns="50800" rIns="50800" tIns="50800">
            <a:normAutofit/>
          </a:bodyPr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4857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/>
          <a:ln w="12700">
            <a:miter lim="400000"/>
          </a:ln>
        </p:spPr>
        <p:txBody>
          <a:bodyPr bIns="50800" lIns="50800" rIns="50800" tIns="50800" wrap="none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med"/>
  <p:txStyles>
    <p:titleStyle>
      <a:lvl1pPr algn="ctr" defTabSz="825500" indent="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11200" i="0" spc="0" strike="noStrike" u="none">
          <a:ln>
            <a:noFill/>
          </a:ln>
          <a:solidFill>
            <a:srgbClr val="000000"/>
          </a:solidFill>
          <a:latin typeface="+mn-lt"/>
          <a:ea typeface="+mn-ea"/>
          <a:cs typeface="+mn-cs"/>
          <a:sym typeface="Helvetica Neue Medium"/>
        </a:defRPr>
      </a:lvl1pPr>
      <a:lvl2pPr algn="ctr" defTabSz="825500" indent="22860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11200" i="0" spc="0" strike="noStrike" u="none">
          <a:ln>
            <a:noFill/>
          </a:ln>
          <a:solidFill>
            <a:srgbClr val="000000"/>
          </a:solidFill>
          <a:latin typeface="+mn-lt"/>
          <a:ea typeface="+mn-ea"/>
          <a:cs typeface="+mn-cs"/>
          <a:sym typeface="Helvetica Neue Medium"/>
        </a:defRPr>
      </a:lvl2pPr>
      <a:lvl3pPr algn="ctr" defTabSz="825500" indent="45720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11200" i="0" spc="0" strike="noStrike" u="none">
          <a:ln>
            <a:noFill/>
          </a:ln>
          <a:solidFill>
            <a:srgbClr val="000000"/>
          </a:solidFill>
          <a:latin typeface="+mn-lt"/>
          <a:ea typeface="+mn-ea"/>
          <a:cs typeface="+mn-cs"/>
          <a:sym typeface="Helvetica Neue Medium"/>
        </a:defRPr>
      </a:lvl3pPr>
      <a:lvl4pPr algn="ctr" defTabSz="825500" indent="68580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11200" i="0" spc="0" strike="noStrike" u="none">
          <a:ln>
            <a:noFill/>
          </a:ln>
          <a:solidFill>
            <a:srgbClr val="000000"/>
          </a:solidFill>
          <a:latin typeface="+mn-lt"/>
          <a:ea typeface="+mn-ea"/>
          <a:cs typeface="+mn-cs"/>
          <a:sym typeface="Helvetica Neue Medium"/>
        </a:defRPr>
      </a:lvl4pPr>
      <a:lvl5pPr algn="ctr" defTabSz="825500" indent="91440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11200" i="0" spc="0" strike="noStrike" u="none">
          <a:ln>
            <a:noFill/>
          </a:ln>
          <a:solidFill>
            <a:srgbClr val="000000"/>
          </a:solidFill>
          <a:latin typeface="+mn-lt"/>
          <a:ea typeface="+mn-ea"/>
          <a:cs typeface="+mn-cs"/>
          <a:sym typeface="Helvetica Neue Medium"/>
        </a:defRPr>
      </a:lvl5pPr>
      <a:lvl6pPr algn="ctr" defTabSz="825500" indent="114300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11200" i="0" spc="0" strike="noStrike" u="none">
          <a:ln>
            <a:noFill/>
          </a:ln>
          <a:solidFill>
            <a:srgbClr val="000000"/>
          </a:solidFill>
          <a:latin typeface="+mn-lt"/>
          <a:ea typeface="+mn-ea"/>
          <a:cs typeface="+mn-cs"/>
          <a:sym typeface="Helvetica Neue Medium"/>
        </a:defRPr>
      </a:lvl6pPr>
      <a:lvl7pPr algn="ctr" defTabSz="825500" indent="137160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11200" i="0" spc="0" strike="noStrike" u="none">
          <a:ln>
            <a:noFill/>
          </a:ln>
          <a:solidFill>
            <a:srgbClr val="000000"/>
          </a:solidFill>
          <a:latin typeface="+mn-lt"/>
          <a:ea typeface="+mn-ea"/>
          <a:cs typeface="+mn-cs"/>
          <a:sym typeface="Helvetica Neue Medium"/>
        </a:defRPr>
      </a:lvl7pPr>
      <a:lvl8pPr algn="ctr" defTabSz="825500" indent="160020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11200" i="0" spc="0" strike="noStrike" u="none">
          <a:ln>
            <a:noFill/>
          </a:ln>
          <a:solidFill>
            <a:srgbClr val="000000"/>
          </a:solidFill>
          <a:latin typeface="+mn-lt"/>
          <a:ea typeface="+mn-ea"/>
          <a:cs typeface="+mn-cs"/>
          <a:sym typeface="Helvetica Neue Medium"/>
        </a:defRPr>
      </a:lvl8pPr>
      <a:lvl9pPr algn="ctr" defTabSz="825500" indent="182880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11200" i="0" spc="0" strike="noStrike" u="none">
          <a:ln>
            <a:noFill/>
          </a:ln>
          <a:solidFill>
            <a:srgbClr val="000000"/>
          </a:solidFill>
          <a:latin typeface="+mn-lt"/>
          <a:ea typeface="+mn-ea"/>
          <a:cs typeface="+mn-cs"/>
          <a:sym typeface="Helvetica Neue Medium"/>
        </a:defRPr>
      </a:lvl9pPr>
    </p:titleStyle>
    <p:bodyStyle>
      <a:lvl1pPr algn="l" defTabSz="825500" indent="-635000" latinLnBrk="0" marL="635000" marR="0" rtl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baseline="0" b="0" cap="none" sz="4800" i="0" spc="0" strike="noStrike" u="none">
          <a:ln>
            <a:noFill/>
          </a:ln>
          <a:solidFill>
            <a:srgbClr val="000000"/>
          </a:solidFill>
          <a:latin typeface="Helvetica Neue"/>
          <a:ea typeface="Helvetica Neue"/>
          <a:cs typeface="Helvetica Neue"/>
          <a:sym typeface="Helvetica Neue"/>
        </a:defRPr>
      </a:lvl1pPr>
      <a:lvl2pPr algn="l" defTabSz="825500" indent="-635000" latinLnBrk="0" marL="1270000" marR="0" rtl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baseline="0" b="0" cap="none" sz="4800" i="0" spc="0" strike="noStrike" u="none">
          <a:ln>
            <a:noFill/>
          </a:ln>
          <a:solidFill>
            <a:srgbClr val="000000"/>
          </a:solidFill>
          <a:latin typeface="Helvetica Neue"/>
          <a:ea typeface="Helvetica Neue"/>
          <a:cs typeface="Helvetica Neue"/>
          <a:sym typeface="Helvetica Neue"/>
        </a:defRPr>
      </a:lvl2pPr>
      <a:lvl3pPr algn="l" defTabSz="825500" indent="-635000" latinLnBrk="0" marL="1905000" marR="0" rtl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baseline="0" b="0" cap="none" sz="4800" i="0" spc="0" strike="noStrike" u="none">
          <a:ln>
            <a:noFill/>
          </a:ln>
          <a:solidFill>
            <a:srgbClr val="000000"/>
          </a:solidFill>
          <a:latin typeface="Helvetica Neue"/>
          <a:ea typeface="Helvetica Neue"/>
          <a:cs typeface="Helvetica Neue"/>
          <a:sym typeface="Helvetica Neue"/>
        </a:defRPr>
      </a:lvl3pPr>
      <a:lvl4pPr algn="l" defTabSz="825500" indent="-635000" latinLnBrk="0" marL="2540000" marR="0" rtl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baseline="0" b="0" cap="none" sz="4800" i="0" spc="0" strike="noStrike" u="none">
          <a:ln>
            <a:noFill/>
          </a:ln>
          <a:solidFill>
            <a:srgbClr val="000000"/>
          </a:solidFill>
          <a:latin typeface="Helvetica Neue"/>
          <a:ea typeface="Helvetica Neue"/>
          <a:cs typeface="Helvetica Neue"/>
          <a:sym typeface="Helvetica Neue"/>
        </a:defRPr>
      </a:lvl4pPr>
      <a:lvl5pPr algn="l" defTabSz="825500" indent="-635000" latinLnBrk="0" marL="3175000" marR="0" rtl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baseline="0" b="0" cap="none" sz="4800" i="0" spc="0" strike="noStrike" u="none">
          <a:ln>
            <a:noFill/>
          </a:ln>
          <a:solidFill>
            <a:srgbClr val="000000"/>
          </a:solidFill>
          <a:latin typeface="Helvetica Neue"/>
          <a:ea typeface="Helvetica Neue"/>
          <a:cs typeface="Helvetica Neue"/>
          <a:sym typeface="Helvetica Neue"/>
        </a:defRPr>
      </a:lvl5pPr>
      <a:lvl6pPr algn="l" defTabSz="825500" indent="-635000" latinLnBrk="0" marL="3810000" marR="0" rtl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baseline="0" b="0" cap="none" sz="4800" i="0" spc="0" strike="noStrike" u="none">
          <a:ln>
            <a:noFill/>
          </a:ln>
          <a:solidFill>
            <a:srgbClr val="000000"/>
          </a:solidFill>
          <a:latin typeface="Helvetica Neue"/>
          <a:ea typeface="Helvetica Neue"/>
          <a:cs typeface="Helvetica Neue"/>
          <a:sym typeface="Helvetica Neue"/>
        </a:defRPr>
      </a:lvl6pPr>
      <a:lvl7pPr algn="l" defTabSz="825500" indent="-635000" latinLnBrk="0" marL="4445000" marR="0" rtl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baseline="0" b="0" cap="none" sz="4800" i="0" spc="0" strike="noStrike" u="none">
          <a:ln>
            <a:noFill/>
          </a:ln>
          <a:solidFill>
            <a:srgbClr val="000000"/>
          </a:solidFill>
          <a:latin typeface="Helvetica Neue"/>
          <a:ea typeface="Helvetica Neue"/>
          <a:cs typeface="Helvetica Neue"/>
          <a:sym typeface="Helvetica Neue"/>
        </a:defRPr>
      </a:lvl7pPr>
      <a:lvl8pPr algn="l" defTabSz="825500" indent="-635000" latinLnBrk="0" marL="5080000" marR="0" rtl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baseline="0" b="0" cap="none" sz="4800" i="0" spc="0" strike="noStrike" u="none">
          <a:ln>
            <a:noFill/>
          </a:ln>
          <a:solidFill>
            <a:srgbClr val="000000"/>
          </a:solidFill>
          <a:latin typeface="Helvetica Neue"/>
          <a:ea typeface="Helvetica Neue"/>
          <a:cs typeface="Helvetica Neue"/>
          <a:sym typeface="Helvetica Neue"/>
        </a:defRPr>
      </a:lvl8pPr>
      <a:lvl9pPr algn="l" defTabSz="825500" indent="-635000" latinLnBrk="0" marL="5715000" marR="0" rtl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baseline="0" b="0" cap="none" sz="4800" i="0" spc="0" strike="noStrike" u="none">
          <a:ln>
            <a:noFill/>
          </a:ln>
          <a:solidFill>
            <a:srgbClr val="000000"/>
          </a:solidFill>
          <a:latin typeface="Helvetica Neue"/>
          <a:ea typeface="Helvetica Neue"/>
          <a:cs typeface="Helvetica Neue"/>
          <a:sym typeface="Helvetica Neue"/>
        </a:defRPr>
      </a:lvl9pPr>
    </p:bodyStyle>
    <p:otherStyle>
      <a:lvl1pPr algn="ctr" defTabSz="825500" indent="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2400" i="0" spc="0" strike="noStrike" u="none">
          <a:ln>
            <a:noFill/>
          </a:ln>
          <a:solidFill>
            <a:schemeClr val="tx1"/>
          </a:solidFill>
          <a:latin typeface="+mn-lt"/>
          <a:ea typeface="+mn-ea"/>
          <a:cs typeface="+mn-cs"/>
          <a:sym typeface="Helvetica Neue Light"/>
        </a:defRPr>
      </a:lvl1pPr>
      <a:lvl2pPr algn="ctr" defTabSz="825500" indent="22860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2400" i="0" spc="0" strike="noStrike" u="none">
          <a:ln>
            <a:noFill/>
          </a:ln>
          <a:solidFill>
            <a:schemeClr val="tx1"/>
          </a:solidFill>
          <a:latin typeface="+mn-lt"/>
          <a:ea typeface="+mn-ea"/>
          <a:cs typeface="+mn-cs"/>
          <a:sym typeface="Helvetica Neue Light"/>
        </a:defRPr>
      </a:lvl2pPr>
      <a:lvl3pPr algn="ctr" defTabSz="825500" indent="45720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2400" i="0" spc="0" strike="noStrike" u="none">
          <a:ln>
            <a:noFill/>
          </a:ln>
          <a:solidFill>
            <a:schemeClr val="tx1"/>
          </a:solidFill>
          <a:latin typeface="+mn-lt"/>
          <a:ea typeface="+mn-ea"/>
          <a:cs typeface="+mn-cs"/>
          <a:sym typeface="Helvetica Neue Light"/>
        </a:defRPr>
      </a:lvl3pPr>
      <a:lvl4pPr algn="ctr" defTabSz="825500" indent="68580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2400" i="0" spc="0" strike="noStrike" u="none">
          <a:ln>
            <a:noFill/>
          </a:ln>
          <a:solidFill>
            <a:schemeClr val="tx1"/>
          </a:solidFill>
          <a:latin typeface="+mn-lt"/>
          <a:ea typeface="+mn-ea"/>
          <a:cs typeface="+mn-cs"/>
          <a:sym typeface="Helvetica Neue Light"/>
        </a:defRPr>
      </a:lvl4pPr>
      <a:lvl5pPr algn="ctr" defTabSz="825500" indent="91440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2400" i="0" spc="0" strike="noStrike" u="none">
          <a:ln>
            <a:noFill/>
          </a:ln>
          <a:solidFill>
            <a:schemeClr val="tx1"/>
          </a:solidFill>
          <a:latin typeface="+mn-lt"/>
          <a:ea typeface="+mn-ea"/>
          <a:cs typeface="+mn-cs"/>
          <a:sym typeface="Helvetica Neue Light"/>
        </a:defRPr>
      </a:lvl5pPr>
      <a:lvl6pPr algn="ctr" defTabSz="825500" indent="114300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2400" i="0" spc="0" strike="noStrike" u="none">
          <a:ln>
            <a:noFill/>
          </a:ln>
          <a:solidFill>
            <a:schemeClr val="tx1"/>
          </a:solidFill>
          <a:latin typeface="+mn-lt"/>
          <a:ea typeface="+mn-ea"/>
          <a:cs typeface="+mn-cs"/>
          <a:sym typeface="Helvetica Neue Light"/>
        </a:defRPr>
      </a:lvl6pPr>
      <a:lvl7pPr algn="ctr" defTabSz="825500" indent="137160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2400" i="0" spc="0" strike="noStrike" u="none">
          <a:ln>
            <a:noFill/>
          </a:ln>
          <a:solidFill>
            <a:schemeClr val="tx1"/>
          </a:solidFill>
          <a:latin typeface="+mn-lt"/>
          <a:ea typeface="+mn-ea"/>
          <a:cs typeface="+mn-cs"/>
          <a:sym typeface="Helvetica Neue Light"/>
        </a:defRPr>
      </a:lvl7pPr>
      <a:lvl8pPr algn="ctr" defTabSz="825500" indent="160020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2400" i="0" spc="0" strike="noStrike" u="none">
          <a:ln>
            <a:noFill/>
          </a:ln>
          <a:solidFill>
            <a:schemeClr val="tx1"/>
          </a:solidFill>
          <a:latin typeface="+mn-lt"/>
          <a:ea typeface="+mn-ea"/>
          <a:cs typeface="+mn-cs"/>
          <a:sym typeface="Helvetica Neue Light"/>
        </a:defRPr>
      </a:lvl8pPr>
      <a:lvl9pPr algn="ctr" defTabSz="825500" indent="182880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2400" i="0" spc="0" strike="noStrike" u="none">
          <a:ln>
            <a:noFill/>
          </a:ln>
          <a:solidFill>
            <a:schemeClr val="tx1"/>
          </a:solidFill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3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2.xml"/></Relationships>
</file>

<file path=ppt/slides/_rels/slide100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51.xml"/><Relationship Id="rId2" Type="http://schemas.openxmlformats.org/officeDocument/2006/relationships/diagramData" Target="../diagrams/data51.xml"/><Relationship Id="rId3" Type="http://schemas.microsoft.com/office/2007/relationships/diagramDrawing" Target="../diagrams/drawing51.xml"/><Relationship Id="rId4" Type="http://schemas.openxmlformats.org/officeDocument/2006/relationships/diagramColors" Target="../diagrams/colors51.xml"/><Relationship Id="rId5" Type="http://schemas.openxmlformats.org/officeDocument/2006/relationships/diagramQuickStyle" Target="../diagrams/quickStyle51.xml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slideLayout" Target="../slideLayouts/slideLayout4.xml"/></Relationships>
</file>

<file path=ppt/slides/_rels/slide101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52.xml"/><Relationship Id="rId2" Type="http://schemas.openxmlformats.org/officeDocument/2006/relationships/diagramData" Target="../diagrams/data52.xml"/><Relationship Id="rId3" Type="http://schemas.microsoft.com/office/2007/relationships/diagramDrawing" Target="../diagrams/drawing52.xml"/><Relationship Id="rId4" Type="http://schemas.openxmlformats.org/officeDocument/2006/relationships/diagramColors" Target="../diagrams/colors52.xml"/><Relationship Id="rId5" Type="http://schemas.openxmlformats.org/officeDocument/2006/relationships/diagramQuickStyle" Target="../diagrams/quickStyle52.xml"/><Relationship Id="rId6" Type="http://schemas.openxmlformats.org/officeDocument/2006/relationships/slideLayout" Target="../slideLayouts/slideLayout4.xml"/></Relationships>
</file>

<file path=ppt/slides/_rels/slide102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53.xml"/><Relationship Id="rId2" Type="http://schemas.openxmlformats.org/officeDocument/2006/relationships/diagramData" Target="../diagrams/data53.xml"/><Relationship Id="rId3" Type="http://schemas.microsoft.com/office/2007/relationships/diagramDrawing" Target="../diagrams/drawing53.xml"/><Relationship Id="rId4" Type="http://schemas.openxmlformats.org/officeDocument/2006/relationships/diagramColors" Target="../diagrams/colors53.xml"/><Relationship Id="rId5" Type="http://schemas.openxmlformats.org/officeDocument/2006/relationships/diagramQuickStyle" Target="../diagrams/quickStyle53.xml"/><Relationship Id="rId6" Type="http://schemas.openxmlformats.org/officeDocument/2006/relationships/image" Target="../media/image33.pn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6.xml"/></Relationships>
</file>

<file path=ppt/slides/_rels/slide103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54.xml"/><Relationship Id="rId2" Type="http://schemas.openxmlformats.org/officeDocument/2006/relationships/diagramData" Target="../diagrams/data54.xml"/><Relationship Id="rId3" Type="http://schemas.microsoft.com/office/2007/relationships/diagramDrawing" Target="../diagrams/drawing54.xml"/><Relationship Id="rId4" Type="http://schemas.openxmlformats.org/officeDocument/2006/relationships/diagramColors" Target="../diagrams/colors54.xml"/><Relationship Id="rId5" Type="http://schemas.openxmlformats.org/officeDocument/2006/relationships/diagramQuickStyle" Target="../diagrams/quickStyle54.xml"/><Relationship Id="rId6" Type="http://schemas.openxmlformats.org/officeDocument/2006/relationships/image" Target="../media/image31.pn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7.xml"/></Relationships>
</file>

<file path=ppt/slides/_rels/slide104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55.xml"/><Relationship Id="rId2" Type="http://schemas.openxmlformats.org/officeDocument/2006/relationships/diagramData" Target="../diagrams/data55.xml"/><Relationship Id="rId3" Type="http://schemas.microsoft.com/office/2007/relationships/diagramDrawing" Target="../diagrams/drawing55.xml"/><Relationship Id="rId4" Type="http://schemas.openxmlformats.org/officeDocument/2006/relationships/diagramColors" Target="../diagrams/colors55.xml"/><Relationship Id="rId5" Type="http://schemas.openxmlformats.org/officeDocument/2006/relationships/diagramQuickStyle" Target="../diagrams/quickStyle55.xml"/><Relationship Id="rId6" Type="http://schemas.openxmlformats.org/officeDocument/2006/relationships/image" Target="../media/image31.png"/><Relationship Id="rId7" Type="http://schemas.openxmlformats.org/officeDocument/2006/relationships/slideLayout" Target="../slideLayouts/slideLayout4.xml"/></Relationships>
</file>

<file path=ppt/slides/_rels/slide10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56.xml"/><Relationship Id="rId2" Type="http://schemas.openxmlformats.org/officeDocument/2006/relationships/diagramData" Target="../diagrams/data56.xml"/><Relationship Id="rId3" Type="http://schemas.microsoft.com/office/2007/relationships/diagramDrawing" Target="../diagrams/drawing56.xml"/><Relationship Id="rId4" Type="http://schemas.openxmlformats.org/officeDocument/2006/relationships/diagramColors" Target="../diagrams/colors56.xml"/><Relationship Id="rId5" Type="http://schemas.openxmlformats.org/officeDocument/2006/relationships/diagramQuickStyle" Target="../diagrams/quickStyle56.xml"/><Relationship Id="rId6" Type="http://schemas.openxmlformats.org/officeDocument/2006/relationships/slideLayout" Target="../slideLayouts/slideLayout4.xml"/></Relationships>
</file>

<file path=ppt/slides/_rels/slide108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57.xml"/><Relationship Id="rId2" Type="http://schemas.openxmlformats.org/officeDocument/2006/relationships/diagramData" Target="../diagrams/data57.xml"/><Relationship Id="rId3" Type="http://schemas.microsoft.com/office/2007/relationships/diagramDrawing" Target="../diagrams/drawing57.xml"/><Relationship Id="rId4" Type="http://schemas.openxmlformats.org/officeDocument/2006/relationships/diagramColors" Target="../diagrams/colors57.xml"/><Relationship Id="rId5" Type="http://schemas.openxmlformats.org/officeDocument/2006/relationships/diagramQuickStyle" Target="../diagrams/quickStyle57.xml"/><Relationship Id="rId6" Type="http://schemas.openxmlformats.org/officeDocument/2006/relationships/image" Target="../media/image34.png"/><Relationship Id="rId7" Type="http://schemas.openxmlformats.org/officeDocument/2006/relationships/slideLayout" Target="../slideLayouts/slideLayout4.xml"/></Relationships>
</file>

<file path=ppt/slides/_rels/slide109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58.xml"/><Relationship Id="rId2" Type="http://schemas.openxmlformats.org/officeDocument/2006/relationships/diagramData" Target="../diagrams/data58.xml"/><Relationship Id="rId3" Type="http://schemas.microsoft.com/office/2007/relationships/diagramDrawing" Target="../diagrams/drawing58.xml"/><Relationship Id="rId4" Type="http://schemas.openxmlformats.org/officeDocument/2006/relationships/diagramColors" Target="../diagrams/colors58.xml"/><Relationship Id="rId5" Type="http://schemas.openxmlformats.org/officeDocument/2006/relationships/diagramQuickStyle" Target="../diagrams/quickStyle58.xml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8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59.xml"/><Relationship Id="rId2" Type="http://schemas.openxmlformats.org/officeDocument/2006/relationships/diagramData" Target="../diagrams/data59.xml"/><Relationship Id="rId3" Type="http://schemas.microsoft.com/office/2007/relationships/diagramDrawing" Target="../diagrams/drawing59.xml"/><Relationship Id="rId4" Type="http://schemas.openxmlformats.org/officeDocument/2006/relationships/diagramColors" Target="../diagrams/colors59.xml"/><Relationship Id="rId5" Type="http://schemas.openxmlformats.org/officeDocument/2006/relationships/diagramQuickStyle" Target="../diagrams/quickStyle59.xml"/><Relationship Id="rId6" Type="http://schemas.openxmlformats.org/officeDocument/2006/relationships/image" Target="../media/image36.png"/><Relationship Id="rId7" Type="http://schemas.openxmlformats.org/officeDocument/2006/relationships/slideLayout" Target="../slideLayouts/slideLayout4.xml"/></Relationships>
</file>

<file path=ppt/slides/_rels/slide111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60.xml"/><Relationship Id="rId2" Type="http://schemas.openxmlformats.org/officeDocument/2006/relationships/diagramData" Target="../diagrams/data60.xml"/><Relationship Id="rId3" Type="http://schemas.microsoft.com/office/2007/relationships/diagramDrawing" Target="../diagrams/drawing60.xml"/><Relationship Id="rId4" Type="http://schemas.openxmlformats.org/officeDocument/2006/relationships/diagramColors" Target="../diagrams/colors60.xml"/><Relationship Id="rId5" Type="http://schemas.openxmlformats.org/officeDocument/2006/relationships/diagramQuickStyle" Target="../diagrams/quickStyle60.xml"/><Relationship Id="rId6" Type="http://schemas.openxmlformats.org/officeDocument/2006/relationships/image" Target="../media/image36.png"/><Relationship Id="rId7" Type="http://schemas.openxmlformats.org/officeDocument/2006/relationships/slideLayout" Target="../slideLayouts/slideLayout4.xml"/></Relationships>
</file>

<file path=ppt/slides/_rels/slide1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61.xml"/><Relationship Id="rId2" Type="http://schemas.openxmlformats.org/officeDocument/2006/relationships/diagramData" Target="../diagrams/data61.xml"/><Relationship Id="rId3" Type="http://schemas.microsoft.com/office/2007/relationships/diagramDrawing" Target="../diagrams/drawing61.xml"/><Relationship Id="rId4" Type="http://schemas.openxmlformats.org/officeDocument/2006/relationships/diagramColors" Target="../diagrams/colors61.xml"/><Relationship Id="rId5" Type="http://schemas.openxmlformats.org/officeDocument/2006/relationships/diagramQuickStyle" Target="../diagrams/quickStyle61.xml"/><Relationship Id="rId6" Type="http://schemas.openxmlformats.org/officeDocument/2006/relationships/slideLayout" Target="../slideLayouts/slideLayout4.xml"/></Relationships>
</file>

<file path=ppt/slides/_rels/slide115.xml.rels><?xml version="1.0" encoding="UTF-8" standalone="yes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3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6" Type="http://schemas.openxmlformats.org/officeDocument/2006/relationships/image" Target="../media/image14.png"/><Relationship Id="rId7" Type="http://schemas.openxmlformats.org/officeDocument/2006/relationships/slideLayout" Target="../slideLayouts/slideLayout3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3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6" Type="http://schemas.openxmlformats.org/officeDocument/2006/relationships/image" Target="../media/image14.pn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3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3" Type="http://schemas.microsoft.com/office/2007/relationships/diagramDrawing" Target="../diagrams/drawing5.xml"/><Relationship Id="rId4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6" Type="http://schemas.openxmlformats.org/officeDocument/2006/relationships/slideLayout" Target="../slideLayouts/slideLayout3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3" Type="http://schemas.microsoft.com/office/2007/relationships/diagramDrawing" Target="../diagrams/drawing6.xml"/><Relationship Id="rId4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6" Type="http://schemas.openxmlformats.org/officeDocument/2006/relationships/slideLayout" Target="../slideLayouts/slideLayout3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3" Type="http://schemas.microsoft.com/office/2007/relationships/diagramDrawing" Target="../diagrams/drawing7.xml"/><Relationship Id="rId4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6" Type="http://schemas.openxmlformats.org/officeDocument/2006/relationships/slideLayout" Target="../slideLayouts/slideLayout3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3" Type="http://schemas.microsoft.com/office/2007/relationships/diagramDrawing" Target="../diagrams/drawing8.xml"/><Relationship Id="rId4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6" Type="http://schemas.openxmlformats.org/officeDocument/2006/relationships/slideLayout" Target="../slideLayouts/slideLayout3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3" Type="http://schemas.microsoft.com/office/2007/relationships/diagramDrawing" Target="../diagrams/drawing9.xml"/><Relationship Id="rId4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6" Type="http://schemas.openxmlformats.org/officeDocument/2006/relationships/slideLayout" Target="../slideLayouts/slideLayout3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3" Type="http://schemas.microsoft.com/office/2007/relationships/diagramDrawing" Target="../diagrams/drawing10.xml"/><Relationship Id="rId4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6" Type="http://schemas.openxmlformats.org/officeDocument/2006/relationships/slideLayout" Target="../slideLayouts/slideLayout3.xml"/></Relationships>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3" Type="http://schemas.microsoft.com/office/2007/relationships/diagramDrawing" Target="../diagrams/drawing11.xml"/><Relationship Id="rId4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6" Type="http://schemas.openxmlformats.org/officeDocument/2006/relationships/slideLayout" Target="../slideLayouts/slideLayout3.xml"/></Relationships>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3" Type="http://schemas.microsoft.com/office/2007/relationships/diagramDrawing" Target="../diagrams/drawing12.xml"/><Relationship Id="rId4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6" Type="http://schemas.openxmlformats.org/officeDocument/2006/relationships/slideLayout" Target="../slideLayouts/slideLayout3.xml"/></Relationships>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/Relationships>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3" Type="http://schemas.microsoft.com/office/2007/relationships/diagramDrawing" Target="../diagrams/drawing13.xml"/><Relationship Id="rId4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6" Type="http://schemas.openxmlformats.org/officeDocument/2006/relationships/slideLayout" Target="../slideLayouts/slideLayout3.xml"/></Relationships>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3" Type="http://schemas.microsoft.com/office/2007/relationships/diagramDrawing" Target="../diagrams/drawing14.xml"/><Relationship Id="rId4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6" Type="http://schemas.openxmlformats.org/officeDocument/2006/relationships/image" Target="../media/image15.png"/><Relationship Id="rId7" Type="http://schemas.openxmlformats.org/officeDocument/2006/relationships/slideLayout" Target="../slideLayouts/slideLayout3.xml"/></Relationships>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3" Type="http://schemas.microsoft.com/office/2007/relationships/diagramDrawing" Target="../diagrams/drawing15.xml"/><Relationship Id="rId4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6" Type="http://schemas.openxmlformats.org/officeDocument/2006/relationships/slideLayout" Target="../slideLayouts/slideLayout3.xml"/></Relationships>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3" Type="http://schemas.microsoft.com/office/2007/relationships/diagramDrawing" Target="../diagrams/drawing16.xml"/><Relationship Id="rId4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slideLayout" Target="../slideLayouts/slideLayout3.xml"/></Relationships>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3" Type="http://schemas.microsoft.com/office/2007/relationships/diagramDrawing" Target="../diagrams/drawing17.xml"/><Relationship Id="rId4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slideLayout" Target="../slideLayouts/slideLayout3.xml"/></Relationships>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3" Type="http://schemas.microsoft.com/office/2007/relationships/diagramDrawing" Target="../diagrams/drawing18.xml"/><Relationship Id="rId4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slideLayout" Target="../slideLayouts/slideLayout3.xml"/></Relationships>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3" Type="http://schemas.microsoft.com/office/2007/relationships/diagramDrawing" Target="../diagrams/drawing19.xml"/><Relationship Id="rId4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6" Type="http://schemas.openxmlformats.org/officeDocument/2006/relationships/image" Target="../media/image18.png"/><Relationship Id="rId7" Type="http://schemas.openxmlformats.org/officeDocument/2006/relationships/slideLayout" Target="../slideLayouts/slideLayout3.xml"/></Relationships>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3" Type="http://schemas.microsoft.com/office/2007/relationships/diagramDrawing" Target="../diagrams/drawing20.xml"/><Relationship Id="rId4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6" Type="http://schemas.openxmlformats.org/officeDocument/2006/relationships/slideLayout" Target="../slideLayouts/slideLayout3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/Relationships>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3" Type="http://schemas.microsoft.com/office/2007/relationships/diagramDrawing" Target="../diagrams/drawing21.xml"/><Relationship Id="rId4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6" Type="http://schemas.openxmlformats.org/officeDocument/2006/relationships/slideLayout" Target="../slideLayouts/slideLayout3.xml"/></Relationships>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3" Type="http://schemas.microsoft.com/office/2007/relationships/diagramDrawing" Target="../diagrams/drawing22.xml"/><Relationship Id="rId4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6" Type="http://schemas.openxmlformats.org/officeDocument/2006/relationships/image" Target="../media/image19.jpeg"/><Relationship Id="rId7" Type="http://schemas.openxmlformats.org/officeDocument/2006/relationships/image" Target="../media/image20.jpeg"/><Relationship Id="rId8" Type="http://schemas.openxmlformats.org/officeDocument/2006/relationships/image" Target="../media/image21.jpeg"/><Relationship Id="rId9" Type="http://schemas.openxmlformats.org/officeDocument/2006/relationships/slideLayout" Target="../slideLayouts/slideLayout3.xml"/></Relationships>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3" Type="http://schemas.microsoft.com/office/2007/relationships/diagramDrawing" Target="../diagrams/drawing23.xml"/><Relationship Id="rId4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6" Type="http://schemas.openxmlformats.org/officeDocument/2006/relationships/slideLayout" Target="../slideLayouts/slideLayout3.xml"/></Relationships>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3" Type="http://schemas.microsoft.com/office/2007/relationships/diagramDrawing" Target="../diagrams/drawing24.xml"/><Relationship Id="rId4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6" Type="http://schemas.openxmlformats.org/officeDocument/2006/relationships/slideLayout" Target="../slideLayouts/slideLayout3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/Relationships>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3" Type="http://schemas.microsoft.com/office/2007/relationships/diagramDrawing" Target="../diagrams/drawing25.xml"/><Relationship Id="rId4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6" Type="http://schemas.openxmlformats.org/officeDocument/2006/relationships/slideLayout" Target="../slideLayouts/slideLayout3.xml"/></Relationships>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3" Type="http://schemas.microsoft.com/office/2007/relationships/diagramDrawing" Target="../diagrams/drawing26.xml"/><Relationship Id="rId4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6" Type="http://schemas.openxmlformats.org/officeDocument/2006/relationships/slideLayout" Target="../slideLayouts/slideLayout3.xml"/></Relationships>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3" Type="http://schemas.microsoft.com/office/2007/relationships/diagramDrawing" Target="../diagrams/drawing27.xml"/><Relationship Id="rId4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6" Type="http://schemas.openxmlformats.org/officeDocument/2006/relationships/slideLayout" Target="../slideLayouts/slideLayout3.xml"/></Relationships>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3" Type="http://schemas.microsoft.com/office/2007/relationships/diagramDrawing" Target="../diagrams/drawing28.xml"/><Relationship Id="rId4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6" Type="http://schemas.openxmlformats.org/officeDocument/2006/relationships/slideLayout" Target="../slideLayouts/slideLayout3.xml"/></Relationships>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29.xml"/><Relationship Id="rId2" Type="http://schemas.openxmlformats.org/officeDocument/2006/relationships/diagramData" Target="../diagrams/data29.xml"/><Relationship Id="rId3" Type="http://schemas.microsoft.com/office/2007/relationships/diagramDrawing" Target="../diagrams/drawing29.xml"/><Relationship Id="rId4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6" Type="http://schemas.openxmlformats.org/officeDocument/2006/relationships/slideLayout" Target="../slideLayouts/slideLayout3.xml"/></Relationships>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30.xml"/><Relationship Id="rId2" Type="http://schemas.openxmlformats.org/officeDocument/2006/relationships/diagramData" Target="../diagrams/data30.xml"/><Relationship Id="rId3" Type="http://schemas.microsoft.com/office/2007/relationships/diagramDrawing" Target="../diagrams/drawing30.xml"/><Relationship Id="rId4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6" Type="http://schemas.openxmlformats.org/officeDocument/2006/relationships/slideLayout" Target="../slideLayouts/slideLayout3.xml"/></Relationships>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31.xml"/><Relationship Id="rId2" Type="http://schemas.openxmlformats.org/officeDocument/2006/relationships/diagramData" Target="../diagrams/data31.xml"/><Relationship Id="rId3" Type="http://schemas.microsoft.com/office/2007/relationships/diagramDrawing" Target="../diagrams/drawing31.xml"/><Relationship Id="rId4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6" Type="http://schemas.openxmlformats.org/officeDocument/2006/relationships/slideLayout" Target="../slideLayouts/slideLayout3.xml"/></Relationships>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32.xml"/><Relationship Id="rId2" Type="http://schemas.openxmlformats.org/officeDocument/2006/relationships/diagramData" Target="../diagrams/data32.xml"/><Relationship Id="rId3" Type="http://schemas.microsoft.com/office/2007/relationships/diagramDrawing" Target="../diagrams/drawing32.xml"/><Relationship Id="rId4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6" Type="http://schemas.openxmlformats.org/officeDocument/2006/relationships/slideLayout" Target="../slideLayouts/slideLayout3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jpeg"/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slideLayout" Target="../slideLayouts/slideLayout1.xml"/></Relationships>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33.xml"/><Relationship Id="rId2" Type="http://schemas.openxmlformats.org/officeDocument/2006/relationships/diagramData" Target="../diagrams/data33.xml"/><Relationship Id="rId3" Type="http://schemas.microsoft.com/office/2007/relationships/diagramDrawing" Target="../diagrams/drawing33.xml"/><Relationship Id="rId4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slideLayout" Target="../slideLayouts/slideLayout3.xml"/></Relationships>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34.xml"/><Relationship Id="rId2" Type="http://schemas.openxmlformats.org/officeDocument/2006/relationships/diagramData" Target="../diagrams/data34.xml"/><Relationship Id="rId3" Type="http://schemas.microsoft.com/office/2007/relationships/diagramDrawing" Target="../diagrams/drawing34.xml"/><Relationship Id="rId4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6" Type="http://schemas.openxmlformats.org/officeDocument/2006/relationships/image" Target="../media/image25.png"/><Relationship Id="rId7" Type="http://schemas.openxmlformats.org/officeDocument/2006/relationships/slideLayout" Target="../slideLayouts/slideLayout3.xml"/></Relationships>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35.xml"/><Relationship Id="rId2" Type="http://schemas.openxmlformats.org/officeDocument/2006/relationships/diagramData" Target="../diagrams/data35.xml"/><Relationship Id="rId3" Type="http://schemas.microsoft.com/office/2007/relationships/diagramDrawing" Target="../diagrams/drawing35.xml"/><Relationship Id="rId4" Type="http://schemas.openxmlformats.org/officeDocument/2006/relationships/diagramColors" Target="../diagrams/colors35.xml"/><Relationship Id="rId5" Type="http://schemas.openxmlformats.org/officeDocument/2006/relationships/diagramQuickStyle" Target="../diagrams/quickStyle35.xml"/><Relationship Id="rId6" Type="http://schemas.openxmlformats.org/officeDocument/2006/relationships/slideLayout" Target="../slideLayouts/slideLayout3.xml"/></Relationships>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36.xml"/><Relationship Id="rId2" Type="http://schemas.openxmlformats.org/officeDocument/2006/relationships/diagramData" Target="../diagrams/data36.xml"/><Relationship Id="rId3" Type="http://schemas.microsoft.com/office/2007/relationships/diagramDrawing" Target="../diagrams/drawing36.xml"/><Relationship Id="rId4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6" Type="http://schemas.openxmlformats.org/officeDocument/2006/relationships/slideLayout" Target="../slideLayouts/slideLayout3.xml"/></Relationships>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slideLayout" Target="../slideLayouts/slideLayout1.xml"/></Relationships>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37.xml"/><Relationship Id="rId2" Type="http://schemas.openxmlformats.org/officeDocument/2006/relationships/diagramData" Target="../diagrams/data37.xml"/><Relationship Id="rId3" Type="http://schemas.microsoft.com/office/2007/relationships/diagramDrawing" Target="../diagrams/drawing37.xml"/><Relationship Id="rId4" Type="http://schemas.openxmlformats.org/officeDocument/2006/relationships/diagramColors" Target="../diagrams/colors37.xml"/><Relationship Id="rId5" Type="http://schemas.openxmlformats.org/officeDocument/2006/relationships/diagramQuickStyle" Target="../diagrams/quickStyle37.xml"/><Relationship Id="rId6" Type="http://schemas.openxmlformats.org/officeDocument/2006/relationships/slideLayout" Target="../slideLayouts/slideLayout3.xml"/></Relationships>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38.xml"/><Relationship Id="rId2" Type="http://schemas.openxmlformats.org/officeDocument/2006/relationships/diagramData" Target="../diagrams/data38.xml"/><Relationship Id="rId3" Type="http://schemas.microsoft.com/office/2007/relationships/diagramDrawing" Target="../diagrams/drawing38.xml"/><Relationship Id="rId4" Type="http://schemas.openxmlformats.org/officeDocument/2006/relationships/diagramColors" Target="../diagrams/colors38.xml"/><Relationship Id="rId5" Type="http://schemas.openxmlformats.org/officeDocument/2006/relationships/diagramQuickStyle" Target="../diagrams/quickStyle38.xml"/><Relationship Id="rId6" Type="http://schemas.openxmlformats.org/officeDocument/2006/relationships/slideLayout" Target="../slideLayouts/slideLayout2.xml"/></Relationships>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4.xml"/></Relationships>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39.xml"/><Relationship Id="rId2" Type="http://schemas.openxmlformats.org/officeDocument/2006/relationships/diagramData" Target="../diagrams/data39.xml"/><Relationship Id="rId3" Type="http://schemas.microsoft.com/office/2007/relationships/diagramDrawing" Target="../diagrams/drawing39.xml"/><Relationship Id="rId4" Type="http://schemas.openxmlformats.org/officeDocument/2006/relationships/diagramColors" Target="../diagrams/colors39.xml"/><Relationship Id="rId5" Type="http://schemas.openxmlformats.org/officeDocument/2006/relationships/diagramQuickStyle" Target="../diagrams/quickStyle39.xml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slideLayout" Target="../slideLayouts/slideLayout4.xml"/></Relationships>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40.xml"/><Relationship Id="rId2" Type="http://schemas.openxmlformats.org/officeDocument/2006/relationships/diagramData" Target="../diagrams/data40.xml"/><Relationship Id="rId3" Type="http://schemas.microsoft.com/office/2007/relationships/diagramDrawing" Target="../diagrams/drawing40.xml"/><Relationship Id="rId4" Type="http://schemas.openxmlformats.org/officeDocument/2006/relationships/diagramColors" Target="../diagrams/colors40.xml"/><Relationship Id="rId5" Type="http://schemas.openxmlformats.org/officeDocument/2006/relationships/diagramQuickStyle" Target="../diagrams/quickStyle40.xml"/><Relationship Id="rId6" Type="http://schemas.openxmlformats.org/officeDocument/2006/relationships/slideLayout" Target="../slideLayouts/slideLayout4.xml"/></Relationships>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41.xml"/><Relationship Id="rId2" Type="http://schemas.openxmlformats.org/officeDocument/2006/relationships/diagramData" Target="../diagrams/data41.xml"/><Relationship Id="rId3" Type="http://schemas.microsoft.com/office/2007/relationships/diagramDrawing" Target="../diagrams/drawing41.xml"/><Relationship Id="rId4" Type="http://schemas.openxmlformats.org/officeDocument/2006/relationships/diagramColors" Target="../diagrams/colors41.xml"/><Relationship Id="rId5" Type="http://schemas.openxmlformats.org/officeDocument/2006/relationships/diagramQuickStyle" Target="../diagrams/quickStyle41.xml"/><Relationship Id="rId6" Type="http://schemas.openxmlformats.org/officeDocument/2006/relationships/slideLayout" Target="../slideLayouts/slideLayout4.xml"/></Relationships>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42.xml"/><Relationship Id="rId2" Type="http://schemas.openxmlformats.org/officeDocument/2006/relationships/diagramData" Target="../diagrams/data42.xml"/><Relationship Id="rId3" Type="http://schemas.microsoft.com/office/2007/relationships/diagramDrawing" Target="../diagrams/drawing42.xml"/><Relationship Id="rId4" Type="http://schemas.openxmlformats.org/officeDocument/2006/relationships/diagramColors" Target="../diagrams/colors42.xml"/><Relationship Id="rId5" Type="http://schemas.openxmlformats.org/officeDocument/2006/relationships/diagramQuickStyle" Target="../diagrams/quickStyle42.xml"/><Relationship Id="rId6" Type="http://schemas.openxmlformats.org/officeDocument/2006/relationships/slideLayout" Target="../slideLayouts/slideLayout4.xml"/></Relationships>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43.xml"/><Relationship Id="rId2" Type="http://schemas.openxmlformats.org/officeDocument/2006/relationships/diagramData" Target="../diagrams/data43.xml"/><Relationship Id="rId3" Type="http://schemas.microsoft.com/office/2007/relationships/diagramDrawing" Target="../diagrams/drawing43.xml"/><Relationship Id="rId4" Type="http://schemas.openxmlformats.org/officeDocument/2006/relationships/diagramColors" Target="../diagrams/colors43.xml"/><Relationship Id="rId5" Type="http://schemas.openxmlformats.org/officeDocument/2006/relationships/diagramQuickStyle" Target="../diagrams/quickStyle43.xml"/><Relationship Id="rId6" Type="http://schemas.openxmlformats.org/officeDocument/2006/relationships/slideLayout" Target="../slideLayouts/slideLayout4.xml"/></Relationships>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</Relationships>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44.xml"/><Relationship Id="rId2" Type="http://schemas.openxmlformats.org/officeDocument/2006/relationships/diagramData" Target="../diagrams/data44.xml"/><Relationship Id="rId3" Type="http://schemas.microsoft.com/office/2007/relationships/diagramDrawing" Target="../diagrams/drawing44.xml"/><Relationship Id="rId4" Type="http://schemas.openxmlformats.org/officeDocument/2006/relationships/diagramColors" Target="../diagrams/colors44.xml"/><Relationship Id="rId5" Type="http://schemas.openxmlformats.org/officeDocument/2006/relationships/diagramQuickStyle" Target="../diagrams/quickStyle44.xml"/><Relationship Id="rId6" Type="http://schemas.openxmlformats.org/officeDocument/2006/relationships/slideLayout" Target="../slideLayouts/slideLayout2.xml"/></Relationships>
</file>

<file path=ppt/slides/_rels/slide82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45.xml"/><Relationship Id="rId2" Type="http://schemas.openxmlformats.org/officeDocument/2006/relationships/diagramData" Target="../diagrams/data45.xml"/><Relationship Id="rId3" Type="http://schemas.microsoft.com/office/2007/relationships/diagramDrawing" Target="../diagrams/drawing45.xml"/><Relationship Id="rId4" Type="http://schemas.openxmlformats.org/officeDocument/2006/relationships/diagramColors" Target="../diagrams/colors45.xml"/><Relationship Id="rId5" Type="http://schemas.openxmlformats.org/officeDocument/2006/relationships/diagramQuickStyle" Target="../diagrams/quickStyle45.xml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slideLayout" Target="../slideLayouts/slideLayout4.xml"/></Relationships>
</file>

<file path=ppt/slides/_rels/slide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46.xml"/><Relationship Id="rId2" Type="http://schemas.openxmlformats.org/officeDocument/2006/relationships/diagramData" Target="../diagrams/data46.xml"/><Relationship Id="rId3" Type="http://schemas.microsoft.com/office/2007/relationships/diagramDrawing" Target="../diagrams/drawing46.xml"/><Relationship Id="rId4" Type="http://schemas.openxmlformats.org/officeDocument/2006/relationships/diagramColors" Target="../diagrams/colors46.xml"/><Relationship Id="rId5" Type="http://schemas.openxmlformats.org/officeDocument/2006/relationships/diagramQuickStyle" Target="../diagrams/quickStyle46.xml"/><Relationship Id="rId6" Type="http://schemas.openxmlformats.org/officeDocument/2006/relationships/image" Target="../media/image29.png"/><Relationship Id="rId7" Type="http://schemas.openxmlformats.org/officeDocument/2006/relationships/slideLayout" Target="../slideLayouts/slideLayout4.xml"/></Relationships>
</file>

<file path=ppt/slides/_rels/slide86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47.xml"/><Relationship Id="rId2" Type="http://schemas.openxmlformats.org/officeDocument/2006/relationships/diagramData" Target="../diagrams/data47.xml"/><Relationship Id="rId3" Type="http://schemas.microsoft.com/office/2007/relationships/diagramDrawing" Target="../diagrams/drawing47.xml"/><Relationship Id="rId4" Type="http://schemas.openxmlformats.org/officeDocument/2006/relationships/diagramColors" Target="../diagrams/colors47.xml"/><Relationship Id="rId5" Type="http://schemas.openxmlformats.org/officeDocument/2006/relationships/diagramQuickStyle" Target="../diagrams/quickStyle47.xml"/><Relationship Id="rId6" Type="http://schemas.openxmlformats.org/officeDocument/2006/relationships/image" Target="../media/image29.png"/><Relationship Id="rId7" Type="http://schemas.openxmlformats.org/officeDocument/2006/relationships/slideLayout" Target="../slideLayouts/slideLayout4.xml"/></Relationships>
</file>

<file path=ppt/slides/_rels/slide87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48.xml"/><Relationship Id="rId2" Type="http://schemas.openxmlformats.org/officeDocument/2006/relationships/diagramData" Target="../diagrams/data48.xml"/><Relationship Id="rId3" Type="http://schemas.microsoft.com/office/2007/relationships/diagramDrawing" Target="../diagrams/drawing48.xml"/><Relationship Id="rId4" Type="http://schemas.openxmlformats.org/officeDocument/2006/relationships/diagramColors" Target="../diagrams/colors48.xml"/><Relationship Id="rId5" Type="http://schemas.openxmlformats.org/officeDocument/2006/relationships/diagramQuickStyle" Target="../diagrams/quickStyle48.xml"/><Relationship Id="rId6" Type="http://schemas.openxmlformats.org/officeDocument/2006/relationships/image" Target="../media/image29.png"/><Relationship Id="rId7" Type="http://schemas.openxmlformats.org/officeDocument/2006/relationships/slideLayout" Target="../slideLayouts/slideLayout4.xml"/></Relationships>
</file>

<file path=ppt/slides/_rels/slide8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3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6" Type="http://schemas.openxmlformats.org/officeDocument/2006/relationships/slideLayout" Target="../slideLayouts/slideLayout1.xml"/></Relationships>
</file>

<file path=ppt/slides/_rels/slide90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49.xml"/><Relationship Id="rId2" Type="http://schemas.openxmlformats.org/officeDocument/2006/relationships/diagramData" Target="../diagrams/data49.xml"/><Relationship Id="rId3" Type="http://schemas.microsoft.com/office/2007/relationships/diagramDrawing" Target="../diagrams/drawing49.xml"/><Relationship Id="rId4" Type="http://schemas.openxmlformats.org/officeDocument/2006/relationships/diagramColors" Target="../diagrams/colors49.xml"/><Relationship Id="rId5" Type="http://schemas.openxmlformats.org/officeDocument/2006/relationships/diagramQuickStyle" Target="../diagrams/quickStyle49.xml"/><Relationship Id="rId6" Type="http://schemas.openxmlformats.org/officeDocument/2006/relationships/slideLayout" Target="../slideLayouts/slideLayout2.xml"/></Relationships>
</file>

<file path=ppt/slides/_rels/slide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50.xml"/><Relationship Id="rId2" Type="http://schemas.openxmlformats.org/officeDocument/2006/relationships/diagramData" Target="../diagrams/data50.xml"/><Relationship Id="rId3" Type="http://schemas.microsoft.com/office/2007/relationships/diagramDrawing" Target="../diagrams/drawing50.xml"/><Relationship Id="rId4" Type="http://schemas.openxmlformats.org/officeDocument/2006/relationships/diagramColors" Target="../diagrams/colors50.xml"/><Relationship Id="rId5" Type="http://schemas.openxmlformats.org/officeDocument/2006/relationships/diagramQuickStyle" Target="../diagrams/quickStyle50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5.xml"/></Relationships>
</file>

<file path=ppt/slides/_rels/slide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图片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/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05" name="图表 1"/>
          <p:cNvGraphicFramePr>
            <a:graphicFrameLocks/>
          </p:cNvGraphicFramePr>
          <p:nvPr/>
        </p:nvGraphicFramePr>
        <p:xfrm>
          <a:off x="2132294" y="975360"/>
          <a:ext cx="23215982" cy="116045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8" name="三大规律之对立统一规律（矛盾规律）（选择题或简答题）"/>
          <p:cNvSpPr txBox="1"/>
          <p:nvPr/>
        </p:nvSpPr>
        <p:spPr>
          <a:xfrm>
            <a:off x="2297139" y="2890073"/>
            <a:ext cx="18440946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>
              <a:defRPr sz="5500"/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三大规律之对立统一规律（矛盾规律）</a:t>
            </a:r>
            <a:r>
              <a:rPr dirty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（选择题或简答题）</a:t>
            </a:r>
          </a:p>
        </p:txBody>
      </p:sp>
      <p:sp>
        <p:nvSpPr>
          <p:cNvPr id="1048899" name="1.含义：即矛盾规律，任何事物都包含着矛盾，矛盾双方既统一又斗争，…"/>
          <p:cNvSpPr txBox="1"/>
          <p:nvPr/>
        </p:nvSpPr>
        <p:spPr>
          <a:xfrm>
            <a:off x="2297139" y="4788133"/>
            <a:ext cx="20023110" cy="194925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20000"/>
              </a:lnSpc>
              <a:defRPr b="0"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1.含义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即</a:t>
            </a:r>
            <a:r>
              <a:rPr b="1" dirty="0" u="sng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矛盾规律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任何事物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都包含着矛盾，矛盾双方既</a:t>
            </a:r>
            <a:r>
              <a:rPr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统一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又</a:t>
            </a:r>
            <a:r>
              <a:rPr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斗争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</a:p>
          <a:p>
            <a:pPr algn="l" defTabSz="457200">
              <a:lnSpc>
                <a:spcPct val="120000"/>
              </a:lnSpc>
              <a:defRPr b="0"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由此</a:t>
            </a:r>
            <a:r>
              <a:rPr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推动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事物运动变化发展。</a:t>
            </a:r>
          </a:p>
        </p:txBody>
      </p:sp>
      <p:pic>
        <p:nvPicPr>
          <p:cNvPr id="2097189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4874260" y="6972559"/>
            <a:ext cx="7249712" cy="5159098"/>
          </a:xfrm>
          <a:prstGeom prst="rect"/>
          <a:ln w="12700">
            <a:miter lim="400000"/>
          </a:ln>
        </p:spPr>
      </p:pic>
      <p:pic>
        <p:nvPicPr>
          <p:cNvPr id="2097190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>
            <a:off x="13246040" y="7490194"/>
            <a:ext cx="7492045" cy="4123827"/>
          </a:xfrm>
          <a:prstGeom prst="rect"/>
          <a:ln w="12700">
            <a:miter lim="400000"/>
          </a:ln>
        </p:spPr>
      </p:pic>
      <p:graphicFrame>
        <p:nvGraphicFramePr>
          <p:cNvPr id="4194356" name="图表 6"/>
          <p:cNvGraphicFramePr>
            <a:graphicFrameLocks/>
          </p:cNvGraphicFramePr>
          <p:nvPr/>
        </p:nvGraphicFramePr>
        <p:xfrm>
          <a:off x="17830800" y="-84530"/>
          <a:ext cx="6553200" cy="2663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900" name="第一节 物质世界和实践"/>
          <p:cNvSpPr txBox="1"/>
          <p:nvPr/>
        </p:nvSpPr>
        <p:spPr>
          <a:xfrm>
            <a:off x="384756" y="0"/>
            <a:ext cx="3824765" cy="595035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32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1.2.2.1</a:t>
            </a:r>
            <a:r>
              <a:rPr altLang="en-US" b="0" dirty="0" sz="32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对立统一规律</a:t>
            </a:r>
            <a:endParaRPr b="0" dirty="0" sz="32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>
    <p:tnLst>
      <p:par>
        <p:cTn dur="indefinite" fill="hold" id="1" nodeType="tmRoot" restart="never">
          <p:childTnLst>
            <p:seq concurrent="1" prevAc="none" nextAc="seek">
              <p:cTn dur="indefinite" fill="hold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6"/>
                                        <p:tgtEl>
                                          <p:spTgt spid="1048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7"/>
                                        <p:tgtEl>
                                          <p:spTgt spid="10488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8"/>
                                        <p:tgtEl>
                                          <p:spTgt spid="10488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99" grpId="0" animBg="1" advAuto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57" name="图表 1"/>
          <p:cNvGraphicFramePr>
            <a:graphicFrameLocks/>
          </p:cNvGraphicFramePr>
          <p:nvPr/>
        </p:nvGraphicFramePr>
        <p:xfrm>
          <a:off x="1057181" y="1873415"/>
          <a:ext cx="22578673" cy="10096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901" name="第一节 物质世界和实践"/>
          <p:cNvSpPr txBox="1"/>
          <p:nvPr/>
        </p:nvSpPr>
        <p:spPr>
          <a:xfrm>
            <a:off x="384756" y="0"/>
            <a:ext cx="3824765" cy="595035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32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1.2.2.1</a:t>
            </a:r>
            <a:r>
              <a:rPr altLang="en-US" b="0" dirty="0" sz="32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对立统一规律</a:t>
            </a:r>
            <a:endParaRPr b="0" dirty="0" sz="32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2" name="2.矛盾的基本属性：同一性和斗争性（选择题）"/>
          <p:cNvSpPr txBox="1"/>
          <p:nvPr/>
        </p:nvSpPr>
        <p:spPr>
          <a:xfrm>
            <a:off x="2223596" y="3921974"/>
            <a:ext cx="15212498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2.矛盾的基本属性：同一性和斗争性</a:t>
            </a:r>
            <a:r>
              <a:rPr dirty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（选择题）  </a:t>
            </a:r>
          </a:p>
        </p:txBody>
      </p:sp>
      <p:sp>
        <p:nvSpPr>
          <p:cNvPr id="1048903" name="统一"/>
          <p:cNvSpPr txBox="1"/>
          <p:nvPr/>
        </p:nvSpPr>
        <p:spPr>
          <a:xfrm>
            <a:off x="3174343" y="6386261"/>
            <a:ext cx="1641475" cy="102592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统一</a:t>
            </a:r>
          </a:p>
        </p:txBody>
      </p:sp>
      <p:sp>
        <p:nvSpPr>
          <p:cNvPr id="1048904" name="箭头"/>
          <p:cNvSpPr/>
          <p:nvPr/>
        </p:nvSpPr>
        <p:spPr>
          <a:xfrm>
            <a:off x="5359400" y="6331198"/>
            <a:ext cx="1270000" cy="1053604"/>
          </a:xfrm>
          <a:prstGeom prst="rightArrow">
            <a:avLst>
              <a:gd name="adj1" fmla="val 32000"/>
              <a:gd name="adj2" fmla="val 77145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905" name="同一性"/>
          <p:cNvSpPr txBox="1"/>
          <p:nvPr/>
        </p:nvSpPr>
        <p:spPr>
          <a:xfrm>
            <a:off x="6846343" y="6345038"/>
            <a:ext cx="2410916" cy="102592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同一性</a:t>
            </a:r>
          </a:p>
        </p:txBody>
      </p:sp>
      <p:sp>
        <p:nvSpPr>
          <p:cNvPr id="1048906" name="相互依存、包含、转化"/>
          <p:cNvSpPr txBox="1"/>
          <p:nvPr/>
        </p:nvSpPr>
        <p:spPr>
          <a:xfrm>
            <a:off x="9829845" y="6345038"/>
            <a:ext cx="5488682" cy="102592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相互依存、转化</a:t>
            </a:r>
          </a:p>
        </p:txBody>
      </p:sp>
      <p:sp>
        <p:nvSpPr>
          <p:cNvPr id="1048907" name="矛盾规律的含义：任何事物都包含着矛盾，矛盾双方既统一又斗争，由此推动事物运动变化发展。"/>
          <p:cNvSpPr txBox="1"/>
          <p:nvPr/>
        </p:nvSpPr>
        <p:spPr>
          <a:xfrm>
            <a:off x="2084135" y="11352442"/>
            <a:ext cx="15491420" cy="151733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20000"/>
              </a:lnSpc>
              <a:defRPr b="0" sz="4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矛盾规律的含义：任何事物都包含着矛盾，矛盾双方既</a:t>
            </a:r>
            <a:r>
              <a:rPr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统一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又</a:t>
            </a:r>
            <a:r>
              <a:rPr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斗争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endParaRPr dirty="0" lang="en-US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20000"/>
              </a:lnSpc>
              <a:defRPr b="0" sz="4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由此推动事物运动变化发展</a:t>
            </a:r>
          </a:p>
        </p:txBody>
      </p:sp>
      <p:graphicFrame>
        <p:nvGraphicFramePr>
          <p:cNvPr id="4194358" name="图表 12"/>
          <p:cNvGraphicFramePr>
            <a:graphicFrameLocks/>
          </p:cNvGraphicFramePr>
          <p:nvPr/>
        </p:nvGraphicFramePr>
        <p:xfrm>
          <a:off x="17731538" y="98746"/>
          <a:ext cx="6591502" cy="3558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pic>
        <p:nvPicPr>
          <p:cNvPr id="2097191" name="图片 1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17792498" y="5267437"/>
            <a:ext cx="5641168" cy="6843674"/>
          </a:xfrm>
          <a:prstGeom prst="rect"/>
        </p:spPr>
      </p:pic>
      <p:sp>
        <p:nvSpPr>
          <p:cNvPr id="1048908" name="第一节 物质世界和实践"/>
          <p:cNvSpPr txBox="1"/>
          <p:nvPr/>
        </p:nvSpPr>
        <p:spPr>
          <a:xfrm>
            <a:off x="384756" y="0"/>
            <a:ext cx="3824765" cy="595035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32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1.2.2.1</a:t>
            </a:r>
            <a:r>
              <a:rPr altLang="en-US" b="0" dirty="0" sz="32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对立统一规律</a:t>
            </a:r>
            <a:endParaRPr b="0" dirty="0" sz="32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1" name="2.矛盾的基本属性：同一性和斗争性（选择题）"/>
          <p:cNvSpPr txBox="1"/>
          <p:nvPr/>
        </p:nvSpPr>
        <p:spPr>
          <a:xfrm>
            <a:off x="2223596" y="3921974"/>
            <a:ext cx="15212498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2.矛盾的基本属性：同一性和斗争性</a:t>
            </a:r>
            <a:r>
              <a:rPr dirty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（选择题）  </a:t>
            </a:r>
          </a:p>
        </p:txBody>
      </p:sp>
      <p:pic>
        <p:nvPicPr>
          <p:cNvPr id="2097192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16247373" y="5537812"/>
            <a:ext cx="7194893" cy="5120087"/>
          </a:xfrm>
          <a:prstGeom prst="rect"/>
          <a:ln w="12700">
            <a:miter lim="400000"/>
          </a:ln>
        </p:spPr>
      </p:pic>
      <p:sp>
        <p:nvSpPr>
          <p:cNvPr id="1048912" name="斗争"/>
          <p:cNvSpPr txBox="1"/>
          <p:nvPr/>
        </p:nvSpPr>
        <p:spPr>
          <a:xfrm>
            <a:off x="3024823" y="7002478"/>
            <a:ext cx="1641475" cy="102592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斗争</a:t>
            </a:r>
          </a:p>
        </p:txBody>
      </p:sp>
      <p:sp>
        <p:nvSpPr>
          <p:cNvPr id="1048913" name="斗争性"/>
          <p:cNvSpPr txBox="1"/>
          <p:nvPr/>
        </p:nvSpPr>
        <p:spPr>
          <a:xfrm>
            <a:off x="6865302" y="7071934"/>
            <a:ext cx="2410916" cy="102592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斗争性</a:t>
            </a:r>
          </a:p>
        </p:txBody>
      </p:sp>
      <p:sp>
        <p:nvSpPr>
          <p:cNvPr id="1048914" name="箭头"/>
          <p:cNvSpPr/>
          <p:nvPr/>
        </p:nvSpPr>
        <p:spPr>
          <a:xfrm>
            <a:off x="5130800" y="7058093"/>
            <a:ext cx="1270000" cy="1053604"/>
          </a:xfrm>
          <a:prstGeom prst="rightArrow">
            <a:avLst>
              <a:gd name="adj1" fmla="val 32000"/>
              <a:gd name="adj2" fmla="val 77145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915" name="相互排斥"/>
          <p:cNvSpPr txBox="1"/>
          <p:nvPr/>
        </p:nvSpPr>
        <p:spPr>
          <a:xfrm>
            <a:off x="10328268" y="7002478"/>
            <a:ext cx="3180358" cy="102592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相互排斥</a:t>
            </a:r>
          </a:p>
        </p:txBody>
      </p:sp>
      <p:sp>
        <p:nvSpPr>
          <p:cNvPr id="1048916" name="矛盾规律的含义：任何事物都包含着矛盾，矛盾双方既统一又斗争，由此推动事物运动变化发展。"/>
          <p:cNvSpPr txBox="1"/>
          <p:nvPr/>
        </p:nvSpPr>
        <p:spPr>
          <a:xfrm>
            <a:off x="2084135" y="11352442"/>
            <a:ext cx="15491420" cy="151733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20000"/>
              </a:lnSpc>
              <a:defRPr b="0" sz="4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矛盾规律的含义：任何事物都包含着矛盾，矛盾双方既</a:t>
            </a:r>
            <a:r>
              <a:rPr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统一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又</a:t>
            </a:r>
            <a:r>
              <a:rPr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斗争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endParaRPr dirty="0" lang="en-US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20000"/>
              </a:lnSpc>
              <a:defRPr b="0" sz="4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由此推动事物运动变化发展</a:t>
            </a:r>
          </a:p>
        </p:txBody>
      </p:sp>
      <p:graphicFrame>
        <p:nvGraphicFramePr>
          <p:cNvPr id="4194359" name="图表 12"/>
          <p:cNvGraphicFramePr>
            <a:graphicFrameLocks/>
          </p:cNvGraphicFramePr>
          <p:nvPr/>
        </p:nvGraphicFramePr>
        <p:xfrm>
          <a:off x="19171920" y="-23174"/>
          <a:ext cx="5212080" cy="31016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917" name="第一节 物质世界和实践"/>
          <p:cNvSpPr txBox="1"/>
          <p:nvPr/>
        </p:nvSpPr>
        <p:spPr>
          <a:xfrm>
            <a:off x="384756" y="0"/>
            <a:ext cx="3824765" cy="595035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32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1.2.2.1</a:t>
            </a:r>
            <a:r>
              <a:rPr altLang="en-US" b="0" dirty="0" sz="32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对立统一规律</a:t>
            </a:r>
            <a:endParaRPr b="0" dirty="0" sz="32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0" name="2.矛盾的基本属性：同一性和斗争性（选择题）"/>
          <p:cNvSpPr txBox="1"/>
          <p:nvPr/>
        </p:nvSpPr>
        <p:spPr>
          <a:xfrm>
            <a:off x="2611526" y="3498779"/>
            <a:ext cx="15212498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2.矛盾的基本属性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同一性和斗争性</a:t>
            </a:r>
            <a:r>
              <a:rPr dirty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（选择题）  </a:t>
            </a:r>
          </a:p>
        </p:txBody>
      </p:sp>
      <p:pic>
        <p:nvPicPr>
          <p:cNvPr id="2097193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16405691" y="5632761"/>
            <a:ext cx="6989755" cy="4974105"/>
          </a:xfrm>
          <a:prstGeom prst="rect"/>
          <a:ln w="12700">
            <a:miter lim="400000"/>
          </a:ln>
        </p:spPr>
      </p:pic>
      <p:sp>
        <p:nvSpPr>
          <p:cNvPr id="1048921" name="斗争"/>
          <p:cNvSpPr txBox="1"/>
          <p:nvPr/>
        </p:nvSpPr>
        <p:spPr>
          <a:xfrm>
            <a:off x="3116263" y="8580238"/>
            <a:ext cx="1641475" cy="102592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斗争</a:t>
            </a:r>
          </a:p>
        </p:txBody>
      </p:sp>
      <p:sp>
        <p:nvSpPr>
          <p:cNvPr id="1048922" name="统一"/>
          <p:cNvSpPr txBox="1"/>
          <p:nvPr/>
        </p:nvSpPr>
        <p:spPr>
          <a:xfrm>
            <a:off x="3174343" y="6386261"/>
            <a:ext cx="1641475" cy="102592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统一</a:t>
            </a:r>
          </a:p>
        </p:txBody>
      </p:sp>
      <p:sp>
        <p:nvSpPr>
          <p:cNvPr id="1048923" name="箭头"/>
          <p:cNvSpPr/>
          <p:nvPr/>
        </p:nvSpPr>
        <p:spPr>
          <a:xfrm>
            <a:off x="5359400" y="6331198"/>
            <a:ext cx="1270000" cy="1053604"/>
          </a:xfrm>
          <a:prstGeom prst="rightArrow">
            <a:avLst>
              <a:gd name="adj1" fmla="val 32000"/>
              <a:gd name="adj2" fmla="val 77145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924" name="斗争性"/>
          <p:cNvSpPr txBox="1"/>
          <p:nvPr/>
        </p:nvSpPr>
        <p:spPr>
          <a:xfrm>
            <a:off x="6846343" y="8580238"/>
            <a:ext cx="2410916" cy="102592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斗争性</a:t>
            </a:r>
          </a:p>
        </p:txBody>
      </p:sp>
      <p:sp>
        <p:nvSpPr>
          <p:cNvPr id="1048925" name="箭头"/>
          <p:cNvSpPr/>
          <p:nvPr/>
        </p:nvSpPr>
        <p:spPr>
          <a:xfrm>
            <a:off x="5359400" y="8566398"/>
            <a:ext cx="1270000" cy="1053604"/>
          </a:xfrm>
          <a:prstGeom prst="rightArrow">
            <a:avLst>
              <a:gd name="adj1" fmla="val 32000"/>
              <a:gd name="adj2" fmla="val 77145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926" name="同一性"/>
          <p:cNvSpPr txBox="1"/>
          <p:nvPr/>
        </p:nvSpPr>
        <p:spPr>
          <a:xfrm>
            <a:off x="6846343" y="6345038"/>
            <a:ext cx="2410916" cy="102592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同一性</a:t>
            </a:r>
          </a:p>
        </p:txBody>
      </p:sp>
      <p:sp>
        <p:nvSpPr>
          <p:cNvPr id="1048927" name="相互排斥"/>
          <p:cNvSpPr txBox="1"/>
          <p:nvPr/>
        </p:nvSpPr>
        <p:spPr>
          <a:xfrm>
            <a:off x="9942607" y="8580238"/>
            <a:ext cx="3180358" cy="102592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相互排斥</a:t>
            </a:r>
          </a:p>
        </p:txBody>
      </p:sp>
      <p:sp>
        <p:nvSpPr>
          <p:cNvPr id="1048928" name="相互依存、包含、转化"/>
          <p:cNvSpPr txBox="1"/>
          <p:nvPr/>
        </p:nvSpPr>
        <p:spPr>
          <a:xfrm>
            <a:off x="9829845" y="6345038"/>
            <a:ext cx="5488682" cy="102592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相互依存、转化</a:t>
            </a:r>
          </a:p>
        </p:txBody>
      </p:sp>
      <p:sp>
        <p:nvSpPr>
          <p:cNvPr id="1048929" name="矛盾规律的含义：任何事物都包含着矛盾，矛盾双方既统一又斗争，由此推动事物运动变化发展。"/>
          <p:cNvSpPr txBox="1"/>
          <p:nvPr/>
        </p:nvSpPr>
        <p:spPr>
          <a:xfrm>
            <a:off x="2043008" y="11354293"/>
            <a:ext cx="21257422" cy="841256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20000"/>
              </a:lnSpc>
              <a:defRPr b="0" sz="4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矛盾规律的含义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任何事物都包含着矛盾，矛盾双方既</a:t>
            </a:r>
            <a:r>
              <a:rPr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统一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又</a:t>
            </a:r>
            <a:r>
              <a:rPr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斗争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，由此推动事物运动变化发展</a:t>
            </a:r>
          </a:p>
        </p:txBody>
      </p:sp>
      <p:graphicFrame>
        <p:nvGraphicFramePr>
          <p:cNvPr id="4194360" name="图表 12"/>
          <p:cNvGraphicFramePr>
            <a:graphicFrameLocks/>
          </p:cNvGraphicFramePr>
          <p:nvPr/>
        </p:nvGraphicFramePr>
        <p:xfrm>
          <a:off x="19375256" y="-23173"/>
          <a:ext cx="5008744" cy="2389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930" name="第一节 物质世界和实践"/>
          <p:cNvSpPr txBox="1"/>
          <p:nvPr/>
        </p:nvSpPr>
        <p:spPr>
          <a:xfrm>
            <a:off x="384756" y="0"/>
            <a:ext cx="3824765" cy="595035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32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1.2.2.1</a:t>
            </a:r>
            <a:r>
              <a:rPr altLang="en-US" b="0" dirty="0" sz="32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对立统一规律</a:t>
            </a:r>
            <a:endParaRPr b="0" dirty="0" sz="32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1" name="矛盾的两种基本属性是（ ）…"/>
          <p:cNvSpPr txBox="1"/>
          <p:nvPr/>
        </p:nvSpPr>
        <p:spPr>
          <a:xfrm>
            <a:off x="3054427" y="4215504"/>
            <a:ext cx="8774838" cy="645048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矛盾的两种基本属性是（ ）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同一性和斗争性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统一性和多样性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普遍性和特殊性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一般性和个别性</a:t>
            </a:r>
          </a:p>
        </p:txBody>
      </p:sp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2" name="矛盾的两种基本属性是（ ）…"/>
          <p:cNvSpPr txBox="1"/>
          <p:nvPr/>
        </p:nvSpPr>
        <p:spPr>
          <a:xfrm>
            <a:off x="3054427" y="4215504"/>
            <a:ext cx="9271769" cy="645048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矛盾的两种基本属性是（</a:t>
            </a:r>
            <a:r>
              <a:rPr altLang="zh-CN" dirty="0" lang="en-US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同一性和斗争性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统一性和多样性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普遍性和特殊性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一般性和个别性</a:t>
            </a:r>
          </a:p>
        </p:txBody>
      </p:sp>
    </p:spTree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61" name="图表 1"/>
          <p:cNvGraphicFramePr>
            <a:graphicFrameLocks/>
          </p:cNvGraphicFramePr>
          <p:nvPr/>
        </p:nvGraphicFramePr>
        <p:xfrm>
          <a:off x="1057181" y="1873415"/>
          <a:ext cx="22578673" cy="10096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933" name="第一节 物质世界和实践"/>
          <p:cNvSpPr txBox="1"/>
          <p:nvPr/>
        </p:nvSpPr>
        <p:spPr>
          <a:xfrm>
            <a:off x="384756" y="0"/>
            <a:ext cx="3824765" cy="595035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32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1.2.2.1</a:t>
            </a:r>
            <a:r>
              <a:rPr altLang="en-US" b="0" dirty="0" sz="32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对立统一规律</a:t>
            </a:r>
            <a:endParaRPr b="0" dirty="0" sz="32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4" name="矛盾规律的含义：任何事物都包含着矛盾，矛盾双方既统一又斗争，由此推动事物运动变化发展。"/>
          <p:cNvSpPr txBox="1"/>
          <p:nvPr/>
        </p:nvSpPr>
        <p:spPr>
          <a:xfrm>
            <a:off x="1066142" y="3708236"/>
            <a:ext cx="22808953" cy="859723"/>
          </a:xfrm>
          <a:prstGeom prst="rect"/>
          <a:ln w="12700">
            <a:miter lim="400000"/>
          </a:ln>
        </p:spPr>
        <p:txBody>
          <a:bodyPr anchor="ctr" bIns="50800" lIns="50800" rIns="50800" tIns="50800">
            <a:spAutoFit/>
          </a:bodyPr>
          <a:p>
            <a:pPr algn="l" defTabSz="457200">
              <a:lnSpc>
                <a:spcPct val="120000"/>
              </a:lnSpc>
              <a:defRPr b="0" sz="41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矛盾规律的含义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任何事物都包含着矛盾，矛盾双方既统一又斗争，由此推动</a:t>
            </a:r>
            <a:r>
              <a:rPr b="1"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事物运动变化发展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</a:p>
        </p:txBody>
      </p:sp>
      <p:pic>
        <p:nvPicPr>
          <p:cNvPr id="2097194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9154715" y="6455723"/>
            <a:ext cx="8979806" cy="5425693"/>
          </a:xfrm>
          <a:prstGeom prst="rect"/>
          <a:ln w="12700">
            <a:miter lim="400000"/>
          </a:ln>
        </p:spPr>
      </p:pic>
      <p:sp>
        <p:nvSpPr>
          <p:cNvPr id="1048935" name="谁能替我学习？？"/>
          <p:cNvSpPr/>
          <p:nvPr/>
        </p:nvSpPr>
        <p:spPr>
          <a:xfrm>
            <a:off x="16656911" y="5887013"/>
            <a:ext cx="6812689" cy="2212976"/>
          </a:xfrm>
          <a:custGeom>
            <a:av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39" y="0"/>
                </a:moveTo>
                <a:cubicBezTo>
                  <a:pt x="2482" y="0"/>
                  <a:pt x="2355" y="362"/>
                  <a:pt x="2355" y="810"/>
                </a:cubicBezTo>
                <a:lnTo>
                  <a:pt x="2355" y="17835"/>
                </a:lnTo>
                <a:lnTo>
                  <a:pt x="0" y="21600"/>
                </a:lnTo>
                <a:lnTo>
                  <a:pt x="8353" y="20205"/>
                </a:lnTo>
                <a:lnTo>
                  <a:pt x="21316" y="20205"/>
                </a:lnTo>
                <a:cubicBezTo>
                  <a:pt x="21473" y="20205"/>
                  <a:pt x="21600" y="19843"/>
                  <a:pt x="21600" y="19396"/>
                </a:cubicBezTo>
                <a:lnTo>
                  <a:pt x="21600" y="810"/>
                </a:lnTo>
                <a:cubicBezTo>
                  <a:pt x="21600" y="362"/>
                  <a:pt x="21473" y="0"/>
                  <a:pt x="21316" y="0"/>
                </a:cubicBezTo>
                <a:lnTo>
                  <a:pt x="2639" y="0"/>
                </a:lnTo>
                <a:close/>
              </a:path>
            </a:pathLst>
          </a:cu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51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谁能替我学习？？</a:t>
            </a:r>
          </a:p>
        </p:txBody>
      </p:sp>
      <p:sp>
        <p:nvSpPr>
          <p:cNvPr id="1048936" name="内部矛盾"/>
          <p:cNvSpPr txBox="1"/>
          <p:nvPr/>
        </p:nvSpPr>
        <p:spPr>
          <a:xfrm>
            <a:off x="2932262" y="6406683"/>
            <a:ext cx="2923877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5500"/>
            </a:lvl1pPr>
          </a:lstStyle>
          <a:p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内部矛盾</a:t>
            </a:r>
          </a:p>
        </p:txBody>
      </p:sp>
      <p:sp>
        <p:nvSpPr>
          <p:cNvPr id="1048937" name="外部矛盾"/>
          <p:cNvSpPr txBox="1"/>
          <p:nvPr/>
        </p:nvSpPr>
        <p:spPr>
          <a:xfrm>
            <a:off x="2932262" y="8977094"/>
            <a:ext cx="2923877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5500"/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外部矛盾</a:t>
            </a:r>
          </a:p>
        </p:txBody>
      </p:sp>
      <p:graphicFrame>
        <p:nvGraphicFramePr>
          <p:cNvPr id="4194362" name="图表 6"/>
          <p:cNvGraphicFramePr>
            <a:graphicFrameLocks/>
          </p:cNvGraphicFramePr>
          <p:nvPr/>
        </p:nvGraphicFramePr>
        <p:xfrm>
          <a:off x="18958560" y="0"/>
          <a:ext cx="5425440" cy="2987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938" name="第一节 物质世界和实践"/>
          <p:cNvSpPr txBox="1"/>
          <p:nvPr/>
        </p:nvSpPr>
        <p:spPr>
          <a:xfrm>
            <a:off x="384756" y="0"/>
            <a:ext cx="3824765" cy="595035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32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1.2.2.1</a:t>
            </a:r>
            <a:r>
              <a:rPr altLang="en-US" b="0" dirty="0" sz="32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对立统一规律</a:t>
            </a:r>
            <a:endParaRPr b="0" dirty="0" sz="32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9" name="2.内外因（选择题）"/>
          <p:cNvSpPr txBox="1"/>
          <p:nvPr/>
        </p:nvSpPr>
        <p:spPr>
          <a:xfrm>
            <a:off x="2499766" y="3249240"/>
            <a:ext cx="6748642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b="1">
                <a:latin typeface="Microsoft YaHei" charset="-122"/>
                <a:ea typeface="Microsoft YaHei" charset="-122"/>
                <a:cs typeface="Microsoft YaHei" charset="-122"/>
              </a:rPr>
              <a:t>内外因</a:t>
            </a:r>
            <a:r>
              <a:rPr b="1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（选择题）</a:t>
            </a:r>
            <a:r>
              <a:rPr b="1"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</a:p>
        </p:txBody>
      </p:sp>
      <p:sp>
        <p:nvSpPr>
          <p:cNvPr id="1048940" name="内部矛盾"/>
          <p:cNvSpPr txBox="1"/>
          <p:nvPr/>
        </p:nvSpPr>
        <p:spPr>
          <a:xfrm>
            <a:off x="2703662" y="5601121"/>
            <a:ext cx="2923877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5500"/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内部矛盾</a:t>
            </a:r>
          </a:p>
        </p:txBody>
      </p:sp>
      <p:sp>
        <p:nvSpPr>
          <p:cNvPr id="1048941" name="箭头"/>
          <p:cNvSpPr/>
          <p:nvPr/>
        </p:nvSpPr>
        <p:spPr>
          <a:xfrm>
            <a:off x="6019800" y="5601344"/>
            <a:ext cx="1600597" cy="948533"/>
          </a:xfrm>
          <a:prstGeom prst="rightArrow">
            <a:avLst>
              <a:gd name="adj1" fmla="val 32000"/>
              <a:gd name="adj2" fmla="val 8569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942" name="内因"/>
          <p:cNvSpPr txBox="1"/>
          <p:nvPr/>
        </p:nvSpPr>
        <p:spPr>
          <a:xfrm>
            <a:off x="8235379" y="5601121"/>
            <a:ext cx="1513235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5500"/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内因</a:t>
            </a:r>
          </a:p>
        </p:txBody>
      </p:sp>
      <p:sp>
        <p:nvSpPr>
          <p:cNvPr id="1048943" name="外部矛盾"/>
          <p:cNvSpPr txBox="1"/>
          <p:nvPr/>
        </p:nvSpPr>
        <p:spPr>
          <a:xfrm>
            <a:off x="2703662" y="8369721"/>
            <a:ext cx="2923877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5500"/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外部矛盾</a:t>
            </a:r>
          </a:p>
        </p:txBody>
      </p:sp>
      <p:sp>
        <p:nvSpPr>
          <p:cNvPr id="1048944" name="箭头"/>
          <p:cNvSpPr/>
          <p:nvPr/>
        </p:nvSpPr>
        <p:spPr>
          <a:xfrm>
            <a:off x="10258763" y="8344251"/>
            <a:ext cx="1600597" cy="1053605"/>
          </a:xfrm>
          <a:prstGeom prst="rightArrow">
            <a:avLst>
              <a:gd name="adj1" fmla="val 32000"/>
              <a:gd name="adj2" fmla="val 77145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945" name="外因"/>
          <p:cNvSpPr txBox="1"/>
          <p:nvPr/>
        </p:nvSpPr>
        <p:spPr>
          <a:xfrm>
            <a:off x="8235379" y="8369721"/>
            <a:ext cx="1513235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5500"/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外因</a:t>
            </a:r>
          </a:p>
        </p:txBody>
      </p:sp>
      <p:pic>
        <p:nvPicPr>
          <p:cNvPr id="2097195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15101445" y="5601121"/>
            <a:ext cx="8547622" cy="5188799"/>
          </a:xfrm>
          <a:prstGeom prst="rect"/>
          <a:ln w="12700">
            <a:miter lim="400000"/>
          </a:ln>
        </p:spPr>
      </p:pic>
      <p:graphicFrame>
        <p:nvGraphicFramePr>
          <p:cNvPr id="4194363" name="图表 9"/>
          <p:cNvGraphicFramePr>
            <a:graphicFrameLocks/>
          </p:cNvGraphicFramePr>
          <p:nvPr/>
        </p:nvGraphicFramePr>
        <p:xfrm>
          <a:off x="17952720" y="-23174"/>
          <a:ext cx="6431280" cy="3955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946" name="箭头"/>
          <p:cNvSpPr/>
          <p:nvPr/>
        </p:nvSpPr>
        <p:spPr>
          <a:xfrm>
            <a:off x="10228237" y="5601344"/>
            <a:ext cx="1600597" cy="948533"/>
          </a:xfrm>
          <a:prstGeom prst="rightArrow">
            <a:avLst>
              <a:gd name="adj1" fmla="val 32000"/>
              <a:gd name="adj2" fmla="val 8569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947" name="内因"/>
          <p:cNvSpPr txBox="1"/>
          <p:nvPr/>
        </p:nvSpPr>
        <p:spPr>
          <a:xfrm>
            <a:off x="12254632" y="5601121"/>
            <a:ext cx="1513235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5500"/>
            </a:lvl1pPr>
          </a:lstStyle>
          <a:p>
            <a:r>
              <a:rPr altLang="en-US" dirty="0" lang="zh-CN">
                <a:latin typeface="Microsoft YaHei" charset="-122"/>
                <a:ea typeface="Microsoft YaHei" charset="-122"/>
                <a:cs typeface="Microsoft YaHei" charset="-122"/>
              </a:rPr>
              <a:t>根据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948" name="箭头"/>
          <p:cNvSpPr/>
          <p:nvPr/>
        </p:nvSpPr>
        <p:spPr>
          <a:xfrm>
            <a:off x="6172200" y="8469808"/>
            <a:ext cx="1600597" cy="1053605"/>
          </a:xfrm>
          <a:prstGeom prst="rightArrow">
            <a:avLst>
              <a:gd name="adj1" fmla="val 32000"/>
              <a:gd name="adj2" fmla="val 77145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949" name="内因"/>
          <p:cNvSpPr txBox="1"/>
          <p:nvPr/>
        </p:nvSpPr>
        <p:spPr>
          <a:xfrm>
            <a:off x="12297205" y="8396564"/>
            <a:ext cx="1513235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5500"/>
            </a:lvl1pPr>
          </a:lstStyle>
          <a:p>
            <a:r>
              <a:rPr altLang="en-US" dirty="0" lang="zh-CN">
                <a:latin typeface="Microsoft YaHei" charset="-122"/>
                <a:ea typeface="Microsoft YaHei" charset="-122"/>
                <a:cs typeface="Microsoft YaHei" charset="-122"/>
              </a:rPr>
              <a:t>条件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950" name="第一节 物质世界和实践"/>
          <p:cNvSpPr txBox="1"/>
          <p:nvPr/>
        </p:nvSpPr>
        <p:spPr>
          <a:xfrm>
            <a:off x="384756" y="0"/>
            <a:ext cx="3824765" cy="595035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32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1.2.2.1</a:t>
            </a:r>
            <a:r>
              <a:rPr altLang="en-US" b="0" dirty="0" sz="32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对立统一规律</a:t>
            </a:r>
            <a:endParaRPr b="0" dirty="0" sz="32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第一章：物质世界及其发展规律"/>
          <p:cNvSpPr txBox="1"/>
          <p:nvPr/>
        </p:nvSpPr>
        <p:spPr>
          <a:xfrm>
            <a:off x="5392466" y="2015389"/>
            <a:ext cx="11479104" cy="1467005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第一章</a:t>
            </a:r>
            <a:r>
              <a:rPr altLang="zh-CN" b="0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物质世界及其发展规律</a:t>
            </a:r>
          </a:p>
        </p:txBody>
      </p:sp>
      <p:sp>
        <p:nvSpPr>
          <p:cNvPr id="1048622" name="物质世界和实践"/>
          <p:cNvSpPr txBox="1"/>
          <p:nvPr/>
        </p:nvSpPr>
        <p:spPr>
          <a:xfrm>
            <a:off x="8305397" y="4586497"/>
            <a:ext cx="5398914" cy="1010533"/>
          </a:xfrm>
          <a:prstGeom prst="rect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b="0" sz="5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物质世界和实践</a:t>
            </a:r>
          </a:p>
        </p:txBody>
      </p:sp>
      <p:sp>
        <p:nvSpPr>
          <p:cNvPr id="1048623" name="1"/>
          <p:cNvSpPr/>
          <p:nvPr/>
        </p:nvSpPr>
        <p:spPr>
          <a:xfrm>
            <a:off x="5791200" y="4456763"/>
            <a:ext cx="1270000" cy="1270001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</a:p>
        </p:txBody>
      </p:sp>
      <p:sp>
        <p:nvSpPr>
          <p:cNvPr id="1048624" name="2"/>
          <p:cNvSpPr/>
          <p:nvPr/>
        </p:nvSpPr>
        <p:spPr>
          <a:xfrm>
            <a:off x="5791200" y="6596991"/>
            <a:ext cx="1270000" cy="1270001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</a:p>
        </p:txBody>
      </p:sp>
      <p:sp>
        <p:nvSpPr>
          <p:cNvPr id="1048625" name="物质世界的普遍联系和永恒发展"/>
          <p:cNvSpPr txBox="1"/>
          <p:nvPr/>
        </p:nvSpPr>
        <p:spPr>
          <a:xfrm>
            <a:off x="8197210" y="6726725"/>
            <a:ext cx="10695236" cy="1010533"/>
          </a:xfrm>
          <a:prstGeom prst="rect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b="0" sz="5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物质世界的普遍联系和永恒发展</a:t>
            </a:r>
          </a:p>
        </p:txBody>
      </p:sp>
      <p:sp>
        <p:nvSpPr>
          <p:cNvPr id="1048626" name="3"/>
          <p:cNvSpPr/>
          <p:nvPr/>
        </p:nvSpPr>
        <p:spPr>
          <a:xfrm>
            <a:off x="5791200" y="8737219"/>
            <a:ext cx="1270000" cy="1270001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</a:p>
        </p:txBody>
      </p:sp>
      <p:sp>
        <p:nvSpPr>
          <p:cNvPr id="1048627" name="客观规律性与主观能动性"/>
          <p:cNvSpPr txBox="1"/>
          <p:nvPr/>
        </p:nvSpPr>
        <p:spPr>
          <a:xfrm>
            <a:off x="8217306" y="8866953"/>
            <a:ext cx="8425383" cy="1010533"/>
          </a:xfrm>
          <a:prstGeom prst="rect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b="0" sz="5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客观规律性与主观能动性</a:t>
            </a:r>
          </a:p>
        </p:txBody>
      </p:sp>
      <p:sp>
        <p:nvSpPr>
          <p:cNvPr id="1048628" name="4"/>
          <p:cNvSpPr/>
          <p:nvPr/>
        </p:nvSpPr>
        <p:spPr>
          <a:xfrm>
            <a:off x="5791200" y="11067391"/>
            <a:ext cx="1270000" cy="1270001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</a:p>
        </p:txBody>
      </p:sp>
      <p:sp>
        <p:nvSpPr>
          <p:cNvPr id="1048629" name="解放思想实事求是"/>
          <p:cNvSpPr txBox="1"/>
          <p:nvPr/>
        </p:nvSpPr>
        <p:spPr>
          <a:xfrm>
            <a:off x="8328152" y="11139975"/>
            <a:ext cx="6155531" cy="1010533"/>
          </a:xfrm>
          <a:prstGeom prst="rect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b="0" sz="5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解放思想实事求是</a:t>
            </a:r>
          </a:p>
        </p:txBody>
      </p:sp>
    </p:spTree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3" name="内外因的辩证关系"/>
          <p:cNvSpPr txBox="1"/>
          <p:nvPr/>
        </p:nvSpPr>
        <p:spPr>
          <a:xfrm>
            <a:off x="2614782" y="3406406"/>
            <a:ext cx="12702195" cy="102592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 algn="l" defTabSz="457200">
              <a:defRPr sz="5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 dirty="0" sz="6000">
                <a:latin typeface="Microsoft YaHei" charset="-122"/>
                <a:ea typeface="Microsoft YaHei" charset="-122"/>
                <a:cs typeface="Microsoft YaHei" charset="-122"/>
              </a:rPr>
              <a:t>内外因的辩证关系</a:t>
            </a:r>
            <a:r>
              <a:rPr altLang="zh-CN" b="0" dirty="0" sz="6000" lang="en-US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altLang="en-US" b="0" dirty="0" sz="6000" lang="zh-CN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简答题、论述题</a:t>
            </a:r>
            <a:r>
              <a:rPr altLang="zh-CN" b="0" dirty="0" sz="6000" lang="en-US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b="0" dirty="0" sz="600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</a:p>
        </p:txBody>
      </p:sp>
      <p:sp>
        <p:nvSpPr>
          <p:cNvPr id="1048954" name="1.内因是事物发展变化的根据…"/>
          <p:cNvSpPr txBox="1"/>
          <p:nvPr/>
        </p:nvSpPr>
        <p:spPr>
          <a:xfrm>
            <a:off x="2614782" y="5186816"/>
            <a:ext cx="9149941" cy="3911327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1.</a:t>
            </a:r>
            <a:r>
              <a:rPr b="1"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内因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是事物发展变化的</a:t>
            </a:r>
            <a:r>
              <a:rPr altLang="en-US" dirty="0" lang="zh-CN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（）</a:t>
            </a:r>
            <a:endParaRPr b="1" dirty="0">
              <a:solidFill>
                <a:srgbClr val="CE1C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b="1"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外因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是事物发展变化的</a:t>
            </a:r>
            <a:r>
              <a:rPr altLang="en-US" dirty="0" lang="zh-CN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（）</a:t>
            </a:r>
            <a:endParaRPr b="1" dirty="0">
              <a:solidFill>
                <a:srgbClr val="CE1C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3.</a:t>
            </a:r>
            <a:r>
              <a:rPr b="1"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外因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通过</a:t>
            </a:r>
            <a:r>
              <a:rPr b="1"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内因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而起作用</a:t>
            </a:r>
          </a:p>
        </p:txBody>
      </p:sp>
      <p:pic>
        <p:nvPicPr>
          <p:cNvPr id="2097196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15150057" y="4432328"/>
            <a:ext cx="4895925" cy="4198500"/>
          </a:xfrm>
          <a:prstGeom prst="rect"/>
          <a:ln w="25400">
            <a:solidFill>
              <a:srgbClr val="F3F7F5"/>
            </a:solidFill>
            <a:miter lim="400000"/>
          </a:ln>
          <a:effectLst>
            <a:outerShdw blurRad="50800" dir="3600000" dist="25400" rotWithShape="0">
              <a:srgbClr val="000000">
                <a:alpha val="70000"/>
              </a:srgbClr>
            </a:outerShdw>
          </a:effectLst>
        </p:spPr>
      </p:pic>
      <p:sp>
        <p:nvSpPr>
          <p:cNvPr id="1048955" name="对外开放"/>
          <p:cNvSpPr txBox="1"/>
          <p:nvPr/>
        </p:nvSpPr>
        <p:spPr>
          <a:xfrm>
            <a:off x="12076262" y="9914110"/>
            <a:ext cx="2923877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5500"/>
            </a:lvl1pPr>
          </a:lstStyle>
          <a:p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对外开放</a:t>
            </a:r>
          </a:p>
        </p:txBody>
      </p:sp>
      <p:sp>
        <p:nvSpPr>
          <p:cNvPr id="1048956" name="独立自主，自力更生"/>
          <p:cNvSpPr txBox="1"/>
          <p:nvPr/>
        </p:nvSpPr>
        <p:spPr>
          <a:xfrm>
            <a:off x="17384961" y="9914110"/>
            <a:ext cx="6450484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5500"/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独立自主，自力更生</a:t>
            </a:r>
          </a:p>
        </p:txBody>
      </p:sp>
      <p:sp>
        <p:nvSpPr>
          <p:cNvPr id="1048957" name="第一节 物质世界和实践"/>
          <p:cNvSpPr txBox="1"/>
          <p:nvPr/>
        </p:nvSpPr>
        <p:spPr>
          <a:xfrm>
            <a:off x="384756" y="0"/>
            <a:ext cx="3824765" cy="595035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32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1.2.2.1</a:t>
            </a:r>
            <a:r>
              <a:rPr altLang="en-US" b="0" dirty="0" sz="32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对立统一规律</a:t>
            </a:r>
            <a:endParaRPr b="0" dirty="0" sz="32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4194364" name="图表 9"/>
          <p:cNvGraphicFramePr>
            <a:graphicFrameLocks/>
          </p:cNvGraphicFramePr>
          <p:nvPr/>
        </p:nvGraphicFramePr>
        <p:xfrm>
          <a:off x="17952720" y="-23174"/>
          <a:ext cx="6431280" cy="3955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</p:spTree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8" name="内外因的辩证关系"/>
          <p:cNvSpPr txBox="1"/>
          <p:nvPr/>
        </p:nvSpPr>
        <p:spPr>
          <a:xfrm>
            <a:off x="2614782" y="3406406"/>
            <a:ext cx="12702195" cy="102592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 algn="l" defTabSz="457200">
              <a:defRPr sz="5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b="1" dirty="0" sz="6000">
                <a:latin typeface="Microsoft YaHei" charset="-122"/>
                <a:ea typeface="Microsoft YaHei" charset="-122"/>
                <a:cs typeface="Microsoft YaHei" charset="-122"/>
              </a:rPr>
              <a:t>内外因的辩证关系</a:t>
            </a:r>
            <a:r>
              <a:rPr altLang="zh-CN" dirty="0" sz="6000" lang="en-US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altLang="en-US" dirty="0" sz="6000" lang="zh-CN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简答题、论述题</a:t>
            </a:r>
            <a:r>
              <a:rPr altLang="zh-CN" dirty="0" sz="6000" lang="en-US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dirty="0" sz="600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</a:p>
        </p:txBody>
      </p:sp>
      <p:sp>
        <p:nvSpPr>
          <p:cNvPr id="1048959" name="1.内因是事物发展变化的根据…"/>
          <p:cNvSpPr txBox="1"/>
          <p:nvPr/>
        </p:nvSpPr>
        <p:spPr>
          <a:xfrm>
            <a:off x="2614782" y="5261580"/>
            <a:ext cx="9149941" cy="3761799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1.</a:t>
            </a:r>
            <a:r>
              <a:rPr b="1"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内因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是事物发展变化的</a:t>
            </a:r>
            <a:r>
              <a:rPr b="1"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根据</a:t>
            </a:r>
          </a:p>
          <a:p>
            <a:pPr algn="l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b="1"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外因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是事物发展变化的</a:t>
            </a:r>
            <a:r>
              <a:rPr b="1"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条件</a:t>
            </a:r>
          </a:p>
          <a:p>
            <a:pPr algn="l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3.</a:t>
            </a:r>
            <a:r>
              <a:rPr b="1"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外因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通过</a:t>
            </a:r>
            <a:r>
              <a:rPr b="1"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内因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而起作用</a:t>
            </a:r>
          </a:p>
        </p:txBody>
      </p:sp>
      <p:pic>
        <p:nvPicPr>
          <p:cNvPr id="2097197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15150057" y="4432328"/>
            <a:ext cx="4895925" cy="4198500"/>
          </a:xfrm>
          <a:prstGeom prst="rect"/>
          <a:ln w="25400">
            <a:solidFill>
              <a:srgbClr val="F3F7F5"/>
            </a:solidFill>
            <a:miter lim="400000"/>
          </a:ln>
          <a:effectLst>
            <a:outerShdw blurRad="50800" dir="3600000" dist="25400" rotWithShape="0">
              <a:srgbClr val="000000">
                <a:alpha val="70000"/>
              </a:srgbClr>
            </a:outerShdw>
          </a:effectLst>
        </p:spPr>
      </p:pic>
      <p:sp>
        <p:nvSpPr>
          <p:cNvPr id="1048960" name="对外开放"/>
          <p:cNvSpPr txBox="1"/>
          <p:nvPr/>
        </p:nvSpPr>
        <p:spPr>
          <a:xfrm>
            <a:off x="12076262" y="9914110"/>
            <a:ext cx="2923877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5500"/>
            </a:lvl1pPr>
          </a:lstStyle>
          <a:p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对外开放</a:t>
            </a:r>
          </a:p>
        </p:txBody>
      </p:sp>
      <p:sp>
        <p:nvSpPr>
          <p:cNvPr id="1048961" name="独立自主，自力更生"/>
          <p:cNvSpPr txBox="1"/>
          <p:nvPr/>
        </p:nvSpPr>
        <p:spPr>
          <a:xfrm>
            <a:off x="17384961" y="9914110"/>
            <a:ext cx="6450484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5500"/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独立自主，自力更生</a:t>
            </a:r>
          </a:p>
        </p:txBody>
      </p:sp>
      <p:sp>
        <p:nvSpPr>
          <p:cNvPr id="1048962" name="内因"/>
          <p:cNvSpPr txBox="1"/>
          <p:nvPr/>
        </p:nvSpPr>
        <p:spPr>
          <a:xfrm>
            <a:off x="20045982" y="11565110"/>
            <a:ext cx="1513235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55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内因</a:t>
            </a:r>
          </a:p>
        </p:txBody>
      </p:sp>
      <p:sp>
        <p:nvSpPr>
          <p:cNvPr id="1048963" name="外因"/>
          <p:cNvSpPr txBox="1"/>
          <p:nvPr/>
        </p:nvSpPr>
        <p:spPr>
          <a:xfrm>
            <a:off x="12781582" y="11565110"/>
            <a:ext cx="1513235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55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外因</a:t>
            </a:r>
          </a:p>
        </p:txBody>
      </p:sp>
      <p:sp>
        <p:nvSpPr>
          <p:cNvPr id="1048964" name="第一节 物质世界和实践"/>
          <p:cNvSpPr txBox="1"/>
          <p:nvPr/>
        </p:nvSpPr>
        <p:spPr>
          <a:xfrm>
            <a:off x="384756" y="0"/>
            <a:ext cx="3824765" cy="595035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32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1.2.2.1</a:t>
            </a:r>
            <a:r>
              <a:rPr altLang="en-US" b="0" dirty="0" sz="32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对立统一规律</a:t>
            </a:r>
            <a:endParaRPr b="0" dirty="0" sz="32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4194365" name="图表 10"/>
          <p:cNvGraphicFramePr>
            <a:graphicFrameLocks/>
          </p:cNvGraphicFramePr>
          <p:nvPr/>
        </p:nvGraphicFramePr>
        <p:xfrm>
          <a:off x="17952720" y="-23174"/>
          <a:ext cx="6431280" cy="3955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</p:spTree>
  </p:cSld>
  <p:clrMapOvr>
    <a:masterClrMapping/>
  </p:clrMapOvr>
  <p:transition spd="med"/>
  <p:timing>
    <p:tnLst>
      <p:par>
        <p:cTn dur="indefinite" fill="hold" id="1" nodeType="tmRoot" restart="never">
          <p:childTnLst>
            <p:seq concurrent="1" prevAc="none" nextAc="seek">
              <p:cTn dur="indefinite" fill="hold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6"/>
                                        <p:tgtEl>
                                          <p:spTgt spid="1048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7"/>
                                        <p:tgtEl>
                                          <p:spTgt spid="10489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8"/>
                                        <p:tgtEl>
                                          <p:spTgt spid="10489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12"/>
                                        <p:tgtEl>
                                          <p:spTgt spid="1048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13"/>
                                        <p:tgtEl>
                                          <p:spTgt spid="10489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14"/>
                                        <p:tgtEl>
                                          <p:spTgt spid="10489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62" grpId="0" animBg="1" advAuto="0"/>
      <p:bldP spid="1048963" grpId="0" animBg="1" advAuto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5" name="我们党制定和执行独立自主、自力更生以及对外开放方针的理论基础是（ ）…"/>
          <p:cNvSpPr txBox="1"/>
          <p:nvPr/>
        </p:nvSpPr>
        <p:spPr>
          <a:xfrm>
            <a:off x="715780" y="3910256"/>
            <a:ext cx="23586585" cy="645048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我们党制定和执行独立自主、自力更生以及对外开放方针的理论基础是（ ）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矛盾的同一性和斗争性辩证关系的原理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事物发展的内因和外因辩证关系的原理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矛盾的普遍性和特殊性辩证关系的原理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事物发展的量变和质变辩证关系的原理</a:t>
            </a:r>
          </a:p>
        </p:txBody>
      </p:sp>
    </p:spTree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6" name="我们党制定和执行独立自主、自力更生以及对外开放方针的理论基础是（ ）…"/>
          <p:cNvSpPr txBox="1"/>
          <p:nvPr/>
        </p:nvSpPr>
        <p:spPr>
          <a:xfrm>
            <a:off x="715780" y="3910256"/>
            <a:ext cx="24029014" cy="645048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我们党制定和执行独立自主、自力更生以及对外开放方针的理论基础是（</a:t>
            </a:r>
            <a:r>
              <a:rPr altLang="zh-CN" dirty="0" lang="en-US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）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矛盾的同一性和斗争性辩证关系的原理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事物发展的内因和外因辩证关系的原理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矛盾的普遍性和特殊性辩证关系的原理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事物发展的量变和质变辩证关系的原理</a:t>
            </a:r>
          </a:p>
        </p:txBody>
      </p:sp>
    </p:spTree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66" name="图表 1"/>
          <p:cNvGraphicFramePr>
            <a:graphicFrameLocks/>
          </p:cNvGraphicFramePr>
          <p:nvPr/>
        </p:nvGraphicFramePr>
        <p:xfrm>
          <a:off x="1057181" y="1873415"/>
          <a:ext cx="22578673" cy="10096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967" name="第一节 物质世界和实践"/>
          <p:cNvSpPr txBox="1"/>
          <p:nvPr/>
        </p:nvSpPr>
        <p:spPr>
          <a:xfrm>
            <a:off x="384756" y="0"/>
            <a:ext cx="3824765" cy="595035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32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1.2.2.1</a:t>
            </a:r>
            <a:r>
              <a:rPr altLang="en-US" b="0" dirty="0" sz="32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对立统一规律</a:t>
            </a:r>
            <a:endParaRPr b="0" dirty="0" sz="32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8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355598" y="5018676"/>
            <a:ext cx="15672804" cy="4623150"/>
          </a:xfrm>
          <a:prstGeom prst="rect"/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第一章：物质世界及其发展规律"/>
          <p:cNvSpPr txBox="1"/>
          <p:nvPr/>
        </p:nvSpPr>
        <p:spPr>
          <a:xfrm>
            <a:off x="5392466" y="2015389"/>
            <a:ext cx="11479104" cy="1467005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第一章</a:t>
            </a:r>
            <a:r>
              <a:rPr altLang="zh-CN" b="0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物质世界及其发展规律</a:t>
            </a:r>
          </a:p>
        </p:txBody>
      </p:sp>
      <p:sp>
        <p:nvSpPr>
          <p:cNvPr id="1048631" name="物质世界和实践"/>
          <p:cNvSpPr txBox="1"/>
          <p:nvPr/>
        </p:nvSpPr>
        <p:spPr>
          <a:xfrm>
            <a:off x="8305397" y="4586497"/>
            <a:ext cx="5398914" cy="1010533"/>
          </a:xfrm>
          <a:prstGeom prst="rect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b="0" sz="5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物质世界和实践</a:t>
            </a:r>
          </a:p>
        </p:txBody>
      </p:sp>
      <p:sp>
        <p:nvSpPr>
          <p:cNvPr id="1048632" name="1"/>
          <p:cNvSpPr/>
          <p:nvPr/>
        </p:nvSpPr>
        <p:spPr>
          <a:xfrm>
            <a:off x="5791200" y="4456763"/>
            <a:ext cx="1270000" cy="1270001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</a:p>
        </p:txBody>
      </p:sp>
      <p:sp>
        <p:nvSpPr>
          <p:cNvPr id="1048633" name="2"/>
          <p:cNvSpPr/>
          <p:nvPr/>
        </p:nvSpPr>
        <p:spPr>
          <a:xfrm>
            <a:off x="5791200" y="6596991"/>
            <a:ext cx="1270000" cy="1270001"/>
          </a:xfrm>
          <a:prstGeom prst="ellipse"/>
          <a:solidFill>
            <a:srgbClr val="D5D5D5"/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</a:p>
        </p:txBody>
      </p:sp>
      <p:sp>
        <p:nvSpPr>
          <p:cNvPr id="1048634" name="物质世界的普遍联系和永恒发展"/>
          <p:cNvSpPr txBox="1"/>
          <p:nvPr/>
        </p:nvSpPr>
        <p:spPr>
          <a:xfrm>
            <a:off x="8197210" y="6726725"/>
            <a:ext cx="10695236" cy="1010533"/>
          </a:xfrm>
          <a:prstGeom prst="rect"/>
          <a:solidFill>
            <a:srgbClr val="D5D5D5"/>
          </a:solidFill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b="0" sz="5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物质世界的普遍联系和永恒发展</a:t>
            </a:r>
          </a:p>
        </p:txBody>
      </p:sp>
      <p:sp>
        <p:nvSpPr>
          <p:cNvPr id="1048635" name="3"/>
          <p:cNvSpPr/>
          <p:nvPr/>
        </p:nvSpPr>
        <p:spPr>
          <a:xfrm>
            <a:off x="5791200" y="8737219"/>
            <a:ext cx="1270000" cy="1270001"/>
          </a:xfrm>
          <a:prstGeom prst="ellipse"/>
          <a:solidFill>
            <a:srgbClr val="D5D5D5"/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</a:p>
        </p:txBody>
      </p:sp>
      <p:sp>
        <p:nvSpPr>
          <p:cNvPr id="1048636" name="客观规律性与主观能动性"/>
          <p:cNvSpPr txBox="1"/>
          <p:nvPr/>
        </p:nvSpPr>
        <p:spPr>
          <a:xfrm>
            <a:off x="8217306" y="8866953"/>
            <a:ext cx="8425383" cy="1010533"/>
          </a:xfrm>
          <a:prstGeom prst="rect"/>
          <a:solidFill>
            <a:srgbClr val="D5D5D5"/>
          </a:solidFill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b="0" sz="5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客观规律性与主观能动性</a:t>
            </a:r>
          </a:p>
        </p:txBody>
      </p:sp>
      <p:sp>
        <p:nvSpPr>
          <p:cNvPr id="1048637" name="4"/>
          <p:cNvSpPr/>
          <p:nvPr/>
        </p:nvSpPr>
        <p:spPr>
          <a:xfrm>
            <a:off x="5791200" y="11067391"/>
            <a:ext cx="1270000" cy="1270001"/>
          </a:xfrm>
          <a:prstGeom prst="ellipse"/>
          <a:solidFill>
            <a:srgbClr val="D5D5D5"/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</a:p>
        </p:txBody>
      </p:sp>
      <p:sp>
        <p:nvSpPr>
          <p:cNvPr id="1048638" name="解放思想实事求是"/>
          <p:cNvSpPr txBox="1"/>
          <p:nvPr/>
        </p:nvSpPr>
        <p:spPr>
          <a:xfrm>
            <a:off x="8328152" y="11139975"/>
            <a:ext cx="6155531" cy="1010533"/>
          </a:xfrm>
          <a:prstGeom prst="rect"/>
          <a:solidFill>
            <a:srgbClr val="D5D5D5"/>
          </a:solidFill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b="0" sz="5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解放思想实事求是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物质"/>
          <p:cNvSpPr/>
          <p:nvPr/>
        </p:nvSpPr>
        <p:spPr>
          <a:xfrm>
            <a:off x="4241800" y="5867400"/>
            <a:ext cx="6389490" cy="3879255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9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物质</a:t>
            </a:r>
          </a:p>
        </p:txBody>
      </p:sp>
      <p:pic>
        <p:nvPicPr>
          <p:cNvPr id="2097161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14738120" y="3093169"/>
            <a:ext cx="5256374" cy="9427716"/>
          </a:xfrm>
          <a:prstGeom prst="rect"/>
          <a:ln w="12700">
            <a:miter lim="400000"/>
          </a:ln>
        </p:spPr>
      </p:pic>
      <p:graphicFrame>
        <p:nvGraphicFramePr>
          <p:cNvPr id="4194306" name="图表 4"/>
          <p:cNvGraphicFramePr>
            <a:graphicFrameLocks/>
          </p:cNvGraphicFramePr>
          <p:nvPr/>
        </p:nvGraphicFramePr>
        <p:xfrm>
          <a:off x="17548167" y="16167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641" name="第一节 物质世界和实践"/>
          <p:cNvSpPr txBox="1"/>
          <p:nvPr/>
        </p:nvSpPr>
        <p:spPr>
          <a:xfrm>
            <a:off x="332076" y="161670"/>
            <a:ext cx="7819448" cy="47192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24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1.1.1.2</a:t>
            </a:r>
            <a:r>
              <a:rPr b="0" dirty="0" sz="2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物质</a:t>
            </a:r>
            <a:r>
              <a:rPr altLang="en-US" b="0" dirty="0" sz="24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是不依赖于意识又能为意识所反映的客观实在</a:t>
            </a:r>
            <a:endParaRPr b="0" dirty="0" sz="2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不依赖于感觉存在"/>
          <p:cNvSpPr txBox="1"/>
          <p:nvPr/>
        </p:nvSpPr>
        <p:spPr>
          <a:xfrm>
            <a:off x="2766218" y="6697538"/>
            <a:ext cx="5745163" cy="948978"/>
          </a:xfrm>
          <a:prstGeom prst="rect"/>
          <a:ln w="508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5500"/>
            </a:lvl1pPr>
          </a:lstStyle>
          <a:p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不依赖于感觉存在</a:t>
            </a:r>
          </a:p>
        </p:txBody>
      </p:sp>
      <p:sp>
        <p:nvSpPr>
          <p:cNvPr id="1048643" name="通过感觉感知…"/>
          <p:cNvSpPr txBox="1"/>
          <p:nvPr/>
        </p:nvSpPr>
        <p:spPr>
          <a:xfrm>
            <a:off x="16724907" y="6274346"/>
            <a:ext cx="5745163" cy="1795363"/>
          </a:xfrm>
          <a:prstGeom prst="rect"/>
          <a:ln w="508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anchor="ctr" bIns="50800" lIns="50800" rIns="50800" tIns="50800" wrap="none">
            <a:spAutoFit/>
          </a:bodyPr>
          <a:p>
            <a:pPr>
              <a:defRPr sz="55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通过感觉感知</a:t>
            </a:r>
          </a:p>
          <a:p>
            <a:pPr>
              <a:defRPr sz="55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复写、摄影和反映</a:t>
            </a:r>
          </a:p>
        </p:txBody>
      </p:sp>
      <p:sp>
        <p:nvSpPr>
          <p:cNvPr id="1048644" name="物质的唯一特性：客观实在性"/>
          <p:cNvSpPr txBox="1"/>
          <p:nvPr/>
        </p:nvSpPr>
        <p:spPr>
          <a:xfrm>
            <a:off x="7619603" y="11193338"/>
            <a:ext cx="9997083" cy="948978"/>
          </a:xfrm>
          <a:prstGeom prst="rect"/>
          <a:ln w="508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anchor="ctr" bIns="50800" lIns="50800" rIns="50800" tIns="50800">
            <a:spAutoFit/>
          </a:bodyPr>
          <a:lstStyle>
            <a:lvl1pPr>
              <a:defRPr sz="5500"/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物质的唯一特性</a:t>
            </a:r>
            <a:r>
              <a:rPr altLang="zh-CN" b="0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客观实在性</a:t>
            </a:r>
          </a:p>
        </p:txBody>
      </p:sp>
      <p:pic>
        <p:nvPicPr>
          <p:cNvPr id="2097162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10692052" y="3717429"/>
            <a:ext cx="3852186" cy="6909197"/>
          </a:xfrm>
          <a:prstGeom prst="rect"/>
          <a:ln w="12700">
            <a:miter lim="400000"/>
          </a:ln>
        </p:spPr>
      </p:pic>
      <p:graphicFrame>
        <p:nvGraphicFramePr>
          <p:cNvPr id="4194307" name="图表 6"/>
          <p:cNvGraphicFramePr>
            <a:graphicFrameLocks/>
          </p:cNvGraphicFramePr>
          <p:nvPr/>
        </p:nvGraphicFramePr>
        <p:xfrm>
          <a:off x="17548167" y="16167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645" name="第一节 物质世界和实践"/>
          <p:cNvSpPr txBox="1"/>
          <p:nvPr/>
        </p:nvSpPr>
        <p:spPr>
          <a:xfrm>
            <a:off x="332076" y="161670"/>
            <a:ext cx="7819448" cy="47192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24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1.1.1.2</a:t>
            </a:r>
            <a:r>
              <a:rPr b="0" dirty="0" sz="2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物质</a:t>
            </a:r>
            <a:r>
              <a:rPr altLang="en-US" b="0" dirty="0" sz="24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是不依赖于意识又能为意识所反映的客观实在</a:t>
            </a:r>
            <a:endParaRPr b="0" dirty="0" sz="2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>
    <p:tnLst>
      <p:par>
        <p:cTn dur="indefinite" fill="hold" id="1" nodeType="tmRoot" restart="never">
          <p:childTnLst>
            <p:seq concurrent="1" prevAc="none" nextAc="seek">
              <p:cTn dur="indefinite" fill="hold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6"/>
                                        <p:tgtEl>
                                          <p:spTgt spid="1048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7"/>
                                        <p:tgtEl>
                                          <p:spTgt spid="10486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8"/>
                                        <p:tgtEl>
                                          <p:spTgt spid="10486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12"/>
                                        <p:tgtEl>
                                          <p:spTgt spid="1048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13"/>
                                        <p:tgtEl>
                                          <p:spTgt spid="10486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14"/>
                                        <p:tgtEl>
                                          <p:spTgt spid="10486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18"/>
                                        <p:tgtEl>
                                          <p:spTgt spid="1048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19"/>
                                        <p:tgtEl>
                                          <p:spTgt spid="10486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20"/>
                                        <p:tgtEl>
                                          <p:spTgt spid="10486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42" grpId="0" animBg="1" advAuto="0"/>
      <p:bldP spid="1048643" grpId="0" animBg="1" advAuto="0"/>
      <p:bldP spid="1048644" grpId="0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物质含义和意义（简答题）"/>
          <p:cNvSpPr txBox="1"/>
          <p:nvPr/>
        </p:nvSpPr>
        <p:spPr>
          <a:xfrm>
            <a:off x="2958685" y="2930950"/>
            <a:ext cx="8566448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>
              <a:defRPr sz="55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物质含义和意义</a:t>
            </a:r>
            <a:r>
              <a:rPr b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（简答题）</a:t>
            </a:r>
          </a:p>
        </p:txBody>
      </p:sp>
      <p:sp>
        <p:nvSpPr>
          <p:cNvPr id="1048649" name="含义…"/>
          <p:cNvSpPr txBox="1"/>
          <p:nvPr/>
        </p:nvSpPr>
        <p:spPr>
          <a:xfrm>
            <a:off x="397801" y="5460854"/>
            <a:ext cx="9079409" cy="279429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>
              <a:lnSpc>
                <a:spcPct val="120000"/>
              </a:lnSpc>
              <a:defRPr sz="50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含义</a:t>
            </a:r>
          </a:p>
          <a:p>
            <a:pPr algn="l">
              <a:lnSpc>
                <a:spcPct val="120000"/>
              </a:lnSpc>
              <a:defRPr sz="50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物质</a:t>
            </a:r>
            <a:r>
              <a:rPr b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不依赖</a:t>
            </a: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于我们的感觉而存在</a:t>
            </a:r>
          </a:p>
          <a:p>
            <a:pPr algn="l">
              <a:lnSpc>
                <a:spcPct val="120000"/>
              </a:lnSpc>
              <a:defRPr sz="5000"/>
            </a:pPr>
            <a:endParaRPr b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650" name="箭头"/>
          <p:cNvSpPr/>
          <p:nvPr/>
        </p:nvSpPr>
        <p:spPr>
          <a:xfrm>
            <a:off x="9676102" y="5892800"/>
            <a:ext cx="5657652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651" name="意义…"/>
          <p:cNvSpPr txBox="1"/>
          <p:nvPr/>
        </p:nvSpPr>
        <p:spPr>
          <a:xfrm>
            <a:off x="16201573" y="5592319"/>
            <a:ext cx="6166753" cy="187096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>
              <a:lnSpc>
                <a:spcPct val="120000"/>
              </a:lnSpc>
              <a:defRPr sz="50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意义</a:t>
            </a:r>
          </a:p>
          <a:p>
            <a:pPr algn="l">
              <a:lnSpc>
                <a:spcPct val="120000"/>
              </a:lnSpc>
              <a:defRPr sz="50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同</a:t>
            </a:r>
            <a:r>
              <a:rPr b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(         )</a:t>
            </a: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划清了界限</a:t>
            </a:r>
          </a:p>
        </p:txBody>
      </p:sp>
      <p:graphicFrame>
        <p:nvGraphicFramePr>
          <p:cNvPr id="4194308" name="图表 6"/>
          <p:cNvGraphicFramePr>
            <a:graphicFrameLocks/>
          </p:cNvGraphicFramePr>
          <p:nvPr/>
        </p:nvGraphicFramePr>
        <p:xfrm>
          <a:off x="17548167" y="16167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652" name="第一节 物质世界和实践"/>
          <p:cNvSpPr txBox="1"/>
          <p:nvPr/>
        </p:nvSpPr>
        <p:spPr>
          <a:xfrm>
            <a:off x="332076" y="161670"/>
            <a:ext cx="7819448" cy="47192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24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1.1.1.2</a:t>
            </a:r>
            <a:r>
              <a:rPr b="0" dirty="0" sz="2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物质</a:t>
            </a:r>
            <a:r>
              <a:rPr altLang="en-US" b="0" dirty="0" sz="24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是不依赖于意识又能为意识所反映的客观实在</a:t>
            </a:r>
            <a:endParaRPr b="0" dirty="0" sz="2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含义…"/>
          <p:cNvSpPr txBox="1"/>
          <p:nvPr/>
        </p:nvSpPr>
        <p:spPr>
          <a:xfrm>
            <a:off x="397801" y="5460854"/>
            <a:ext cx="9079409" cy="279429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>
              <a:lnSpc>
                <a:spcPct val="120000"/>
              </a:lnSpc>
              <a:defRPr sz="50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含义</a:t>
            </a:r>
          </a:p>
          <a:p>
            <a:pPr algn="l">
              <a:lnSpc>
                <a:spcPct val="120000"/>
              </a:lnSpc>
              <a:defRPr sz="50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物质</a:t>
            </a:r>
            <a:r>
              <a:rPr b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不依赖</a:t>
            </a: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于我们的感觉而存在</a:t>
            </a:r>
          </a:p>
          <a:p>
            <a:pPr algn="l">
              <a:lnSpc>
                <a:spcPct val="120000"/>
              </a:lnSpc>
              <a:defRPr sz="5000"/>
            </a:pPr>
            <a:endParaRPr b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654" name="箭头"/>
          <p:cNvSpPr/>
          <p:nvPr/>
        </p:nvSpPr>
        <p:spPr>
          <a:xfrm>
            <a:off x="9676102" y="5892800"/>
            <a:ext cx="5657652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655" name="意义…"/>
          <p:cNvSpPr txBox="1"/>
          <p:nvPr/>
        </p:nvSpPr>
        <p:spPr>
          <a:xfrm>
            <a:off x="16027647" y="5592319"/>
            <a:ext cx="6514604" cy="187096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>
              <a:lnSpc>
                <a:spcPct val="120000"/>
              </a:lnSpc>
              <a:defRPr sz="50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意义</a:t>
            </a:r>
          </a:p>
          <a:p>
            <a:pPr algn="l">
              <a:lnSpc>
                <a:spcPct val="120000"/>
              </a:lnSpc>
              <a:defRPr sz="50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同</a:t>
            </a:r>
            <a:r>
              <a:rPr b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唯心主义</a:t>
            </a: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划清了界限</a:t>
            </a:r>
          </a:p>
        </p:txBody>
      </p:sp>
      <p:sp>
        <p:nvSpPr>
          <p:cNvPr id="1048656" name="物质含义和意义（简答题）"/>
          <p:cNvSpPr txBox="1"/>
          <p:nvPr/>
        </p:nvSpPr>
        <p:spPr>
          <a:xfrm>
            <a:off x="2958685" y="2930950"/>
            <a:ext cx="8566448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>
              <a:defRPr sz="55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物质含义和意义</a:t>
            </a:r>
            <a:r>
              <a:rPr b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（简答题）</a:t>
            </a:r>
          </a:p>
        </p:txBody>
      </p:sp>
      <p:graphicFrame>
        <p:nvGraphicFramePr>
          <p:cNvPr id="4194309" name="图表 6"/>
          <p:cNvGraphicFramePr>
            <a:graphicFrameLocks/>
          </p:cNvGraphicFramePr>
          <p:nvPr/>
        </p:nvGraphicFramePr>
        <p:xfrm>
          <a:off x="17548167" y="16167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657" name="第一节 物质世界和实践"/>
          <p:cNvSpPr txBox="1"/>
          <p:nvPr/>
        </p:nvSpPr>
        <p:spPr>
          <a:xfrm>
            <a:off x="332076" y="161670"/>
            <a:ext cx="7819448" cy="47192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24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1.1.1.2</a:t>
            </a:r>
            <a:r>
              <a:rPr b="0" dirty="0" sz="2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物质</a:t>
            </a:r>
            <a:r>
              <a:rPr altLang="en-US" b="0" dirty="0" sz="24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是不依赖于意识又能为意识所反映的客观实在</a:t>
            </a:r>
            <a:endParaRPr b="0" dirty="0" sz="2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含义…"/>
          <p:cNvSpPr txBox="1"/>
          <p:nvPr/>
        </p:nvSpPr>
        <p:spPr>
          <a:xfrm>
            <a:off x="220597" y="5664054"/>
            <a:ext cx="14209018" cy="279429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>
              <a:lnSpc>
                <a:spcPct val="120000"/>
              </a:lnSpc>
              <a:defRPr sz="50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含义</a:t>
            </a:r>
          </a:p>
          <a:p>
            <a:pPr algn="l">
              <a:lnSpc>
                <a:spcPct val="120000"/>
              </a:lnSpc>
              <a:defRPr sz="50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物质</a:t>
            </a:r>
            <a:r>
              <a:rPr b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不依赖</a:t>
            </a: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于我们的感觉而存在</a:t>
            </a:r>
          </a:p>
          <a:p>
            <a:pPr algn="l">
              <a:lnSpc>
                <a:spcPct val="120000"/>
              </a:lnSpc>
              <a:defRPr sz="50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人可以通过感觉感知，为感觉所</a:t>
            </a:r>
            <a:r>
              <a:rPr b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复写、摄影和反映</a:t>
            </a:r>
          </a:p>
        </p:txBody>
      </p:sp>
      <p:sp>
        <p:nvSpPr>
          <p:cNvPr id="1048659" name="箭头"/>
          <p:cNvSpPr/>
          <p:nvPr/>
        </p:nvSpPr>
        <p:spPr>
          <a:xfrm>
            <a:off x="10464800" y="5892800"/>
            <a:ext cx="5657652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660" name="意义…"/>
          <p:cNvSpPr txBox="1"/>
          <p:nvPr/>
        </p:nvSpPr>
        <p:spPr>
          <a:xfrm>
            <a:off x="16093238" y="5664054"/>
            <a:ext cx="6739024" cy="279429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>
              <a:lnSpc>
                <a:spcPct val="120000"/>
              </a:lnSpc>
              <a:defRPr sz="50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意义</a:t>
            </a:r>
          </a:p>
          <a:p>
            <a:pPr algn="l">
              <a:lnSpc>
                <a:spcPct val="120000"/>
              </a:lnSpc>
              <a:defRPr sz="50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同</a:t>
            </a:r>
            <a:r>
              <a:rPr b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唯心主义</a:t>
            </a: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划清了界限</a:t>
            </a:r>
          </a:p>
          <a:p>
            <a:pPr algn="l">
              <a:lnSpc>
                <a:spcPct val="120000"/>
              </a:lnSpc>
              <a:defRPr sz="50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同(            )划清了界限</a:t>
            </a:r>
          </a:p>
        </p:txBody>
      </p:sp>
      <p:sp>
        <p:nvSpPr>
          <p:cNvPr id="1048661" name="箭头"/>
          <p:cNvSpPr/>
          <p:nvPr/>
        </p:nvSpPr>
        <p:spPr>
          <a:xfrm>
            <a:off x="14449524" y="7061200"/>
            <a:ext cx="1706662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662" name="物质含义和意义（简答题）"/>
          <p:cNvSpPr txBox="1"/>
          <p:nvPr/>
        </p:nvSpPr>
        <p:spPr>
          <a:xfrm>
            <a:off x="2708936" y="2997339"/>
            <a:ext cx="8566448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>
              <a:defRPr sz="55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物质含义和意义</a:t>
            </a:r>
            <a:r>
              <a:rPr b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（简答题）</a:t>
            </a:r>
          </a:p>
        </p:txBody>
      </p:sp>
      <p:graphicFrame>
        <p:nvGraphicFramePr>
          <p:cNvPr id="4194310" name="图表 7"/>
          <p:cNvGraphicFramePr>
            <a:graphicFrameLocks/>
          </p:cNvGraphicFramePr>
          <p:nvPr/>
        </p:nvGraphicFramePr>
        <p:xfrm>
          <a:off x="17548167" y="16167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663" name="第一节 物质世界和实践"/>
          <p:cNvSpPr txBox="1"/>
          <p:nvPr/>
        </p:nvSpPr>
        <p:spPr>
          <a:xfrm>
            <a:off x="332076" y="161670"/>
            <a:ext cx="7819448" cy="47192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24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1.1.1.2</a:t>
            </a:r>
            <a:r>
              <a:rPr b="0" dirty="0" sz="2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物质</a:t>
            </a:r>
            <a:r>
              <a:rPr altLang="en-US" b="0" dirty="0" sz="24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是不依赖于意识又能为意识所反映的客观实在</a:t>
            </a:r>
            <a:endParaRPr b="0" dirty="0" sz="2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4" name="含义…"/>
          <p:cNvSpPr txBox="1"/>
          <p:nvPr/>
        </p:nvSpPr>
        <p:spPr>
          <a:xfrm>
            <a:off x="245997" y="5202389"/>
            <a:ext cx="14209018" cy="371762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>
              <a:lnSpc>
                <a:spcPct val="120000"/>
              </a:lnSpc>
              <a:defRPr sz="50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含义</a:t>
            </a:r>
          </a:p>
          <a:p>
            <a:pPr algn="l">
              <a:lnSpc>
                <a:spcPct val="120000"/>
              </a:lnSpc>
              <a:defRPr sz="50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物质</a:t>
            </a:r>
            <a:r>
              <a:rPr b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不依赖</a:t>
            </a: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于我们的感觉而存在</a:t>
            </a:r>
          </a:p>
          <a:p>
            <a:pPr algn="l">
              <a:lnSpc>
                <a:spcPct val="120000"/>
              </a:lnSpc>
              <a:defRPr sz="50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人可以通过感觉感知，为感觉所</a:t>
            </a:r>
            <a:r>
              <a:rPr b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复写、摄影和反映</a:t>
            </a:r>
          </a:p>
          <a:p>
            <a:pPr algn="l">
              <a:lnSpc>
                <a:spcPct val="120000"/>
              </a:lnSpc>
              <a:defRPr sz="50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物质的唯一特性是</a:t>
            </a:r>
            <a:r>
              <a:rPr b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                 ）</a:t>
            </a:r>
          </a:p>
        </p:txBody>
      </p:sp>
      <p:sp>
        <p:nvSpPr>
          <p:cNvPr id="1048665" name="箭头"/>
          <p:cNvSpPr/>
          <p:nvPr/>
        </p:nvSpPr>
        <p:spPr>
          <a:xfrm>
            <a:off x="9601200" y="5892800"/>
            <a:ext cx="5657652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666" name="意义…"/>
          <p:cNvSpPr txBox="1"/>
          <p:nvPr/>
        </p:nvSpPr>
        <p:spPr>
          <a:xfrm>
            <a:off x="15202445" y="5202389"/>
            <a:ext cx="9079409" cy="371762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>
              <a:lnSpc>
                <a:spcPct val="120000"/>
              </a:lnSpc>
              <a:defRPr sz="50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意义</a:t>
            </a:r>
          </a:p>
          <a:p>
            <a:pPr algn="l">
              <a:lnSpc>
                <a:spcPct val="120000"/>
              </a:lnSpc>
              <a:defRPr sz="50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同</a:t>
            </a:r>
            <a:r>
              <a:rPr b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唯心主义</a:t>
            </a: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划清了界限</a:t>
            </a:r>
          </a:p>
          <a:p>
            <a:pPr algn="l">
              <a:lnSpc>
                <a:spcPct val="120000"/>
              </a:lnSpc>
              <a:defRPr sz="50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同</a:t>
            </a:r>
            <a:r>
              <a:rPr b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不可知论</a:t>
            </a: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划清了界限</a:t>
            </a:r>
          </a:p>
          <a:p>
            <a:pPr algn="l">
              <a:lnSpc>
                <a:spcPct val="120000"/>
              </a:lnSpc>
              <a:defRPr sz="50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同旧唯物主义</a:t>
            </a:r>
            <a:r>
              <a:rPr b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物质观</a:t>
            </a: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划清了界限</a:t>
            </a:r>
          </a:p>
        </p:txBody>
      </p:sp>
      <p:sp>
        <p:nvSpPr>
          <p:cNvPr id="1048667" name="箭头"/>
          <p:cNvSpPr/>
          <p:nvPr/>
        </p:nvSpPr>
        <p:spPr>
          <a:xfrm>
            <a:off x="14347924" y="6985000"/>
            <a:ext cx="1012528" cy="1270000"/>
          </a:xfrm>
          <a:prstGeom prst="rightArrow">
            <a:avLst>
              <a:gd name="adj1" fmla="val 32000"/>
              <a:gd name="adj2" fmla="val 80274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668" name="箭头"/>
          <p:cNvSpPr/>
          <p:nvPr/>
        </p:nvSpPr>
        <p:spPr>
          <a:xfrm>
            <a:off x="9601200" y="8051800"/>
            <a:ext cx="5657652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669" name="物质含义和意义（简答题）"/>
          <p:cNvSpPr txBox="1"/>
          <p:nvPr/>
        </p:nvSpPr>
        <p:spPr>
          <a:xfrm>
            <a:off x="2681187" y="2964160"/>
            <a:ext cx="8566448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>
              <a:defRPr sz="55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物质含义和意义</a:t>
            </a:r>
            <a:r>
              <a:rPr b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（简答题）</a:t>
            </a:r>
          </a:p>
        </p:txBody>
      </p:sp>
      <p:graphicFrame>
        <p:nvGraphicFramePr>
          <p:cNvPr id="4194311" name="图表 9"/>
          <p:cNvGraphicFramePr>
            <a:graphicFrameLocks/>
          </p:cNvGraphicFramePr>
          <p:nvPr/>
        </p:nvGraphicFramePr>
        <p:xfrm>
          <a:off x="17548167" y="16167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670" name="第一节 物质世界和实践"/>
          <p:cNvSpPr txBox="1"/>
          <p:nvPr/>
        </p:nvSpPr>
        <p:spPr>
          <a:xfrm>
            <a:off x="332076" y="161670"/>
            <a:ext cx="7819448" cy="47192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24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1.1.1.2</a:t>
            </a:r>
            <a:r>
              <a:rPr b="0" dirty="0" sz="2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物质</a:t>
            </a:r>
            <a:r>
              <a:rPr altLang="en-US" b="0" dirty="0" sz="24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是不依赖于意识又能为意识所反映的客观实在</a:t>
            </a:r>
            <a:endParaRPr b="0" dirty="0" sz="2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1" name="含义…"/>
          <p:cNvSpPr txBox="1"/>
          <p:nvPr/>
        </p:nvSpPr>
        <p:spPr>
          <a:xfrm>
            <a:off x="245997" y="5202389"/>
            <a:ext cx="14209018" cy="371762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>
              <a:lnSpc>
                <a:spcPct val="120000"/>
              </a:lnSpc>
              <a:defRPr sz="50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含义</a:t>
            </a:r>
          </a:p>
          <a:p>
            <a:pPr algn="l">
              <a:lnSpc>
                <a:spcPct val="120000"/>
              </a:lnSpc>
              <a:defRPr sz="50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物质</a:t>
            </a:r>
            <a:r>
              <a:rPr b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不依赖</a:t>
            </a: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于我们的感觉而存在</a:t>
            </a:r>
          </a:p>
          <a:p>
            <a:pPr algn="l">
              <a:lnSpc>
                <a:spcPct val="120000"/>
              </a:lnSpc>
              <a:defRPr sz="50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人可以通过感觉感知，为感觉所</a:t>
            </a:r>
            <a:r>
              <a:rPr b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复写、摄影和反映</a:t>
            </a:r>
          </a:p>
          <a:p>
            <a:pPr algn="l">
              <a:lnSpc>
                <a:spcPct val="120000"/>
              </a:lnSpc>
              <a:defRPr sz="50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物质的唯一特性是</a:t>
            </a:r>
            <a:r>
              <a:rPr b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（客观实在性）</a:t>
            </a:r>
          </a:p>
        </p:txBody>
      </p:sp>
      <p:sp>
        <p:nvSpPr>
          <p:cNvPr id="1048672" name="箭头"/>
          <p:cNvSpPr/>
          <p:nvPr/>
        </p:nvSpPr>
        <p:spPr>
          <a:xfrm>
            <a:off x="9601200" y="5892800"/>
            <a:ext cx="5657652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673" name="意义…"/>
          <p:cNvSpPr txBox="1"/>
          <p:nvPr/>
        </p:nvSpPr>
        <p:spPr>
          <a:xfrm>
            <a:off x="15202445" y="5202389"/>
            <a:ext cx="9079409" cy="371762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>
              <a:lnSpc>
                <a:spcPct val="120000"/>
              </a:lnSpc>
              <a:defRPr sz="50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意义</a:t>
            </a:r>
          </a:p>
          <a:p>
            <a:pPr algn="l">
              <a:lnSpc>
                <a:spcPct val="120000"/>
              </a:lnSpc>
              <a:defRPr sz="50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同</a:t>
            </a:r>
            <a:r>
              <a:rPr b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唯心主义</a:t>
            </a: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划清了界限</a:t>
            </a:r>
          </a:p>
          <a:p>
            <a:pPr algn="l">
              <a:lnSpc>
                <a:spcPct val="120000"/>
              </a:lnSpc>
              <a:defRPr sz="50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同</a:t>
            </a:r>
            <a:r>
              <a:rPr b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不可知论</a:t>
            </a: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划清了界限</a:t>
            </a:r>
          </a:p>
          <a:p>
            <a:pPr algn="l">
              <a:lnSpc>
                <a:spcPct val="120000"/>
              </a:lnSpc>
              <a:defRPr sz="50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同旧唯物主义</a:t>
            </a:r>
            <a:r>
              <a:rPr b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物质观</a:t>
            </a: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划清了界限</a:t>
            </a:r>
          </a:p>
        </p:txBody>
      </p:sp>
      <p:sp>
        <p:nvSpPr>
          <p:cNvPr id="1048674" name="箭头"/>
          <p:cNvSpPr/>
          <p:nvPr/>
        </p:nvSpPr>
        <p:spPr>
          <a:xfrm>
            <a:off x="14347924" y="6985000"/>
            <a:ext cx="1012528" cy="1270000"/>
          </a:xfrm>
          <a:prstGeom prst="rightArrow">
            <a:avLst>
              <a:gd name="adj1" fmla="val 32000"/>
              <a:gd name="adj2" fmla="val 80274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675" name="箭头"/>
          <p:cNvSpPr/>
          <p:nvPr/>
        </p:nvSpPr>
        <p:spPr>
          <a:xfrm>
            <a:off x="9601200" y="8051800"/>
            <a:ext cx="5657652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676" name="客观实在性是一切物质的共性"/>
          <p:cNvSpPr/>
          <p:nvPr/>
        </p:nvSpPr>
        <p:spPr>
          <a:xfrm>
            <a:off x="5391149" y="10045701"/>
            <a:ext cx="11511395" cy="2564111"/>
          </a:xfrm>
          <a:prstGeom prst="wedgeEllipseCallout">
            <a:avLst>
              <a:gd name="adj1" fmla="val -38511"/>
              <a:gd name="adj2" fmla="val -99554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客观实在性是一切物质的共性</a:t>
            </a:r>
          </a:p>
        </p:txBody>
      </p:sp>
      <p:sp>
        <p:nvSpPr>
          <p:cNvPr id="1048677" name="物质含义和意义（简答题）"/>
          <p:cNvSpPr txBox="1"/>
          <p:nvPr/>
        </p:nvSpPr>
        <p:spPr>
          <a:xfrm>
            <a:off x="2681187" y="2964160"/>
            <a:ext cx="8566448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>
              <a:defRPr sz="55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物质含义和意义</a:t>
            </a:r>
            <a:r>
              <a:rPr b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（简答题）</a:t>
            </a:r>
          </a:p>
        </p:txBody>
      </p:sp>
      <p:graphicFrame>
        <p:nvGraphicFramePr>
          <p:cNvPr id="4194312" name="图表 9"/>
          <p:cNvGraphicFramePr>
            <a:graphicFrameLocks/>
          </p:cNvGraphicFramePr>
          <p:nvPr/>
        </p:nvGraphicFramePr>
        <p:xfrm>
          <a:off x="17548167" y="16167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678" name="第一节 物质世界和实践"/>
          <p:cNvSpPr txBox="1"/>
          <p:nvPr/>
        </p:nvSpPr>
        <p:spPr>
          <a:xfrm>
            <a:off x="332076" y="161670"/>
            <a:ext cx="7819448" cy="47192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24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1.1.1.2</a:t>
            </a:r>
            <a:r>
              <a:rPr b="0" dirty="0" sz="2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物质</a:t>
            </a:r>
            <a:r>
              <a:rPr altLang="en-US" b="0" dirty="0" sz="24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是不依赖于意识又能为意识所反映的客观实在</a:t>
            </a:r>
            <a:endParaRPr b="0" dirty="0" sz="2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>
    <p:tnLst>
      <p:par>
        <p:cTn dur="indefinite" fill="hold" id="1" nodeType="tmRoot" restart="never">
          <p:childTnLst>
            <p:seq concurrent="1" prevAc="none" nextAc="seek">
              <p:cTn dur="indefinite" fill="hold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6"/>
                                        <p:tgtEl>
                                          <p:spTgt spid="104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7"/>
                                        <p:tgtEl>
                                          <p:spTgt spid="10486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8"/>
                                        <p:tgtEl>
                                          <p:spTgt spid="10486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76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图片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521200" y="0"/>
            <a:ext cx="13576300" cy="13576300"/>
          </a:xfrm>
          <a:prstGeom prst="rect"/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0" name="物质的唯一特性是（ ）…"/>
          <p:cNvSpPr txBox="1"/>
          <p:nvPr/>
        </p:nvSpPr>
        <p:spPr>
          <a:xfrm>
            <a:off x="4059021" y="3962958"/>
            <a:ext cx="7364195" cy="645048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物质的唯一特性是（ ）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广延性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持续性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客观实在性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可知性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1" name="物质的唯一特性是（ ）…"/>
          <p:cNvSpPr txBox="1"/>
          <p:nvPr/>
        </p:nvSpPr>
        <p:spPr>
          <a:xfrm>
            <a:off x="4059021" y="3962958"/>
            <a:ext cx="7835478" cy="645048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物质的唯一特性是（</a:t>
            </a:r>
            <a:r>
              <a:rPr altLang="zh-CN" dirty="0" lang="en-US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广延性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持续性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客观实在性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可知性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2" name="物质定义表明，客观实在性是（ ）…"/>
          <p:cNvSpPr txBox="1"/>
          <p:nvPr/>
        </p:nvSpPr>
        <p:spPr>
          <a:xfrm>
            <a:off x="3258921" y="3937558"/>
            <a:ext cx="10890802" cy="645048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物质定义表明，客观实在性是（ ）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生命物质的共性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自然物质的共性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有形物质的共性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一切物质的共性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3" name="物质定义表明，客观实在性是（ ）…"/>
          <p:cNvSpPr txBox="1"/>
          <p:nvPr/>
        </p:nvSpPr>
        <p:spPr>
          <a:xfrm>
            <a:off x="3258921" y="3937558"/>
            <a:ext cx="11427808" cy="645048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物质定义表明，客观实在性是（</a:t>
            </a:r>
            <a:r>
              <a:rPr altLang="zh-CN" dirty="0" lang="en-US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生命物质的共性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自然物质的共性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有形物质的共性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一切物质的共性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13" name="图表 1"/>
          <p:cNvGraphicFramePr>
            <a:graphicFrameLocks/>
          </p:cNvGraphicFramePr>
          <p:nvPr/>
        </p:nvGraphicFramePr>
        <p:xfrm>
          <a:off x="2082419" y="2429323"/>
          <a:ext cx="20583617" cy="9734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4" name="物质（存在）和意识（思维）有同一性吗？（人类能认识世界吗？）…"/>
          <p:cNvSpPr txBox="1"/>
          <p:nvPr/>
        </p:nvSpPr>
        <p:spPr>
          <a:xfrm>
            <a:off x="1890517" y="4644574"/>
            <a:ext cx="21262231" cy="3761799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物质（存在）和意识（思维）有</a:t>
            </a:r>
            <a:r>
              <a:rPr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同一性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吗？（人类能认识世界吗？）</a:t>
            </a:r>
          </a:p>
          <a:p>
            <a:pPr algn="l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          </a:t>
            </a:r>
          </a:p>
          <a:p>
            <a:pPr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能认识，有同一性           不能认识，没有同一性       </a:t>
            </a:r>
          </a:p>
        </p:txBody>
      </p:sp>
      <p:sp>
        <p:nvSpPr>
          <p:cNvPr id="1048685" name="可知论"/>
          <p:cNvSpPr/>
          <p:nvPr/>
        </p:nvSpPr>
        <p:spPr>
          <a:xfrm>
            <a:off x="5715000" y="9448800"/>
            <a:ext cx="4459685" cy="2290068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可知论</a:t>
            </a:r>
          </a:p>
        </p:txBody>
      </p:sp>
      <p:sp>
        <p:nvSpPr>
          <p:cNvPr id="1048686" name="不可知论"/>
          <p:cNvSpPr/>
          <p:nvPr/>
        </p:nvSpPr>
        <p:spPr>
          <a:xfrm>
            <a:off x="14351000" y="9448800"/>
            <a:ext cx="5106988" cy="2290068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不可知论</a:t>
            </a:r>
          </a:p>
        </p:txBody>
      </p:sp>
      <p:graphicFrame>
        <p:nvGraphicFramePr>
          <p:cNvPr id="4194314" name="图表 5"/>
          <p:cNvGraphicFramePr>
            <a:graphicFrameLocks/>
          </p:cNvGraphicFramePr>
          <p:nvPr/>
        </p:nvGraphicFramePr>
        <p:xfrm>
          <a:off x="14351000" y="0"/>
          <a:ext cx="11450701" cy="3017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687" name="第一节 物质世界和实践"/>
          <p:cNvSpPr txBox="1"/>
          <p:nvPr/>
        </p:nvSpPr>
        <p:spPr>
          <a:xfrm>
            <a:off x="332076" y="161670"/>
            <a:ext cx="7819448" cy="47192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24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1.1.1.2</a:t>
            </a:r>
            <a:r>
              <a:rPr b="0" dirty="0" sz="2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物质</a:t>
            </a:r>
            <a:r>
              <a:rPr altLang="en-US" b="0" dirty="0" sz="24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是不依赖于意识又能为意识所反映的客观实在</a:t>
            </a:r>
            <a:endParaRPr b="0" dirty="0" sz="2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>
    <p:tnLst>
      <p:par>
        <p:cTn dur="indefinite" fill="hold" id="1" nodeType="tmRoot" restart="never">
          <p:childTnLst>
            <p:seq concurrent="1" prevAc="none" nextAc="seek">
              <p:cTn dur="indefinite" fill="hold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5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6"/>
                                        <p:tgtEl>
                                          <p:spTgt spid="104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7"/>
                                        <p:tgtEl>
                                          <p:spTgt spid="10486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8"/>
                                        <p:tgtEl>
                                          <p:spTgt spid="10486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2" id="11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12"/>
                                        <p:tgtEl>
                                          <p:spTgt spid="104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13"/>
                                        <p:tgtEl>
                                          <p:spTgt spid="10486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14"/>
                                        <p:tgtEl>
                                          <p:spTgt spid="10486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85" grpId="1" animBg="1" advAuto="0"/>
      <p:bldP spid="1048686" grpId="2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15" name="图表 1"/>
          <p:cNvGraphicFramePr>
            <a:graphicFrameLocks/>
          </p:cNvGraphicFramePr>
          <p:nvPr/>
        </p:nvGraphicFramePr>
        <p:xfrm>
          <a:off x="2082419" y="2429323"/>
          <a:ext cx="20583617" cy="9734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0" name="文本"/>
          <p:cNvSpPr txBox="1"/>
          <p:nvPr/>
        </p:nvSpPr>
        <p:spPr>
          <a:xfrm>
            <a:off x="2886696" y="6115887"/>
            <a:ext cx="280526" cy="2144626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just" defTabSz="457200">
              <a:lnSpc>
                <a:spcPct val="150000"/>
              </a:lnSpc>
              <a:defRPr b="0" sz="47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50000"/>
              </a:lnSpc>
              <a:defRPr b="0" sz="47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</a:p>
        </p:txBody>
      </p:sp>
      <p:sp>
        <p:nvSpPr>
          <p:cNvPr id="1048691" name="对思维与存在的同一性问题的不同回答区分了（     ）…"/>
          <p:cNvSpPr txBox="1"/>
          <p:nvPr/>
        </p:nvSpPr>
        <p:spPr>
          <a:xfrm>
            <a:off x="3115634" y="5155111"/>
            <a:ext cx="16661612" cy="5031377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just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对思维与存在的同一性问题的不同回答区分了（     ）</a:t>
            </a:r>
          </a:p>
          <a:p>
            <a:pPr algn="just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唯物主义和唯心主义  </a:t>
            </a:r>
          </a:p>
          <a:p>
            <a:pPr algn="just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可知论和不可知论 </a:t>
            </a:r>
          </a:p>
          <a:p>
            <a:pPr algn="just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2" name="文本"/>
          <p:cNvSpPr txBox="1"/>
          <p:nvPr/>
        </p:nvSpPr>
        <p:spPr>
          <a:xfrm>
            <a:off x="2886696" y="6115887"/>
            <a:ext cx="280526" cy="2144626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just" defTabSz="457200">
              <a:lnSpc>
                <a:spcPct val="150000"/>
              </a:lnSpc>
              <a:defRPr b="0" sz="47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50000"/>
              </a:lnSpc>
              <a:defRPr b="0" sz="47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</a:p>
        </p:txBody>
      </p:sp>
      <p:sp>
        <p:nvSpPr>
          <p:cNvPr id="1048693" name="对思维与存在的同一性问题的不同回答区分了（     ）…"/>
          <p:cNvSpPr txBox="1"/>
          <p:nvPr/>
        </p:nvSpPr>
        <p:spPr>
          <a:xfrm>
            <a:off x="2894420" y="5080347"/>
            <a:ext cx="17104041" cy="5180905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just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对思维与存在的同一性问题的不同回答区分了（ </a:t>
            </a:r>
            <a:r>
              <a:rPr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altLang="zh-CN" dirty="0" lang="en-US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  <a:p>
            <a:pPr algn="just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唯物主义和唯心主义  </a:t>
            </a:r>
          </a:p>
          <a:p>
            <a:pPr algn="just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可知论和不可知论 </a:t>
            </a:r>
          </a:p>
          <a:p>
            <a:pPr algn="just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4" name="哲学的基本问题"/>
          <p:cNvSpPr txBox="1"/>
          <p:nvPr/>
        </p:nvSpPr>
        <p:spPr>
          <a:xfrm>
            <a:off x="1839829" y="6724205"/>
            <a:ext cx="4950074" cy="933589"/>
          </a:xfrm>
          <a:prstGeom prst="rect"/>
          <a:ln w="1270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600"/>
            </a:lvl1pPr>
          </a:lstStyle>
          <a:p>
            <a:r>
              <a:rPr b="0" sz="5400">
                <a:latin typeface="Microsoft YaHei" charset="-122"/>
                <a:ea typeface="Microsoft YaHei" charset="-122"/>
                <a:cs typeface="Microsoft YaHei" charset="-122"/>
              </a:rPr>
              <a:t>哲学的基本问题</a:t>
            </a:r>
          </a:p>
        </p:txBody>
      </p:sp>
      <p:sp>
        <p:nvSpPr>
          <p:cNvPr id="1048695" name="物质和意识第一性问题…"/>
          <p:cNvSpPr txBox="1"/>
          <p:nvPr/>
        </p:nvSpPr>
        <p:spPr>
          <a:xfrm>
            <a:off x="8984678" y="5846814"/>
            <a:ext cx="7232750" cy="2595582"/>
          </a:xfrm>
          <a:prstGeom prst="rect"/>
          <a:ln w="1270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anchor="ctr" bIns="50800" lIns="50800" rIns="50800" tIns="50800" wrap="none">
            <a:spAutoFit/>
          </a:bodyPr>
          <a:p>
            <a:pPr>
              <a:defRPr sz="5000"/>
            </a:pPr>
            <a:r>
              <a:rPr b="0" dirty="0" sz="540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b="0" dirty="0" sz="5400" err="1">
                <a:latin typeface="Microsoft YaHei" charset="-122"/>
                <a:ea typeface="Microsoft YaHei" charset="-122"/>
                <a:cs typeface="Microsoft YaHei" charset="-122"/>
              </a:rPr>
              <a:t>物质和意识</a:t>
            </a:r>
            <a:r>
              <a:rPr b="0" dirty="0" sz="5400" err="1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第一性</a:t>
            </a:r>
            <a:r>
              <a:rPr b="0" dirty="0" sz="5400" err="1">
                <a:latin typeface="Microsoft YaHei" charset="-122"/>
                <a:ea typeface="Microsoft YaHei" charset="-122"/>
                <a:cs typeface="Microsoft YaHei" charset="-122"/>
              </a:rPr>
              <a:t>问题</a:t>
            </a:r>
            <a:endParaRPr b="0" dirty="0" sz="540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defRPr sz="5000"/>
            </a:pPr>
            <a:endParaRPr b="0" dirty="0" sz="540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defRPr sz="5000"/>
            </a:pPr>
            <a:r>
              <a:rPr b="0" dirty="0" sz="540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b="0" dirty="0" sz="5400" err="1">
                <a:latin typeface="Microsoft YaHei" charset="-122"/>
                <a:ea typeface="Microsoft YaHei" charset="-122"/>
                <a:cs typeface="Microsoft YaHei" charset="-122"/>
              </a:rPr>
              <a:t>思维和存在</a:t>
            </a:r>
            <a:r>
              <a:rPr b="0" dirty="0" sz="5400" err="1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同一性</a:t>
            </a:r>
            <a:r>
              <a:rPr b="0" dirty="0" sz="5400" err="1">
                <a:latin typeface="Microsoft YaHei" charset="-122"/>
                <a:ea typeface="Microsoft YaHei" charset="-122"/>
                <a:cs typeface="Microsoft YaHei" charset="-122"/>
              </a:rPr>
              <a:t>问题</a:t>
            </a:r>
            <a:endParaRPr b="0" dirty="0" sz="54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696" name="线条"/>
          <p:cNvSpPr/>
          <p:nvPr/>
        </p:nvSpPr>
        <p:spPr>
          <a:xfrm>
            <a:off x="7058073" y="7144605"/>
            <a:ext cx="1706663" cy="1"/>
          </a:xfrm>
          <a:prstGeom prst="line"/>
          <a:ln w="266700">
            <a:solidFill>
              <a:schemeClr val="accent5">
                <a:lumOff val="-29866"/>
              </a:schemeClr>
            </a:solidFill>
            <a:miter lim="400000"/>
            <a:tailEnd type="triangle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 sz="54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697" name="线条"/>
          <p:cNvSpPr/>
          <p:nvPr/>
        </p:nvSpPr>
        <p:spPr>
          <a:xfrm>
            <a:off x="16432747" y="5953761"/>
            <a:ext cx="1706663" cy="0"/>
          </a:xfrm>
          <a:prstGeom prst="line"/>
          <a:ln w="266700">
            <a:solidFill>
              <a:schemeClr val="accent5">
                <a:lumOff val="-29866"/>
              </a:schemeClr>
            </a:solidFill>
            <a:miter lim="400000"/>
            <a:tailEnd type="triangle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 sz="54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698" name="线条"/>
          <p:cNvSpPr/>
          <p:nvPr/>
        </p:nvSpPr>
        <p:spPr>
          <a:xfrm>
            <a:off x="16432747" y="7975601"/>
            <a:ext cx="1706663" cy="0"/>
          </a:xfrm>
          <a:prstGeom prst="line"/>
          <a:ln w="266700">
            <a:solidFill>
              <a:schemeClr val="accent5">
                <a:lumOff val="-29866"/>
              </a:schemeClr>
            </a:solidFill>
            <a:miter lim="400000"/>
            <a:tailEnd type="triangle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 sz="54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699" name="唯物和唯心"/>
          <p:cNvSpPr txBox="1"/>
          <p:nvPr/>
        </p:nvSpPr>
        <p:spPr>
          <a:xfrm>
            <a:off x="18460432" y="5451407"/>
            <a:ext cx="3565079" cy="933589"/>
          </a:xfrm>
          <a:prstGeom prst="rect"/>
          <a:ln w="1270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600"/>
            </a:lvl1pPr>
          </a:lstStyle>
          <a:p>
            <a:r>
              <a:rPr b="0" sz="5400">
                <a:latin typeface="Microsoft YaHei" charset="-122"/>
                <a:ea typeface="Microsoft YaHei" charset="-122"/>
                <a:cs typeface="Microsoft YaHei" charset="-122"/>
              </a:rPr>
              <a:t>唯物和唯心</a:t>
            </a:r>
          </a:p>
        </p:txBody>
      </p:sp>
      <p:sp>
        <p:nvSpPr>
          <p:cNvPr id="1048700" name="可知和不可知"/>
          <p:cNvSpPr txBox="1"/>
          <p:nvPr/>
        </p:nvSpPr>
        <p:spPr>
          <a:xfrm>
            <a:off x="18422284" y="7508807"/>
            <a:ext cx="4257576" cy="933589"/>
          </a:xfrm>
          <a:prstGeom prst="rect"/>
          <a:ln w="1270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600"/>
            </a:lvl1pPr>
          </a:lstStyle>
          <a:p>
            <a:r>
              <a:rPr b="0" sz="5400">
                <a:latin typeface="Microsoft YaHei" charset="-122"/>
                <a:ea typeface="Microsoft YaHei" charset="-122"/>
                <a:cs typeface="Microsoft YaHei" charset="-122"/>
              </a:rPr>
              <a:t>可知和不可知</a:t>
            </a:r>
          </a:p>
        </p:txBody>
      </p:sp>
      <p:sp>
        <p:nvSpPr>
          <p:cNvPr id="1048701" name="第一节 物质世界和实践"/>
          <p:cNvSpPr txBox="1"/>
          <p:nvPr/>
        </p:nvSpPr>
        <p:spPr>
          <a:xfrm>
            <a:off x="2708226" y="860605"/>
            <a:ext cx="7232750" cy="933589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b="0" sz="5400">
                <a:latin typeface="Microsoft YaHei" charset="-122"/>
                <a:ea typeface="Microsoft YaHei" charset="-122"/>
                <a:cs typeface="Microsoft YaHei" charset="-122"/>
              </a:rPr>
              <a:t>第一节 物质世界和实践</a:t>
            </a:r>
          </a:p>
        </p:txBody>
      </p:sp>
      <p:sp>
        <p:nvSpPr>
          <p:cNvPr id="1048702" name="哲学的基本问题"/>
          <p:cNvSpPr txBox="1"/>
          <p:nvPr/>
        </p:nvSpPr>
        <p:spPr>
          <a:xfrm>
            <a:off x="1249599" y="9185049"/>
            <a:ext cx="7027565" cy="2595582"/>
          </a:xfrm>
          <a:prstGeom prst="rect"/>
          <a:ln w="1270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600"/>
            </a:lvl1pPr>
          </a:lstStyle>
          <a:p>
            <a:r>
              <a:rPr altLang="en-US" b="0" dirty="0" sz="5400" lang="zh-CN">
                <a:latin typeface="Microsoft YaHei" charset="-122"/>
                <a:ea typeface="Microsoft YaHei" charset="-122"/>
                <a:cs typeface="Microsoft YaHei" charset="-122"/>
              </a:rPr>
              <a:t>物质和意识的关系问题</a:t>
            </a:r>
            <a:endParaRPr altLang="zh-CN" b="0" dirty="0" sz="5400" lang="en-US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altLang="en-US" b="0" dirty="0" sz="5400" lang="zh-CN">
                <a:latin typeface="Microsoft YaHei" charset="-122"/>
                <a:ea typeface="Microsoft YaHei" charset="-122"/>
                <a:cs typeface="Microsoft YaHei" charset="-122"/>
              </a:rPr>
              <a:t>或</a:t>
            </a:r>
            <a:endParaRPr altLang="zh-CN" b="0" dirty="0" sz="5400" lang="en-US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altLang="en-US" b="0" dirty="0" sz="5400" lang="zh-CN">
                <a:latin typeface="Microsoft YaHei" charset="-122"/>
                <a:ea typeface="Microsoft YaHei" charset="-122"/>
                <a:cs typeface="Microsoft YaHei" charset="-122"/>
              </a:rPr>
              <a:t>思维和存在的关系问题</a:t>
            </a:r>
            <a:endParaRPr b="0" dirty="0" sz="54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703" name="第一节 物质世界和实践"/>
          <p:cNvSpPr txBox="1"/>
          <p:nvPr/>
        </p:nvSpPr>
        <p:spPr>
          <a:xfrm>
            <a:off x="332076" y="161670"/>
            <a:ext cx="7819448" cy="47192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24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1.1.1.2</a:t>
            </a:r>
            <a:r>
              <a:rPr b="0" dirty="0" sz="2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物质</a:t>
            </a:r>
            <a:r>
              <a:rPr altLang="en-US" b="0" dirty="0" sz="24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是不依赖于意识又能为意识所反映的客观实在</a:t>
            </a:r>
            <a:endParaRPr b="0" dirty="0" sz="2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图片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5067300" y="304800"/>
            <a:ext cx="12992100" cy="12992100"/>
          </a:xfrm>
          <a:prstGeom prst="rect"/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16" name="图表 1"/>
          <p:cNvGraphicFramePr>
            <a:graphicFrameLocks/>
          </p:cNvGraphicFramePr>
          <p:nvPr/>
        </p:nvGraphicFramePr>
        <p:xfrm>
          <a:off x="1223438" y="2152232"/>
          <a:ext cx="22661798" cy="9679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6" name="动"/>
          <p:cNvSpPr/>
          <p:nvPr/>
        </p:nvSpPr>
        <p:spPr>
          <a:xfrm>
            <a:off x="3201441" y="5131941"/>
            <a:ext cx="5687518" cy="3452118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8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动</a:t>
            </a:r>
          </a:p>
        </p:txBody>
      </p:sp>
      <p:sp>
        <p:nvSpPr>
          <p:cNvPr id="1048707" name="静"/>
          <p:cNvSpPr/>
          <p:nvPr/>
        </p:nvSpPr>
        <p:spPr>
          <a:xfrm>
            <a:off x="13970000" y="5131941"/>
            <a:ext cx="5687517" cy="3452118"/>
          </a:xfrm>
          <a:prstGeom prst="ellipse"/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8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静</a:t>
            </a:r>
          </a:p>
        </p:txBody>
      </p:sp>
      <p:pic>
        <p:nvPicPr>
          <p:cNvPr id="2097165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9670529" y="7435850"/>
            <a:ext cx="3517901" cy="4076700"/>
          </a:xfrm>
          <a:prstGeom prst="rect"/>
          <a:ln w="25400">
            <a:miter lim="400000"/>
          </a:ln>
          <a:effectLst>
            <a:reflection algn="bl" dir="5400000" endPos="40000" rotWithShape="0" stA="50000" sy="-100000"/>
          </a:effectLst>
        </p:spPr>
      </p:pic>
      <p:graphicFrame>
        <p:nvGraphicFramePr>
          <p:cNvPr id="4194317" name="图表 5"/>
          <p:cNvGraphicFramePr>
            <a:graphicFrameLocks/>
          </p:cNvGraphicFramePr>
          <p:nvPr/>
        </p:nvGraphicFramePr>
        <p:xfrm>
          <a:off x="17456727" y="7023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708" name="第一节 物质世界和实践"/>
          <p:cNvSpPr txBox="1"/>
          <p:nvPr/>
        </p:nvSpPr>
        <p:spPr>
          <a:xfrm>
            <a:off x="134094" y="70230"/>
            <a:ext cx="6134693" cy="656590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36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1.1.1.3</a:t>
            </a:r>
            <a:r>
              <a:rPr altLang="en-US" b="0" dirty="0" sz="36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运动是物质的根本属性</a:t>
            </a:r>
            <a:endParaRPr b="0" dirty="0" sz="36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9" name="物质的根本属性和存在方式是运动（选择题）"/>
          <p:cNvSpPr txBox="1"/>
          <p:nvPr/>
        </p:nvSpPr>
        <p:spPr>
          <a:xfrm>
            <a:off x="3163887" y="4858395"/>
            <a:ext cx="18056225" cy="1179810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>
              <a:defRPr sz="7000"/>
            </a:pPr>
            <a:r>
              <a:rPr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物质</a:t>
            </a: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的根本属性和存在方式是</a:t>
            </a:r>
            <a:r>
              <a:rPr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运动</a:t>
            </a:r>
            <a:r>
              <a:rPr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（选择题）</a:t>
            </a:r>
          </a:p>
        </p:txBody>
      </p:sp>
      <p:sp>
        <p:nvSpPr>
          <p:cNvPr id="1048710" name="✘"/>
          <p:cNvSpPr txBox="1"/>
          <p:nvPr/>
        </p:nvSpPr>
        <p:spPr>
          <a:xfrm>
            <a:off x="3463370" y="6292835"/>
            <a:ext cx="1551707" cy="1841530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113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✘</a:t>
            </a:r>
          </a:p>
        </p:txBody>
      </p:sp>
      <p:sp>
        <p:nvSpPr>
          <p:cNvPr id="1048711" name="唯心"/>
          <p:cNvSpPr/>
          <p:nvPr/>
        </p:nvSpPr>
        <p:spPr>
          <a:xfrm>
            <a:off x="2143680" y="8578601"/>
            <a:ext cx="5351761" cy="2062164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唯心</a:t>
            </a:r>
          </a:p>
        </p:txBody>
      </p:sp>
      <p:sp>
        <p:nvSpPr>
          <p:cNvPr id="1048712" name="✘"/>
          <p:cNvSpPr txBox="1"/>
          <p:nvPr/>
        </p:nvSpPr>
        <p:spPr>
          <a:xfrm>
            <a:off x="15069158" y="6292835"/>
            <a:ext cx="1551707" cy="1841530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113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✘</a:t>
            </a:r>
          </a:p>
        </p:txBody>
      </p:sp>
      <p:sp>
        <p:nvSpPr>
          <p:cNvPr id="1048713" name="形而上学"/>
          <p:cNvSpPr/>
          <p:nvPr/>
        </p:nvSpPr>
        <p:spPr>
          <a:xfrm>
            <a:off x="13169131" y="8578601"/>
            <a:ext cx="5351761" cy="2062164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形而上学</a:t>
            </a:r>
          </a:p>
        </p:txBody>
      </p:sp>
      <p:graphicFrame>
        <p:nvGraphicFramePr>
          <p:cNvPr id="4194318" name="图表 6"/>
          <p:cNvGraphicFramePr>
            <a:graphicFrameLocks/>
          </p:cNvGraphicFramePr>
          <p:nvPr/>
        </p:nvGraphicFramePr>
        <p:xfrm>
          <a:off x="17456727" y="7023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714" name="第一节 物质世界和实践"/>
          <p:cNvSpPr txBox="1"/>
          <p:nvPr/>
        </p:nvSpPr>
        <p:spPr>
          <a:xfrm>
            <a:off x="134094" y="70230"/>
            <a:ext cx="6134693" cy="656590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36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1.1.1.3</a:t>
            </a:r>
            <a:r>
              <a:rPr altLang="en-US" b="0" dirty="0" sz="36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运动是物质的根本属性</a:t>
            </a:r>
            <a:endParaRPr b="0" dirty="0" sz="36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>
    <p:tnLst>
      <p:par>
        <p:cTn dur="indefinite" fill="hold" id="1" nodeType="tmRoot" restart="never">
          <p:childTnLst>
            <p:seq concurrent="1" prevAc="none" nextAc="seek">
              <p:cTn dur="indefinite" fill="hold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5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6"/>
                                        <p:tgtEl>
                                          <p:spTgt spid="1048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7"/>
                                        <p:tgtEl>
                                          <p:spTgt spid="10487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8"/>
                                        <p:tgtEl>
                                          <p:spTgt spid="10487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2" id="11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12"/>
                                        <p:tgtEl>
                                          <p:spTgt spid="1048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13"/>
                                        <p:tgtEl>
                                          <p:spTgt spid="10487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14"/>
                                        <p:tgtEl>
                                          <p:spTgt spid="10487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3" id="17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18"/>
                                        <p:tgtEl>
                                          <p:spTgt spid="1048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19"/>
                                        <p:tgtEl>
                                          <p:spTgt spid="10487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20"/>
                                        <p:tgtEl>
                                          <p:spTgt spid="10487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4" id="23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24"/>
                                        <p:tgtEl>
                                          <p:spTgt spid="1048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25"/>
                                        <p:tgtEl>
                                          <p:spTgt spid="10487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26"/>
                                        <p:tgtEl>
                                          <p:spTgt spid="10487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10" grpId="1" animBg="1" advAuto="0"/>
      <p:bldP spid="1048711" grpId="2" animBg="1" advAuto="0"/>
      <p:bldP spid="1048712" grpId="3" animBg="1" advAuto="0"/>
      <p:bldP spid="1048713" grpId="4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3105150" y="4681665"/>
            <a:ext cx="8394433" cy="4352670"/>
          </a:xfrm>
          <a:prstGeom prst="rect"/>
          <a:ln w="12700">
            <a:miter lim="400000"/>
          </a:ln>
        </p:spPr>
      </p:pic>
      <p:pic>
        <p:nvPicPr>
          <p:cNvPr id="2097167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>
            <a:off x="13785850" y="4972050"/>
            <a:ext cx="10666449" cy="6127535"/>
          </a:xfrm>
          <a:prstGeom prst="rect"/>
          <a:ln w="12700">
            <a:miter lim="400000"/>
          </a:ln>
        </p:spPr>
      </p:pic>
      <p:graphicFrame>
        <p:nvGraphicFramePr>
          <p:cNvPr id="4194319" name="图表 3"/>
          <p:cNvGraphicFramePr>
            <a:graphicFrameLocks/>
          </p:cNvGraphicFramePr>
          <p:nvPr/>
        </p:nvGraphicFramePr>
        <p:xfrm>
          <a:off x="17456727" y="7023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715" name="第一节 物质世界和实践"/>
          <p:cNvSpPr txBox="1"/>
          <p:nvPr/>
        </p:nvSpPr>
        <p:spPr>
          <a:xfrm>
            <a:off x="134094" y="70230"/>
            <a:ext cx="6134693" cy="656590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36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1.1.1.3</a:t>
            </a:r>
            <a:r>
              <a:rPr altLang="en-US" b="0" dirty="0" sz="36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运动是物质的根本属性</a:t>
            </a:r>
            <a:endParaRPr b="0" dirty="0" sz="36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8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3105150" y="4681665"/>
            <a:ext cx="8394433" cy="4352670"/>
          </a:xfrm>
          <a:prstGeom prst="rect"/>
          <a:ln w="12700">
            <a:miter lim="400000"/>
          </a:ln>
        </p:spPr>
      </p:pic>
      <p:pic>
        <p:nvPicPr>
          <p:cNvPr id="2097169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>
            <a:off x="13785850" y="4972050"/>
            <a:ext cx="10666449" cy="6127535"/>
          </a:xfrm>
          <a:prstGeom prst="rect"/>
          <a:ln w="12700">
            <a:miter lim="400000"/>
          </a:ln>
        </p:spPr>
      </p:pic>
      <p:sp>
        <p:nvSpPr>
          <p:cNvPr id="1048716" name="线条"/>
          <p:cNvSpPr/>
          <p:nvPr/>
        </p:nvSpPr>
        <p:spPr>
          <a:xfrm>
            <a:off x="10450338" y="6128940"/>
            <a:ext cx="3522132" cy="2107219"/>
          </a:xfrm>
          <a:prstGeom prst="line"/>
          <a:ln w="152400">
            <a:solidFill>
              <a:schemeClr val="accent5">
                <a:lumOff val="-29866"/>
              </a:schemeClr>
            </a:solidFill>
            <a:miter lim="400000"/>
            <a:tailEnd type="triangle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aphicFrame>
        <p:nvGraphicFramePr>
          <p:cNvPr id="4194320" name="图表 4"/>
          <p:cNvGraphicFramePr>
            <a:graphicFrameLocks/>
          </p:cNvGraphicFramePr>
          <p:nvPr/>
        </p:nvGraphicFramePr>
        <p:xfrm>
          <a:off x="17456727" y="7023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717" name="第一节 物质世界和实践"/>
          <p:cNvSpPr txBox="1"/>
          <p:nvPr/>
        </p:nvSpPr>
        <p:spPr>
          <a:xfrm>
            <a:off x="134094" y="70230"/>
            <a:ext cx="6134693" cy="656590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36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1.1.1.3</a:t>
            </a:r>
            <a:r>
              <a:rPr altLang="en-US" b="0" dirty="0" sz="36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运动是物质的根本属性</a:t>
            </a:r>
            <a:endParaRPr b="0" dirty="0" sz="36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0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3105150" y="4681665"/>
            <a:ext cx="8394433" cy="4352670"/>
          </a:xfrm>
          <a:prstGeom prst="rect"/>
          <a:ln w="12700">
            <a:miter lim="400000"/>
          </a:ln>
        </p:spPr>
      </p:pic>
      <p:pic>
        <p:nvPicPr>
          <p:cNvPr id="2097171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>
            <a:off x="13785850" y="4972050"/>
            <a:ext cx="10666449" cy="6127535"/>
          </a:xfrm>
          <a:prstGeom prst="rect"/>
          <a:ln w="12700">
            <a:miter lim="400000"/>
          </a:ln>
        </p:spPr>
      </p:pic>
      <p:sp>
        <p:nvSpPr>
          <p:cNvPr id="1048718" name="线条"/>
          <p:cNvSpPr/>
          <p:nvPr/>
        </p:nvSpPr>
        <p:spPr>
          <a:xfrm>
            <a:off x="10450338" y="6128940"/>
            <a:ext cx="3522132" cy="2107219"/>
          </a:xfrm>
          <a:prstGeom prst="line"/>
          <a:ln w="152400">
            <a:solidFill>
              <a:schemeClr val="accent5">
                <a:lumOff val="-29866"/>
              </a:schemeClr>
            </a:solidFill>
            <a:miter lim="400000"/>
            <a:tailEnd type="triangle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48719" name="线条"/>
          <p:cNvSpPr/>
          <p:nvPr/>
        </p:nvSpPr>
        <p:spPr>
          <a:xfrm flipV="1">
            <a:off x="9916938" y="6510446"/>
            <a:ext cx="3988857" cy="1802895"/>
          </a:xfrm>
          <a:prstGeom prst="line"/>
          <a:ln w="152400">
            <a:solidFill>
              <a:schemeClr val="accent5">
                <a:lumOff val="-29866"/>
              </a:schemeClr>
            </a:solidFill>
            <a:miter lim="400000"/>
            <a:tailEnd type="triangle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graphicFrame>
        <p:nvGraphicFramePr>
          <p:cNvPr id="4194321" name="图表 5"/>
          <p:cNvGraphicFramePr>
            <a:graphicFrameLocks/>
          </p:cNvGraphicFramePr>
          <p:nvPr/>
        </p:nvGraphicFramePr>
        <p:xfrm>
          <a:off x="17456727" y="7023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720" name="第一节 物质世界和实践"/>
          <p:cNvSpPr txBox="1"/>
          <p:nvPr/>
        </p:nvSpPr>
        <p:spPr>
          <a:xfrm>
            <a:off x="134094" y="70230"/>
            <a:ext cx="6134693" cy="656590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36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1.1.1.3</a:t>
            </a:r>
            <a:r>
              <a:rPr altLang="en-US" b="0" dirty="0" sz="36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运动是物质的根本属性</a:t>
            </a:r>
            <a:endParaRPr b="0" dirty="0" sz="36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1" name="在物质和运动的关系问题上，唯心主义的错误在于（ ）…"/>
          <p:cNvSpPr txBox="1"/>
          <p:nvPr/>
        </p:nvSpPr>
        <p:spPr>
          <a:xfrm>
            <a:off x="2865221" y="3937558"/>
            <a:ext cx="17225869" cy="645048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在物质和运动的关系问题上，唯心主义的错误在于（ ）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否认物质的绝对运动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夸大相对静止的存在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否认物质是运动的主体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主张没有运动的物质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2" name="在物质和运动的关系问题上，唯心主义的错误在于（ ）…"/>
          <p:cNvSpPr txBox="1"/>
          <p:nvPr/>
        </p:nvSpPr>
        <p:spPr>
          <a:xfrm>
            <a:off x="2865221" y="3937558"/>
            <a:ext cx="17709976" cy="645048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在物质和运动的关系问题上，唯心主义的错误在于（</a:t>
            </a:r>
            <a:r>
              <a:rPr altLang="zh-CN" dirty="0" lang="en-US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否认物质的绝对运动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夸大相对静止的存在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否认物质是运动的主体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主张没有运动的物质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2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3755849" y="2518958"/>
            <a:ext cx="15714834" cy="9811801"/>
          </a:xfrm>
          <a:prstGeom prst="rect"/>
          <a:ln w="12700">
            <a:miter lim="400000"/>
          </a:ln>
        </p:spPr>
      </p:pic>
      <p:graphicFrame>
        <p:nvGraphicFramePr>
          <p:cNvPr id="4194322" name="图表 2"/>
          <p:cNvGraphicFramePr>
            <a:graphicFrameLocks/>
          </p:cNvGraphicFramePr>
          <p:nvPr/>
        </p:nvGraphicFramePr>
        <p:xfrm>
          <a:off x="17456727" y="7023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723" name="第一节 物质世界和实践"/>
          <p:cNvSpPr txBox="1"/>
          <p:nvPr/>
        </p:nvSpPr>
        <p:spPr>
          <a:xfrm>
            <a:off x="134094" y="70230"/>
            <a:ext cx="6134693" cy="656590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36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1.1.1.3</a:t>
            </a:r>
            <a:r>
              <a:rPr altLang="en-US" b="0" dirty="0" sz="36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运动是物质的根本属性</a:t>
            </a:r>
            <a:endParaRPr b="0" dirty="0" sz="36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23" name="表格"/>
          <p:cNvGraphicFramePr>
            <a:graphicFrameLocks/>
          </p:cNvGraphicFramePr>
          <p:nvPr/>
        </p:nvGraphicFramePr>
        <p:xfrm>
          <a:off x="2812764" y="5238978"/>
          <a:ext cx="19927576" cy="5784422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3325835"/>
                <a:gridCol w="4787804"/>
                <a:gridCol w="192403"/>
                <a:gridCol w="11621534"/>
              </a:tblGrid>
              <a:tr h="1648254">
                <a:tc>
                  <a:txBody>
                    <a:bodyPr/>
                    <a:p>
                      <a:pPr defTabSz="914400">
                        <a:tabLst>
                          <a:tab algn="l" pos="1663700"/>
                        </a:tabLst>
                        <a:defRPr>
                          <a:sym typeface="Helvetica Neue"/>
                        </a:defRPr>
                      </a:p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B>
                  </a:tcPr>
                </a:tc>
                <a:tc>
                  <a:txBody>
                    <a:bodyPr/>
                    <a:p>
                      <a:pPr defTabSz="914400">
                        <a:tabLst>
                          <a:tab algn="l" pos="1663700"/>
                        </a:tabLst>
                        <a:defRPr b="0" sz="1800"/>
                      </a:pPr>
                      <a:r>
                        <a:rPr b="1" sz="4200">
                          <a:sym typeface="Helvetica Neue"/>
                        </a:rPr>
                        <a:t>联系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L>
                    <a:lnR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B>
                  </a:tcPr>
                </a:tc>
                <a:tc gridSpan="2">
                  <a:txBody>
                    <a:bodyPr/>
                    <a:p>
                      <a:pPr defTabSz="914400">
                        <a:tabLst>
                          <a:tab algn="l" pos="1663700"/>
                        </a:tabLst>
                        <a:defRPr b="0" sz="1800"/>
                      </a:pPr>
                      <a:r>
                        <a:rPr b="1" sz="4200">
                          <a:sym typeface="Helvetica Neue"/>
                        </a:rPr>
                        <a:t>错误倾向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B>
                  </a:tcPr>
                </a:tc>
                <a:tc hMerge="1">
                  <a:txBody>
                    <a:bodyPr/>
                    <a:p>
                      <a:endParaRPr lang="zh-CN"/>
                    </a:p>
                  </a:txBody>
                </a:tc>
              </a:tr>
              <a:tr h="2033638">
                <a:tc>
                  <a:txBody>
                    <a:bodyPr/>
                    <a:p>
                      <a:pPr defTabSz="914400">
                        <a:tabLst>
                          <a:tab algn="l" pos="1663700"/>
                        </a:tabLst>
                        <a:defRPr b="0" sz="1800"/>
                      </a:pPr>
                      <a:r>
                        <a:rPr b="1" sz="4200">
                          <a:sym typeface="Helvetica Neue"/>
                        </a:rPr>
                        <a:t>运动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R>
                    <a:lnT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T>
                    <a:lnB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p>
                      <a:pPr defTabSz="914400">
                        <a:tabLst>
                          <a:tab algn="l" pos="1663700"/>
                        </a:tabLst>
                        <a:defRPr sz="1800"/>
                      </a:pPr>
                      <a:r>
                        <a:rPr b="1" sz="4200">
                          <a:sym typeface="Helvetica Neue"/>
                        </a:rPr>
                        <a:t>动中有静
静中有动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L>
                    <a:lnR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R>
                    <a:lnT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 gridSpan="2">
                  <a:txBody>
                    <a:bodyPr/>
                    <a:p>
                      <a:pPr defTabSz="914400">
                        <a:tabLst>
                          <a:tab algn="l" pos="1663700"/>
                        </a:tabLst>
                        <a:defRPr b="1" sz="4200">
                          <a:sym typeface="Helvetica Neue"/>
                        </a:defRPr>
                      </a:pPr>
                      <a:r>
                        <a:t>只承认运动，否认相对静止</a:t>
                      </a:r>
                    </a:p>
                    <a:p>
                      <a:pPr defTabSz="914400">
                        <a:tabLst>
                          <a:tab algn="l" pos="1663700"/>
                        </a:tabLst>
                        <a:defRPr b="1" sz="4200">
                          <a:solidFill>
                            <a:schemeClr val="accent5">
                              <a:lumOff val="-29866"/>
                            </a:schemeClr>
                          </a:solidFill>
                          <a:sym typeface="Helvetica Neue"/>
                        </a:defRPr>
                      </a:pPr>
                      <a:r>
                        <a:t>（相对主义诡辩论）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T>
                    <a:lnB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B>
                  </a:tcPr>
                </a:tc>
                <a:tc hMerge="1">
                  <a:txBody>
                    <a:bodyPr/>
                    <a:p>
                      <a:endParaRPr lang="zh-CN"/>
                    </a:p>
                  </a:txBody>
                </a:tc>
              </a:tr>
              <a:tr h="2102530">
                <a:tc>
                  <a:txBody>
                    <a:bodyPr/>
                    <a:p>
                      <a:pPr defTabSz="914400">
                        <a:tabLst>
                          <a:tab algn="l" pos="1663700"/>
                        </a:tabLst>
                        <a:defRPr b="0" sz="1800"/>
                      </a:pPr>
                      <a:r>
                        <a:rPr b="1" sz="4200">
                          <a:sym typeface="Helvetica Neue"/>
                        </a:rPr>
                        <a:t>静止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R>
                    <a:lnT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 vMerge="1">
                  <a:txBody>
                    <a:bodyPr/>
                    <a:p>
                      <a:endParaRPr lang="zh-CN"/>
                    </a:p>
                  </a:txBody>
                </a:tc>
                <a:tc gridSpan="2">
                  <a:txBody>
                    <a:bodyPr/>
                    <a:p>
                      <a:pPr defTabSz="914400">
                        <a:tabLst>
                          <a:tab algn="l" pos="1663700"/>
                        </a:tabLst>
                        <a:defRPr b="1" sz="4200">
                          <a:sym typeface="Helvetica Neue"/>
                        </a:defRPr>
                      </a:pPr>
                      <a:r>
                        <a:t>把静止绝对化，否认运动</a:t>
                      </a:r>
                    </a:p>
                    <a:p>
                      <a:pPr defTabSz="914400">
                        <a:tabLst>
                          <a:tab algn="l" pos="1663700"/>
                        </a:tabLst>
                        <a:defRPr b="1" sz="4200">
                          <a:solidFill>
                            <a:schemeClr val="accent5">
                              <a:lumOff val="-29866"/>
                            </a:schemeClr>
                          </a:solidFill>
                          <a:sym typeface="Helvetica Neue"/>
                        </a:defRPr>
                      </a:pPr>
                      <a:r>
                        <a:t>（形而上学）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xBody>
                    <a:bodyPr/>
                    <a:p>
                      <a:endParaRPr lang="zh-CN"/>
                    </a:p>
                  </a:txBody>
                </a:tc>
              </a:tr>
            </a:tbl>
          </a:graphicData>
        </a:graphic>
      </p:graphicFrame>
      <p:sp>
        <p:nvSpPr>
          <p:cNvPr id="1048724" name="物质是绝对运动和相对静止的统一"/>
          <p:cNvSpPr txBox="1"/>
          <p:nvPr/>
        </p:nvSpPr>
        <p:spPr>
          <a:xfrm>
            <a:off x="2812764" y="2835827"/>
            <a:ext cx="13131800" cy="933589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>
              <a:defRPr sz="50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物质是</a:t>
            </a:r>
            <a:r>
              <a:rPr b="0" dirty="0" sz="540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绝对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运动和</a:t>
            </a:r>
            <a:r>
              <a:rPr b="0" dirty="0" sz="540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相对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静止的统一</a:t>
            </a:r>
            <a:r>
              <a:rPr altLang="en-US" dirty="0" lang="zh-CN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（选择题）</a:t>
            </a:r>
            <a:endParaRPr dirty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725" name="唯物辩证法"/>
          <p:cNvSpPr/>
          <p:nvPr/>
        </p:nvSpPr>
        <p:spPr>
          <a:xfrm>
            <a:off x="7531100" y="11210687"/>
            <a:ext cx="4882853" cy="2066628"/>
          </a:xfrm>
          <a:prstGeom prst="wedgeEllipseCallout">
            <a:avLst>
              <a:gd name="adj1" fmla="val -31629"/>
              <a:gd name="adj2" fmla="val -123479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48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唯物辩证法</a:t>
            </a:r>
          </a:p>
        </p:txBody>
      </p:sp>
      <p:graphicFrame>
        <p:nvGraphicFramePr>
          <p:cNvPr id="4194324" name="图表 4"/>
          <p:cNvGraphicFramePr>
            <a:graphicFrameLocks/>
          </p:cNvGraphicFramePr>
          <p:nvPr/>
        </p:nvGraphicFramePr>
        <p:xfrm>
          <a:off x="17456727" y="7023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726" name="第一节 物质世界和实践"/>
          <p:cNvSpPr txBox="1"/>
          <p:nvPr/>
        </p:nvSpPr>
        <p:spPr>
          <a:xfrm>
            <a:off x="134094" y="70230"/>
            <a:ext cx="6134693" cy="656590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36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1.1.1.3</a:t>
            </a:r>
            <a:r>
              <a:rPr altLang="en-US" b="0" dirty="0" sz="36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运动是物质的根本属性</a:t>
            </a:r>
            <a:endParaRPr b="0" dirty="0" sz="36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文本框 56"/>
          <p:cNvSpPr txBox="1">
            <a:spLocks noChangeArrowheads="1"/>
          </p:cNvSpPr>
          <p:nvPr/>
        </p:nvSpPr>
        <p:spPr bwMode="auto">
          <a:xfrm>
            <a:off x="3589729" y="2771777"/>
            <a:ext cx="2024379" cy="447040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defTabSz="514350" indent="-285750" marL="74295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defTabSz="514350" indent="-228600" marL="11430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defTabSz="514350" indent="-228600" marL="16002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defTabSz="514350" indent="-228600" marL="20574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defTabSz="514350"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defTabSz="514350"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defTabSz="514350"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defTabSz="514350"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altLang="zh-CN" sz="2400" i="1" lang="en-US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2.</a:t>
            </a:r>
            <a:r>
              <a:rPr altLang="en-US" sz="2400" i="1" lang="zh-CN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教材卖点二</a:t>
            </a:r>
          </a:p>
        </p:txBody>
      </p:sp>
      <p:sp>
        <p:nvSpPr>
          <p:cNvPr id="1048584" name="椭圆 84"/>
          <p:cNvSpPr>
            <a:spLocks noChangeArrowheads="1"/>
          </p:cNvSpPr>
          <p:nvPr/>
        </p:nvSpPr>
        <p:spPr bwMode="auto">
          <a:xfrm>
            <a:off x="6350000" y="5307330"/>
            <a:ext cx="942976" cy="942976"/>
          </a:xfrm>
          <a:prstGeom prst="ellipse"/>
          <a:solidFill>
            <a:srgbClr val="CCFFCC">
              <a:alpha val="61176"/>
            </a:srgbClr>
          </a:solidFill>
          <a:ln>
            <a:noFill/>
          </a:ln>
        </p:spPr>
        <p:txBody>
          <a:bodyPr anchor="ctr"/>
          <a:p>
            <a:pPr defTabSz="1828800" hangingPunct="1"/>
            <a:endParaRPr altLang="zh-CN" sz="36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585" name="椭圆 91"/>
          <p:cNvSpPr>
            <a:spLocks noChangeArrowheads="1"/>
          </p:cNvSpPr>
          <p:nvPr/>
        </p:nvSpPr>
        <p:spPr bwMode="auto">
          <a:xfrm>
            <a:off x="11179176" y="9180830"/>
            <a:ext cx="1168400" cy="1168400"/>
          </a:xfrm>
          <a:prstGeom prst="ellipse"/>
          <a:solidFill>
            <a:srgbClr val="CCFFCC">
              <a:alpha val="61176"/>
            </a:srgbClr>
          </a:solidFill>
          <a:ln>
            <a:noFill/>
          </a:ln>
        </p:spPr>
        <p:txBody>
          <a:bodyPr anchor="ctr"/>
          <a:p>
            <a:pPr defTabSz="1828800" hangingPunct="1"/>
            <a:endParaRPr altLang="zh-CN" sz="36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586" name="椭圆 92"/>
          <p:cNvSpPr>
            <a:spLocks noChangeArrowheads="1"/>
          </p:cNvSpPr>
          <p:nvPr/>
        </p:nvSpPr>
        <p:spPr bwMode="auto">
          <a:xfrm flipH="1">
            <a:off x="3978276" y="7447280"/>
            <a:ext cx="457200" cy="457200"/>
          </a:xfrm>
          <a:prstGeom prst="ellipse"/>
          <a:solidFill>
            <a:srgbClr val="88D0E0">
              <a:alpha val="61176"/>
            </a:srgbClr>
          </a:solidFill>
          <a:ln>
            <a:noFill/>
          </a:ln>
        </p:spPr>
        <p:txBody>
          <a:bodyPr anchor="ctr"/>
          <a:p>
            <a:pPr defTabSz="1828800" hangingPunct="1"/>
            <a:endParaRPr altLang="zh-CN" sz="36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587" name="椭圆 93"/>
          <p:cNvSpPr>
            <a:spLocks noChangeArrowheads="1"/>
          </p:cNvSpPr>
          <p:nvPr/>
        </p:nvSpPr>
        <p:spPr bwMode="auto">
          <a:xfrm flipH="1">
            <a:off x="8506461" y="4522470"/>
            <a:ext cx="615950" cy="612776"/>
          </a:xfrm>
          <a:prstGeom prst="ellipse"/>
          <a:solidFill>
            <a:srgbClr val="FCDD65">
              <a:alpha val="59999"/>
            </a:srgbClr>
          </a:solidFill>
          <a:ln>
            <a:noFill/>
          </a:ln>
        </p:spPr>
        <p:txBody>
          <a:bodyPr anchor="ctr"/>
          <a:p>
            <a:pPr defTabSz="1828800" hangingPunct="1"/>
            <a:endParaRPr altLang="zh-CN" sz="36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588" name="椭圆 95"/>
          <p:cNvSpPr>
            <a:spLocks noChangeArrowheads="1"/>
          </p:cNvSpPr>
          <p:nvPr/>
        </p:nvSpPr>
        <p:spPr bwMode="auto">
          <a:xfrm>
            <a:off x="14795501" y="5135881"/>
            <a:ext cx="895350" cy="895350"/>
          </a:xfrm>
          <a:prstGeom prst="ellipse"/>
          <a:solidFill>
            <a:srgbClr val="CCFFCC">
              <a:alpha val="61176"/>
            </a:srgbClr>
          </a:solidFill>
          <a:ln>
            <a:noFill/>
          </a:ln>
        </p:spPr>
        <p:txBody>
          <a:bodyPr anchor="ctr"/>
          <a:p>
            <a:pPr defTabSz="1828800" hangingPunct="1"/>
            <a:endParaRPr altLang="zh-CN" sz="36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589" name="椭圆 97"/>
          <p:cNvSpPr>
            <a:spLocks noChangeArrowheads="1"/>
          </p:cNvSpPr>
          <p:nvPr/>
        </p:nvSpPr>
        <p:spPr bwMode="auto">
          <a:xfrm flipH="1">
            <a:off x="12347576" y="5999481"/>
            <a:ext cx="479424" cy="479426"/>
          </a:xfrm>
          <a:prstGeom prst="ellipse"/>
          <a:solidFill>
            <a:srgbClr val="F28A5F">
              <a:alpha val="59999"/>
            </a:srgbClr>
          </a:solidFill>
          <a:ln>
            <a:noFill/>
          </a:ln>
        </p:spPr>
        <p:txBody>
          <a:bodyPr anchor="ctr"/>
          <a:p>
            <a:pPr defTabSz="1828800" hangingPunct="1"/>
            <a:endParaRPr altLang="zh-CN" sz="36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590" name="椭圆 99"/>
          <p:cNvSpPr>
            <a:spLocks noChangeArrowheads="1"/>
          </p:cNvSpPr>
          <p:nvPr/>
        </p:nvSpPr>
        <p:spPr bwMode="auto">
          <a:xfrm>
            <a:off x="18634076" y="10114281"/>
            <a:ext cx="1117600" cy="1114426"/>
          </a:xfrm>
          <a:prstGeom prst="ellipse"/>
          <a:solidFill>
            <a:srgbClr val="CCFFCC">
              <a:alpha val="61176"/>
            </a:srgbClr>
          </a:solidFill>
          <a:ln>
            <a:noFill/>
          </a:ln>
        </p:spPr>
        <p:txBody>
          <a:bodyPr anchor="ctr"/>
          <a:p>
            <a:pPr defTabSz="1828800" hangingPunct="1"/>
            <a:endParaRPr altLang="zh-CN" sz="36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591" name="椭圆 101"/>
          <p:cNvSpPr>
            <a:spLocks noChangeArrowheads="1"/>
          </p:cNvSpPr>
          <p:nvPr/>
        </p:nvSpPr>
        <p:spPr bwMode="auto">
          <a:xfrm flipH="1">
            <a:off x="17260571" y="3322956"/>
            <a:ext cx="898526" cy="898524"/>
          </a:xfrm>
          <a:prstGeom prst="ellipse"/>
          <a:solidFill>
            <a:srgbClr val="88D0E0">
              <a:alpha val="59999"/>
            </a:srgbClr>
          </a:solidFill>
          <a:ln>
            <a:noFill/>
          </a:ln>
        </p:spPr>
        <p:txBody>
          <a:bodyPr anchor="ctr"/>
          <a:p>
            <a:pPr defTabSz="1828800" hangingPunct="1"/>
            <a:endParaRPr altLang="zh-CN" sz="36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097156" name="图片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3683000" y="19050"/>
            <a:ext cx="17018000" cy="13233400"/>
          </a:xfrm>
          <a:prstGeom prst="rect"/>
        </p:spPr>
      </p:pic>
    </p:spTree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7" name="“绝对运动中包含着相对静止，相对静止中包含着绝对运动”，这是一种（      ）…"/>
          <p:cNvSpPr txBox="1"/>
          <p:nvPr/>
        </p:nvSpPr>
        <p:spPr>
          <a:xfrm>
            <a:off x="2057344" y="4620915"/>
            <a:ext cx="22127852" cy="5642570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50000"/>
              </a:lnSpc>
              <a:defRPr b="0"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“绝对运动中包含着相对静止，相对静止中包含着绝对运动”，这是一种（      ）</a:t>
            </a:r>
          </a:p>
          <a:p>
            <a:pPr algn="l" defTabSz="457200">
              <a:lnSpc>
                <a:spcPct val="150000"/>
              </a:lnSpc>
              <a:defRPr b="0"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A.相对主义诡辩论的观点	      </a:t>
            </a:r>
          </a:p>
          <a:p>
            <a:pPr algn="l" defTabSz="457200">
              <a:lnSpc>
                <a:spcPct val="150000"/>
              </a:lnSpc>
              <a:defRPr b="0"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 altLang="en-US" dirty="0" lang="zh-CN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B.唯物辩证法的观点</a:t>
            </a:r>
          </a:p>
          <a:p>
            <a:pPr algn="l" defTabSz="457200">
              <a:lnSpc>
                <a:spcPct val="150000"/>
              </a:lnSpc>
              <a:defRPr b="0"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 altLang="en-US" dirty="0" lang="zh-CN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C.形而上学的观点	             </a:t>
            </a:r>
          </a:p>
          <a:p>
            <a:pPr algn="l" defTabSz="457200">
              <a:lnSpc>
                <a:spcPct val="150000"/>
              </a:lnSpc>
              <a:defRPr b="0"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 altLang="en-US" dirty="0" lang="zh-CN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D.客观唯心主义的观点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8" name="“绝对运动中包含着相对静止，相对静止中包含着绝对运动”，这是一种（      ）…"/>
          <p:cNvSpPr txBox="1"/>
          <p:nvPr/>
        </p:nvSpPr>
        <p:spPr>
          <a:xfrm>
            <a:off x="2057344" y="4620915"/>
            <a:ext cx="22514177" cy="5642570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50000"/>
              </a:lnSpc>
              <a:defRPr b="0"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“绝对运动中包含着相对静止，相对静止中包含着绝对运动”，这是一种（ </a:t>
            </a:r>
            <a:r>
              <a:rPr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altLang="zh-CN" dirty="0" lang="en-US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  <a:p>
            <a:pPr algn="l" defTabSz="457200">
              <a:lnSpc>
                <a:spcPct val="150000"/>
              </a:lnSpc>
              <a:defRPr b="0"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A.相对主义诡辩论的观点	      </a:t>
            </a:r>
          </a:p>
          <a:p>
            <a:pPr algn="l" defTabSz="457200">
              <a:lnSpc>
                <a:spcPct val="150000"/>
              </a:lnSpc>
              <a:defRPr b="0"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 altLang="en-US" dirty="0" lang="zh-CN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B.唯物辩证法的观点</a:t>
            </a:r>
          </a:p>
          <a:p>
            <a:pPr algn="l" defTabSz="457200">
              <a:lnSpc>
                <a:spcPct val="150000"/>
              </a:lnSpc>
              <a:defRPr b="0"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 altLang="en-US" dirty="0" lang="zh-CN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C.形而上学的观点	             </a:t>
            </a:r>
          </a:p>
          <a:p>
            <a:pPr algn="l" defTabSz="457200">
              <a:lnSpc>
                <a:spcPct val="150000"/>
              </a:lnSpc>
              <a:defRPr b="0"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 altLang="en-US" dirty="0" lang="zh-CN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D.客观唯心主义的观点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9" name="运动、联系、矛盾"/>
          <p:cNvSpPr txBox="1"/>
          <p:nvPr/>
        </p:nvSpPr>
        <p:spPr>
          <a:xfrm>
            <a:off x="3807619" y="5898728"/>
            <a:ext cx="5745163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>
              <a:defRPr sz="5500">
                <a:solidFill>
                  <a:srgbClr val="6A626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solidFill>
                  <a:srgbClr val="9411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运动</a:t>
            </a: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b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联系、矛盾</a:t>
            </a:r>
          </a:p>
        </p:txBody>
      </p:sp>
      <p:sp>
        <p:nvSpPr>
          <p:cNvPr id="1048730" name="辩证法"/>
          <p:cNvSpPr txBox="1"/>
          <p:nvPr/>
        </p:nvSpPr>
        <p:spPr>
          <a:xfrm>
            <a:off x="14906550" y="5898728"/>
            <a:ext cx="2218556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5500">
                <a:solidFill>
                  <a:srgbClr val="941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>
                <a:solidFill>
                  <a:srgbClr val="6A6262"/>
                </a:solidFill>
              </a:defRPr>
            </a:pPr>
            <a:r>
              <a:rPr b="0">
                <a:solidFill>
                  <a:srgbClr val="9411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辩证法</a:t>
            </a:r>
          </a:p>
        </p:txBody>
      </p:sp>
      <p:sp>
        <p:nvSpPr>
          <p:cNvPr id="1048731" name="静止、孤立、否认矛盾"/>
          <p:cNvSpPr txBox="1"/>
          <p:nvPr/>
        </p:nvSpPr>
        <p:spPr>
          <a:xfrm>
            <a:off x="3762697" y="8108336"/>
            <a:ext cx="7155805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>
              <a:defRPr sz="5500">
                <a:solidFill>
                  <a:srgbClr val="9411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静止、</a:t>
            </a:r>
            <a:r>
              <a:rPr b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孤立、否认矛盾</a:t>
            </a:r>
          </a:p>
        </p:txBody>
      </p:sp>
      <p:sp>
        <p:nvSpPr>
          <p:cNvPr id="1048732" name="形而上学"/>
          <p:cNvSpPr txBox="1"/>
          <p:nvPr/>
        </p:nvSpPr>
        <p:spPr>
          <a:xfrm>
            <a:off x="14859797" y="8108336"/>
            <a:ext cx="2923877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5500">
                <a:solidFill>
                  <a:srgbClr val="941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>
                <a:solidFill>
                  <a:srgbClr val="6A6262"/>
                </a:solidFill>
              </a:defRPr>
            </a:pPr>
            <a:r>
              <a:rPr b="0">
                <a:solidFill>
                  <a:srgbClr val="9411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形而上学</a:t>
            </a:r>
          </a:p>
        </p:txBody>
      </p:sp>
      <p:sp>
        <p:nvSpPr>
          <p:cNvPr id="1048733" name="箭头"/>
          <p:cNvSpPr/>
          <p:nvPr/>
        </p:nvSpPr>
        <p:spPr>
          <a:xfrm>
            <a:off x="11480800" y="5738217"/>
            <a:ext cx="2487018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p>
            <a:pPr>
              <a:defRPr b="0" sz="320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734" name="箭头"/>
          <p:cNvSpPr/>
          <p:nvPr/>
        </p:nvSpPr>
        <p:spPr>
          <a:xfrm>
            <a:off x="11635409" y="7947825"/>
            <a:ext cx="2487018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p>
            <a:pPr>
              <a:defRPr b="0" sz="320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735" name="世界是如何存在的（存在状态）"/>
          <p:cNvSpPr txBox="1"/>
          <p:nvPr/>
        </p:nvSpPr>
        <p:spPr>
          <a:xfrm>
            <a:off x="2884487" y="3292494"/>
            <a:ext cx="18056225" cy="1641475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世界是如何存在的（存在状态）</a:t>
            </a:r>
          </a:p>
        </p:txBody>
      </p:sp>
      <p:graphicFrame>
        <p:nvGraphicFramePr>
          <p:cNvPr id="4194325" name="图表 8"/>
          <p:cNvGraphicFramePr>
            <a:graphicFrameLocks/>
          </p:cNvGraphicFramePr>
          <p:nvPr/>
        </p:nvGraphicFramePr>
        <p:xfrm>
          <a:off x="17456727" y="7023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736" name="第一节 物质世界和实践"/>
          <p:cNvSpPr txBox="1"/>
          <p:nvPr/>
        </p:nvSpPr>
        <p:spPr>
          <a:xfrm>
            <a:off x="134094" y="70230"/>
            <a:ext cx="6134693" cy="656590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36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1.1.1.3</a:t>
            </a:r>
            <a:r>
              <a:rPr altLang="en-US" b="0" dirty="0" sz="36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运动是物质的根本属性</a:t>
            </a:r>
            <a:endParaRPr b="0" dirty="0" sz="36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>
    <p:tnLst>
      <p:par>
        <p:cTn dur="indefinite" fill="hold" id="1" nodeType="tmRoot" restart="never">
          <p:childTnLst>
            <p:seq concurrent="1" prevAc="none" nextAc="seek">
              <p:cTn dur="indefinite" fill="hold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5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6"/>
                                        <p:tgtEl>
                                          <p:spTgt spid="1048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7"/>
                                        <p:tgtEl>
                                          <p:spTgt spid="10487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8"/>
                                        <p:tgtEl>
                                          <p:spTgt spid="10487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2" id="11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12"/>
                                        <p:tgtEl>
                                          <p:spTgt spid="1048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13"/>
                                        <p:tgtEl>
                                          <p:spTgt spid="10487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14"/>
                                        <p:tgtEl>
                                          <p:spTgt spid="10487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3" id="17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18"/>
                                        <p:tgtEl>
                                          <p:spTgt spid="1048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19"/>
                                        <p:tgtEl>
                                          <p:spTgt spid="10487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20"/>
                                        <p:tgtEl>
                                          <p:spTgt spid="10487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4" id="23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24"/>
                                        <p:tgtEl>
                                          <p:spTgt spid="1048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25"/>
                                        <p:tgtEl>
                                          <p:spTgt spid="10487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26"/>
                                        <p:tgtEl>
                                          <p:spTgt spid="10487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5" id="29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30"/>
                                        <p:tgtEl>
                                          <p:spTgt spid="1048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31"/>
                                        <p:tgtEl>
                                          <p:spTgt spid="10487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32"/>
                                        <p:tgtEl>
                                          <p:spTgt spid="10487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30" grpId="2" animBg="1" advAuto="0"/>
      <p:bldP spid="1048731" grpId="3" animBg="1" advAuto="0"/>
      <p:bldP spid="1048732" grpId="5" animBg="1" advAuto="0"/>
      <p:bldP spid="1048733" grpId="1" animBg="1" advAuto="0"/>
      <p:bldP spid="1048734" grpId="4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7" name="辩证法和形而上学的区别在于如何回答（ ）…"/>
          <p:cNvSpPr txBox="1"/>
          <p:nvPr/>
        </p:nvSpPr>
        <p:spPr>
          <a:xfrm>
            <a:off x="3055721" y="4039158"/>
            <a:ext cx="13712087" cy="645048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辩证法和形而上学的区别在于如何回答（ ）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世界的本质是什么的问题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世界可否被认识的问题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世界的存在是怎样的问题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世界有否统一性的问题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8" name="辩证法和形而上学的区别在于如何回答（ ）…"/>
          <p:cNvSpPr txBox="1"/>
          <p:nvPr/>
        </p:nvSpPr>
        <p:spPr>
          <a:xfrm>
            <a:off x="3055721" y="4039158"/>
            <a:ext cx="14183370" cy="645048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辩证法和形而上学的区别在于如何回答（</a:t>
            </a:r>
            <a:r>
              <a:rPr altLang="zh-CN" dirty="0" lang="en-US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）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世界的本质是什么的问题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世界可否被认识的问题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世界的存在是怎样的问题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世界有否统一性的问题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9" name="运动：物体在空间中的相对位置随时间而变化"/>
          <p:cNvSpPr txBox="1"/>
          <p:nvPr/>
        </p:nvSpPr>
        <p:spPr>
          <a:xfrm>
            <a:off x="1016000" y="9933044"/>
            <a:ext cx="13952538" cy="1513876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>
              <a:lnSpc>
                <a:spcPct val="200000"/>
              </a:lnSpc>
              <a:defRPr b="0" sz="54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运动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物体在</a:t>
            </a:r>
            <a:r>
              <a:rPr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空间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中的相对位置随</a:t>
            </a:r>
            <a:r>
              <a:rPr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时间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而变化</a:t>
            </a:r>
          </a:p>
        </p:txBody>
      </p:sp>
      <p:pic>
        <p:nvPicPr>
          <p:cNvPr id="2097173" name="5221520964608_.pic.jpg" descr="5221520964608_.pic.jpg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1016000" y="3047192"/>
            <a:ext cx="7527407" cy="3181039"/>
          </a:xfrm>
          <a:prstGeom prst="rect"/>
          <a:ln w="12700">
            <a:miter lim="400000"/>
          </a:ln>
        </p:spPr>
      </p:pic>
      <p:pic>
        <p:nvPicPr>
          <p:cNvPr id="2097174" name="5201520964490_.pic.jpg" descr="5201520964490_.pic.jpg"/>
          <p:cNvPicPr>
            <a:picLocks noChangeAspect="1"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>
            <a:off x="8331598" y="6223296"/>
            <a:ext cx="8147123" cy="3426784"/>
          </a:xfrm>
          <a:prstGeom prst="rect"/>
          <a:ln w="12700">
            <a:miter lim="400000"/>
          </a:ln>
        </p:spPr>
      </p:pic>
      <p:pic>
        <p:nvPicPr>
          <p:cNvPr id="2097175" name="5211520964560_.pic.jpg" descr="5211520964560_.pic.jpg"/>
          <p:cNvPicPr>
            <a:picLocks noChangeAspect="1"/>
          </p:cNvPicPr>
          <p:nvPr/>
        </p:nvPicPr>
        <p:blipFill>
          <a:blip xmlns:r="http://schemas.openxmlformats.org/officeDocument/2006/relationships" r:embed="rId8"/>
          <a:stretch>
            <a:fillRect/>
          </a:stretch>
        </p:blipFill>
        <p:spPr>
          <a:xfrm>
            <a:off x="16605654" y="8415565"/>
            <a:ext cx="7638747" cy="3181039"/>
          </a:xfrm>
          <a:prstGeom prst="rect"/>
          <a:ln w="12700">
            <a:miter lim="400000"/>
          </a:ln>
        </p:spPr>
      </p:pic>
      <p:graphicFrame>
        <p:nvGraphicFramePr>
          <p:cNvPr id="4194326" name="图表 5"/>
          <p:cNvGraphicFramePr>
            <a:graphicFrameLocks/>
          </p:cNvGraphicFramePr>
          <p:nvPr/>
        </p:nvGraphicFramePr>
        <p:xfrm>
          <a:off x="17456727" y="7023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740" name="第一节 物质世界和实践"/>
          <p:cNvSpPr txBox="1"/>
          <p:nvPr/>
        </p:nvSpPr>
        <p:spPr>
          <a:xfrm>
            <a:off x="100390" y="70230"/>
            <a:ext cx="8443017" cy="656590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36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1.1.1.4</a:t>
            </a:r>
            <a:r>
              <a:rPr altLang="en-US" b="0" dirty="0" sz="36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时间和空间是物质运动的存在方式</a:t>
            </a:r>
            <a:endParaRPr b="0" dirty="0" sz="36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>
    <p:tnLst>
      <p:par>
        <p:cTn dur="indefinite" fill="hold" id="1" nodeType="tmRoot" restart="never">
          <p:childTnLst>
            <p:seq concurrent="1" prevAc="none" nextAc="seek">
              <p:cTn dur="indefinite" fill="hold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5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6"/>
                                        <p:tgtEl>
                                          <p:spTgt spid="209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7"/>
                                        <p:tgtEl>
                                          <p:spTgt spid="2097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8"/>
                                        <p:tgtEl>
                                          <p:spTgt spid="2097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2" id="11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12"/>
                                        <p:tgtEl>
                                          <p:spTgt spid="209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13"/>
                                        <p:tgtEl>
                                          <p:spTgt spid="2097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14"/>
                                        <p:tgtEl>
                                          <p:spTgt spid="2097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3" id="17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18"/>
                                        <p:tgtEl>
                                          <p:spTgt spid="209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19"/>
                                        <p:tgtEl>
                                          <p:spTgt spid="2097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20"/>
                                        <p:tgtEl>
                                          <p:spTgt spid="2097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4" id="23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24"/>
                                        <p:tgtEl>
                                          <p:spTgt spid="1048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25"/>
                                        <p:tgtEl>
                                          <p:spTgt spid="10487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26"/>
                                        <p:tgtEl>
                                          <p:spTgt spid="10487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39" grpId="4" animBg="1" advAuto="0"/>
      <p:bldP spid="2097173" grpId="1" animBg="1" advAuto="0"/>
      <p:bldP spid="2097174" grpId="2" animBg="1" advAuto="0"/>
      <p:bldP spid="2097175" grpId="3" animBg="1" advAuto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27" name="表格"/>
          <p:cNvGraphicFramePr>
            <a:graphicFrameLocks/>
          </p:cNvGraphicFramePr>
          <p:nvPr/>
        </p:nvGraphicFramePr>
        <p:xfrm>
          <a:off x="2282743" y="4943707"/>
          <a:ext cx="19179176" cy="6081131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1975757"/>
                <a:gridCol w="1975757"/>
                <a:gridCol w="1975757"/>
                <a:gridCol w="1975757"/>
                <a:gridCol w="1975757"/>
                <a:gridCol w="1975757"/>
                <a:gridCol w="7324634"/>
              </a:tblGrid>
              <a:tr h="1646436">
                <a:tc>
                  <a:txBody>
                    <a:bodyPr/>
                    <a:p>
                      <a:pPr defTabSz="914400">
                        <a:tabLst>
                          <a:tab algn="l" pos="1663700"/>
                        </a:tabLst>
                        <a:defRPr>
                          <a:sym typeface="Helvetica Neue"/>
                        </a:defRPr>
                      </a:p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B>
                  </a:tcPr>
                </a:tc>
                <a:tc gridSpan="3">
                  <a:txBody>
                    <a:bodyPr/>
                    <a:p>
                      <a:pPr defTabSz="914400">
                        <a:tabLst>
                          <a:tab algn="l" pos="1663700"/>
                        </a:tabLst>
                        <a:defRPr b="0" sz="1800"/>
                      </a:pPr>
                      <a:r>
                        <a:rPr b="1" dirty="0" sz="4200">
                          <a:sym typeface="Helvetica Neue"/>
                        </a:rPr>
                        <a:t>含义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L>
                    <a:lnR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B>
                  </a:tcPr>
                </a:tc>
                <a:tc hMerge="1">
                  <a:txBody>
                    <a:bodyPr/>
                    <a:p>
                      <a:endParaRPr lang="zh-CN"/>
                    </a:p>
                  </a:txBody>
                </a:tc>
                <a:tc hMerge="1">
                  <a:txBody>
                    <a:bodyPr/>
                    <a:p>
                      <a:endParaRPr lang="zh-CN"/>
                    </a:p>
                  </a:txBody>
                </a:tc>
                <a:tc gridSpan="3">
                  <a:txBody>
                    <a:bodyPr/>
                    <a:p>
                      <a:pPr defTabSz="914400">
                        <a:tabLst>
                          <a:tab algn="l" pos="1663700"/>
                        </a:tabLst>
                        <a:defRPr b="0" sz="1800"/>
                      </a:pPr>
                      <a:r>
                        <a:rPr b="1" sz="4200">
                          <a:sym typeface="Helvetica Neue"/>
                        </a:rPr>
                        <a:t>特点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B>
                  </a:tcPr>
                </a:tc>
                <a:tc hMerge="1">
                  <a:txBody>
                    <a:bodyPr/>
                    <a:p>
                      <a:endParaRPr lang="zh-CN"/>
                    </a:p>
                  </a:txBody>
                </a:tc>
                <a:tc hMerge="1">
                  <a:txBody>
                    <a:bodyPr/>
                    <a:p>
                      <a:endParaRPr lang="zh-CN"/>
                    </a:p>
                  </a:txBody>
                </a:tc>
              </a:tr>
              <a:tr h="1646436">
                <a:tc>
                  <a:txBody>
                    <a:bodyPr/>
                    <a:p>
                      <a:pPr defTabSz="914400">
                        <a:tabLst>
                          <a:tab algn="l" pos="1663700"/>
                        </a:tabLst>
                        <a:defRPr b="0" sz="1800"/>
                      </a:pPr>
                      <a:r>
                        <a:rPr b="1" sz="4200">
                          <a:sym typeface="Helvetica Neue"/>
                        </a:rPr>
                        <a:t>时间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R>
                    <a:lnT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T>
                    <a:lnB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B>
                  </a:tcPr>
                </a:tc>
                <a:tc gridSpan="3">
                  <a:txBody>
                    <a:bodyPr/>
                    <a:p>
                      <a:pPr defTabSz="914400">
                        <a:tabLst>
                          <a:tab algn="l" pos="1663700"/>
                        </a:tabLst>
                        <a:defRPr sz="1800"/>
                      </a:pPr>
                      <a:r>
                        <a:rPr b="1" dirty="0" sz="4200">
                          <a:latin typeface="Microsoft YaHei" charset="-122"/>
                          <a:ea typeface="Microsoft YaHei" charset="-122"/>
                          <a:cs typeface="Microsoft YaHei" charset="-122"/>
                          <a:sym typeface="Helvetica Neue"/>
                        </a:rPr>
                        <a:t>持续性、顺序性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L>
                    <a:lnR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R>
                    <a:lnT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T>
                    <a:lnB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B>
                  </a:tcPr>
                </a:tc>
                <a:tc hMerge="1">
                  <a:txBody>
                    <a:bodyPr/>
                    <a:p>
                      <a:endParaRPr lang="zh-CN"/>
                    </a:p>
                  </a:txBody>
                </a:tc>
                <a:tc hMerge="1">
                  <a:txBody>
                    <a:bodyPr/>
                    <a:p>
                      <a:endParaRPr lang="zh-CN"/>
                    </a:p>
                  </a:txBody>
                </a:tc>
                <a:tc rowSpan="2" gridSpan="3">
                  <a:txBody>
                    <a:bodyPr/>
                    <a:p>
                      <a:pPr defTabSz="914400">
                        <a:lnSpc>
                          <a:spcPct val="150000"/>
                        </a:lnSpc>
                        <a:defRPr>
                          <a:sym typeface="Helvetica Neue"/>
                        </a:defRPr>
                      </a:pP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 rowSpan="2" hMerge="1">
                  <a:txBody>
                    <a:bodyPr/>
                    <a:p>
                      <a:endParaRPr lang="zh-CN"/>
                    </a:p>
                  </a:txBody>
                </a:tc>
                <a:tc rowSpan="2" hMerge="1">
                  <a:txBody>
                    <a:bodyPr/>
                    <a:p>
                      <a:endParaRPr lang="zh-CN"/>
                    </a:p>
                  </a:txBody>
                </a:tc>
              </a:tr>
              <a:tr h="2788259">
                <a:tc>
                  <a:txBody>
                    <a:bodyPr/>
                    <a:p>
                      <a:pPr defTabSz="914400">
                        <a:tabLst>
                          <a:tab algn="l" pos="1663700"/>
                        </a:tabLst>
                        <a:defRPr b="0" sz="1800"/>
                      </a:pPr>
                      <a:r>
                        <a:rPr b="1" sz="4200">
                          <a:sym typeface="Helvetica Neue"/>
                        </a:rPr>
                        <a:t>空间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R>
                    <a:lnT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 gridSpan="3">
                  <a:txBody>
                    <a:bodyPr/>
                    <a:p>
                      <a:pPr defTabSz="914400">
                        <a:tabLst>
                          <a:tab algn="l" pos="1663700"/>
                        </a:tabLst>
                        <a:defRPr sz="1800"/>
                      </a:pPr>
                      <a:r>
                        <a:rPr b="1" dirty="0" sz="4200">
                          <a:latin typeface="Microsoft YaHei" charset="-122"/>
                          <a:ea typeface="Microsoft YaHei" charset="-122"/>
                          <a:cs typeface="Microsoft YaHei" charset="-122"/>
                          <a:sym typeface="Helvetica Neue"/>
                        </a:rPr>
                        <a:t>广延性、伸张性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L>
                    <a:lnR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R>
                    <a:lnT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xBody>
                    <a:bodyPr/>
                    <a:p>
                      <a:endParaRPr lang="zh-CN"/>
                    </a:p>
                  </a:txBody>
                </a:tc>
                <a:tc hMerge="1">
                  <a:txBody>
                    <a:bodyPr/>
                    <a:p>
                      <a:endParaRPr lang="zh-CN"/>
                    </a:p>
                  </a:txBody>
                </a:tc>
                <a:tc gridSpan="3" vMerge="1">
                  <a:txBody>
                    <a:bodyPr/>
                    <a:p>
                      <a:endParaRPr lang="zh-CN"/>
                    </a:p>
                  </a:txBody>
                </a:tc>
                <a:tc hMerge="1" vMerge="1">
                  <a:txBody>
                    <a:bodyPr/>
                    <a:p>
                      <a:endParaRPr lang="zh-CN"/>
                    </a:p>
                  </a:txBody>
                </a:tc>
                <a:tc hMerge="1" vMerge="1">
                  <a:txBody>
                    <a:bodyPr/>
                    <a:p>
                      <a:endParaRPr lang="zh-CN"/>
                    </a:p>
                  </a:txBody>
                </a:tc>
              </a:tr>
            </a:tbl>
          </a:graphicData>
        </a:graphic>
      </p:graphicFrame>
      <p:sp>
        <p:nvSpPr>
          <p:cNvPr id="1048741" name="一维性"/>
          <p:cNvSpPr/>
          <p:nvPr/>
        </p:nvSpPr>
        <p:spPr>
          <a:xfrm>
            <a:off x="10471761" y="6905200"/>
            <a:ext cx="2801142" cy="920751"/>
          </a:xfrm>
          <a:prstGeom prst="roundRect">
            <a:avLst>
              <a:gd name="adj" fmla="val 14186"/>
            </a:avLst>
          </a:prstGeom>
          <a:ln w="762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anchor="ctr" bIns="0" lIns="0" rIns="0" tIns="0"/>
          <a:lstStyle>
            <a:lvl1pPr>
              <a:defRPr b="0" sz="420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一维性</a:t>
            </a:r>
          </a:p>
        </p:txBody>
      </p:sp>
      <p:sp>
        <p:nvSpPr>
          <p:cNvPr id="1048742" name="三维性"/>
          <p:cNvSpPr/>
          <p:nvPr/>
        </p:nvSpPr>
        <p:spPr>
          <a:xfrm>
            <a:off x="10471761" y="8939307"/>
            <a:ext cx="2801142" cy="831851"/>
          </a:xfrm>
          <a:prstGeom prst="roundRect">
            <a:avLst>
              <a:gd name="adj" fmla="val 17276"/>
            </a:avLst>
          </a:prstGeom>
          <a:ln w="635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anchor="ctr" bIns="0" lIns="0" rIns="0" tIns="0"/>
          <a:lstStyle>
            <a:lvl1pPr>
              <a:defRPr b="0" sz="4200">
                <a:solidFill>
                  <a:schemeClr val="accent5">
                    <a:lumOff val="-29866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三维性</a:t>
            </a:r>
          </a:p>
        </p:txBody>
      </p:sp>
      <p:sp>
        <p:nvSpPr>
          <p:cNvPr id="1048743" name="朝着一个方向不可逆"/>
          <p:cNvSpPr txBox="1"/>
          <p:nvPr/>
        </p:nvSpPr>
        <p:spPr>
          <a:xfrm>
            <a:off x="14337531" y="6960336"/>
            <a:ext cx="5411738" cy="8104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4600"/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朝着一个方向不可逆</a:t>
            </a:r>
          </a:p>
        </p:txBody>
      </p:sp>
      <p:sp>
        <p:nvSpPr>
          <p:cNvPr id="1048744" name="长宽高确定空间"/>
          <p:cNvSpPr txBox="1"/>
          <p:nvPr/>
        </p:nvSpPr>
        <p:spPr>
          <a:xfrm>
            <a:off x="14190837" y="8949993"/>
            <a:ext cx="4231928" cy="8104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4600"/>
            </a:lvl1pPr>
          </a:lstStyle>
          <a:p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长宽高确定空间</a:t>
            </a:r>
          </a:p>
        </p:txBody>
      </p:sp>
      <p:sp>
        <p:nvSpPr>
          <p:cNvPr id="1048745" name="时间和空间是物质运动的存在方式"/>
          <p:cNvSpPr txBox="1"/>
          <p:nvPr/>
        </p:nvSpPr>
        <p:spPr>
          <a:xfrm>
            <a:off x="2495476" y="2873044"/>
            <a:ext cx="12606015" cy="1102866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>
              <a:defRPr sz="6500"/>
            </a:pPr>
            <a:r>
              <a:rPr b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时间</a:t>
            </a: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b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空间</a:t>
            </a: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是物质运动的存在方式</a:t>
            </a:r>
          </a:p>
        </p:txBody>
      </p:sp>
      <p:graphicFrame>
        <p:nvGraphicFramePr>
          <p:cNvPr id="4194328" name="图表 7"/>
          <p:cNvGraphicFramePr>
            <a:graphicFrameLocks/>
          </p:cNvGraphicFramePr>
          <p:nvPr/>
        </p:nvGraphicFramePr>
        <p:xfrm>
          <a:off x="17456727" y="7023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746" name="第一节 物质世界和实践"/>
          <p:cNvSpPr txBox="1"/>
          <p:nvPr/>
        </p:nvSpPr>
        <p:spPr>
          <a:xfrm>
            <a:off x="100390" y="70230"/>
            <a:ext cx="8443017" cy="656590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36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1.1.1.4</a:t>
            </a:r>
            <a:r>
              <a:rPr altLang="en-US" b="0" dirty="0" sz="36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时间和空间是物质运动的存在方式</a:t>
            </a:r>
            <a:endParaRPr b="0" dirty="0" sz="36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7" name="“盛年不重来，一日难再晨”，这个谚语说的是（ ） A 、时间具有一维性…"/>
          <p:cNvSpPr txBox="1"/>
          <p:nvPr/>
        </p:nvSpPr>
        <p:spPr>
          <a:xfrm>
            <a:off x="2784896" y="4140758"/>
            <a:ext cx="16533372" cy="645048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“盛年不重来，一日难再晨”，这个谚语说的是（ ）</a:t>
            </a:r>
            <a:br>
              <a:rPr dirty="0"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 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时间具有一维性</a:t>
            </a:r>
          </a:p>
          <a:p>
            <a:pPr algn="l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B 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物质运动具有持续性</a:t>
            </a:r>
          </a:p>
          <a:p>
            <a:pPr algn="l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 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时间具有有限性</a:t>
            </a:r>
          </a:p>
          <a:p>
            <a:pPr algn="l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 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物质运动具有顺序性</a:t>
            </a: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8" name="“盛年不重来，一日难再晨”，这个谚语说的是（ ） A 、时间具有一维性…"/>
          <p:cNvSpPr txBox="1"/>
          <p:nvPr/>
        </p:nvSpPr>
        <p:spPr>
          <a:xfrm>
            <a:off x="2784896" y="4140758"/>
            <a:ext cx="17030303" cy="645048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“盛年不重来，一日难再晨”，这个谚语说的是（</a:t>
            </a:r>
            <a:r>
              <a:rPr altLang="zh-CN" dirty="0" lang="en-US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）</a:t>
            </a:r>
            <a:br>
              <a:rPr dirty="0"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 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时间具有一维性</a:t>
            </a:r>
          </a:p>
          <a:p>
            <a:pPr algn="l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B 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物质运动具有持续性</a:t>
            </a:r>
          </a:p>
          <a:p>
            <a:pPr algn="l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 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时间具有有限性</a:t>
            </a:r>
          </a:p>
          <a:p>
            <a:pPr algn="l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 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物质运动具有顺序性</a:t>
            </a: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29" name="图表 1"/>
          <p:cNvGraphicFramePr>
            <a:graphicFrameLocks/>
          </p:cNvGraphicFramePr>
          <p:nvPr/>
        </p:nvGraphicFramePr>
        <p:xfrm>
          <a:off x="0" y="2263068"/>
          <a:ext cx="24162327" cy="9651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文本框 56"/>
          <p:cNvSpPr txBox="1">
            <a:spLocks noChangeArrowheads="1"/>
          </p:cNvSpPr>
          <p:nvPr/>
        </p:nvSpPr>
        <p:spPr bwMode="auto">
          <a:xfrm>
            <a:off x="3589729" y="2771777"/>
            <a:ext cx="1954381" cy="461665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defTabSz="514350" indent="-285750" marL="74295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defTabSz="514350" indent="-228600" marL="11430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defTabSz="514350" indent="-228600" marL="16002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defTabSz="514350" indent="-228600" marL="20574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defTabSz="514350"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defTabSz="514350"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defTabSz="514350"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defTabSz="514350"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altLang="zh-CN" sz="2400" i="1" lang="en-US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2.</a:t>
            </a:r>
            <a:r>
              <a:rPr altLang="en-US" sz="2400" i="1" lang="zh-CN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教材卖点三</a:t>
            </a:r>
          </a:p>
        </p:txBody>
      </p:sp>
      <p:sp>
        <p:nvSpPr>
          <p:cNvPr id="1048593" name="椭圆 84"/>
          <p:cNvSpPr>
            <a:spLocks noChangeArrowheads="1"/>
          </p:cNvSpPr>
          <p:nvPr/>
        </p:nvSpPr>
        <p:spPr bwMode="auto">
          <a:xfrm>
            <a:off x="10922000" y="3182620"/>
            <a:ext cx="942976" cy="942976"/>
          </a:xfrm>
          <a:prstGeom prst="ellipse"/>
          <a:solidFill>
            <a:srgbClr val="CCFFCC">
              <a:alpha val="61176"/>
            </a:srgbClr>
          </a:solidFill>
          <a:ln>
            <a:noFill/>
          </a:ln>
        </p:spPr>
        <p:txBody>
          <a:bodyPr anchor="ctr"/>
          <a:p>
            <a:pPr defTabSz="1828800" hangingPunct="1"/>
            <a:endParaRPr altLang="zh-CN" sz="36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594" name="椭圆 91"/>
          <p:cNvSpPr>
            <a:spLocks noChangeArrowheads="1"/>
          </p:cNvSpPr>
          <p:nvPr/>
        </p:nvSpPr>
        <p:spPr bwMode="auto">
          <a:xfrm>
            <a:off x="11657966" y="10441940"/>
            <a:ext cx="1168400" cy="1168400"/>
          </a:xfrm>
          <a:prstGeom prst="ellipse"/>
          <a:solidFill>
            <a:srgbClr val="CCFFCC">
              <a:alpha val="61176"/>
            </a:srgbClr>
          </a:solidFill>
          <a:ln>
            <a:noFill/>
          </a:ln>
        </p:spPr>
        <p:txBody>
          <a:bodyPr anchor="ctr"/>
          <a:p>
            <a:pPr defTabSz="1828800" hangingPunct="1"/>
            <a:endParaRPr altLang="zh-CN" sz="36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595" name="椭圆 92"/>
          <p:cNvSpPr>
            <a:spLocks noChangeArrowheads="1"/>
          </p:cNvSpPr>
          <p:nvPr/>
        </p:nvSpPr>
        <p:spPr bwMode="auto">
          <a:xfrm flipH="1">
            <a:off x="3978276" y="7447280"/>
            <a:ext cx="457200" cy="457200"/>
          </a:xfrm>
          <a:prstGeom prst="ellipse"/>
          <a:solidFill>
            <a:srgbClr val="88D0E0">
              <a:alpha val="61176"/>
            </a:srgbClr>
          </a:solidFill>
          <a:ln>
            <a:noFill/>
          </a:ln>
        </p:spPr>
        <p:txBody>
          <a:bodyPr anchor="ctr"/>
          <a:p>
            <a:pPr defTabSz="1828800" hangingPunct="1"/>
            <a:endParaRPr altLang="zh-CN" sz="36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596" name="椭圆 93"/>
          <p:cNvSpPr>
            <a:spLocks noChangeArrowheads="1"/>
          </p:cNvSpPr>
          <p:nvPr/>
        </p:nvSpPr>
        <p:spPr bwMode="auto">
          <a:xfrm flipH="1">
            <a:off x="8506461" y="4522470"/>
            <a:ext cx="615950" cy="612776"/>
          </a:xfrm>
          <a:prstGeom prst="ellipse"/>
          <a:solidFill>
            <a:srgbClr val="FCDD65">
              <a:alpha val="59999"/>
            </a:srgbClr>
          </a:solidFill>
          <a:ln>
            <a:noFill/>
          </a:ln>
        </p:spPr>
        <p:txBody>
          <a:bodyPr anchor="ctr"/>
          <a:p>
            <a:pPr defTabSz="1828800" hangingPunct="1"/>
            <a:endParaRPr altLang="zh-CN" sz="36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597" name="椭圆 95"/>
          <p:cNvSpPr>
            <a:spLocks noChangeArrowheads="1"/>
          </p:cNvSpPr>
          <p:nvPr/>
        </p:nvSpPr>
        <p:spPr bwMode="auto">
          <a:xfrm>
            <a:off x="14795501" y="5135881"/>
            <a:ext cx="895350" cy="895350"/>
          </a:xfrm>
          <a:prstGeom prst="ellipse"/>
          <a:solidFill>
            <a:srgbClr val="CCFFCC">
              <a:alpha val="61176"/>
            </a:srgbClr>
          </a:solidFill>
          <a:ln>
            <a:noFill/>
          </a:ln>
        </p:spPr>
        <p:txBody>
          <a:bodyPr anchor="ctr"/>
          <a:p>
            <a:pPr defTabSz="1828800" hangingPunct="1"/>
            <a:endParaRPr altLang="zh-CN" sz="36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598" name="椭圆 97"/>
          <p:cNvSpPr>
            <a:spLocks noChangeArrowheads="1"/>
          </p:cNvSpPr>
          <p:nvPr/>
        </p:nvSpPr>
        <p:spPr bwMode="auto">
          <a:xfrm flipH="1">
            <a:off x="12347576" y="5999481"/>
            <a:ext cx="479424" cy="479426"/>
          </a:xfrm>
          <a:prstGeom prst="ellipse"/>
          <a:solidFill>
            <a:srgbClr val="F28A5F">
              <a:alpha val="59999"/>
            </a:srgbClr>
          </a:solidFill>
          <a:ln>
            <a:noFill/>
          </a:ln>
        </p:spPr>
        <p:txBody>
          <a:bodyPr anchor="ctr"/>
          <a:p>
            <a:pPr defTabSz="1828800" hangingPunct="1"/>
            <a:endParaRPr altLang="zh-CN" sz="36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599" name="椭圆 99"/>
          <p:cNvSpPr>
            <a:spLocks noChangeArrowheads="1"/>
          </p:cNvSpPr>
          <p:nvPr/>
        </p:nvSpPr>
        <p:spPr bwMode="auto">
          <a:xfrm>
            <a:off x="19123026" y="5135881"/>
            <a:ext cx="1117600" cy="1114426"/>
          </a:xfrm>
          <a:prstGeom prst="ellipse"/>
          <a:solidFill>
            <a:srgbClr val="CCFFCC">
              <a:alpha val="61176"/>
            </a:srgbClr>
          </a:solidFill>
          <a:ln>
            <a:noFill/>
          </a:ln>
        </p:spPr>
        <p:txBody>
          <a:bodyPr anchor="ctr"/>
          <a:p>
            <a:pPr defTabSz="1828800" hangingPunct="1"/>
            <a:endParaRPr altLang="zh-CN" sz="36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00" name="椭圆 101"/>
          <p:cNvSpPr>
            <a:spLocks noChangeArrowheads="1"/>
          </p:cNvSpPr>
          <p:nvPr/>
        </p:nvSpPr>
        <p:spPr bwMode="auto">
          <a:xfrm flipH="1">
            <a:off x="16216631" y="4892676"/>
            <a:ext cx="898526" cy="898524"/>
          </a:xfrm>
          <a:prstGeom prst="ellipse"/>
          <a:solidFill>
            <a:srgbClr val="88D0E0">
              <a:alpha val="59999"/>
            </a:srgbClr>
          </a:solidFill>
          <a:ln>
            <a:noFill/>
          </a:ln>
        </p:spPr>
        <p:txBody>
          <a:bodyPr anchor="ctr"/>
          <a:p>
            <a:pPr defTabSz="1828800" hangingPunct="1"/>
            <a:endParaRPr altLang="zh-CN" sz="36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097157" name="图片 8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3342640" y="2312670"/>
            <a:ext cx="17208500" cy="10203180"/>
          </a:xfrm>
          <a:prstGeom prst="rect"/>
        </p:spPr>
      </p:pic>
    </p:spTree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9" name="🤔 小鸟筑巢；狮子捕猎；松鼠囤积粮食….算不算实践？"/>
          <p:cNvSpPr txBox="1"/>
          <p:nvPr/>
        </p:nvSpPr>
        <p:spPr>
          <a:xfrm>
            <a:off x="2479720" y="5367450"/>
            <a:ext cx="14475116" cy="1579920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 algn="l">
              <a:lnSpc>
                <a:spcPct val="200000"/>
              </a:lnSpc>
              <a:defRPr sz="4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 小鸟筑巢；狮子捕猎；松鼠囤积粮食….算不算实践？</a:t>
            </a:r>
          </a:p>
        </p:txBody>
      </p:sp>
      <p:sp>
        <p:nvSpPr>
          <p:cNvPr id="1048750" name="实践的概念、形式和特点（选择题）"/>
          <p:cNvSpPr txBox="1"/>
          <p:nvPr/>
        </p:nvSpPr>
        <p:spPr>
          <a:xfrm>
            <a:off x="2637891" y="3321889"/>
            <a:ext cx="11387733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>
              <a:defRPr sz="55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实践的概念、形式和特点</a:t>
            </a:r>
            <a:r>
              <a:rPr b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（选择题）</a:t>
            </a:r>
          </a:p>
        </p:txBody>
      </p:sp>
      <p:graphicFrame>
        <p:nvGraphicFramePr>
          <p:cNvPr id="4194330" name="图表 3"/>
          <p:cNvGraphicFramePr>
            <a:graphicFrameLocks/>
          </p:cNvGraphicFramePr>
          <p:nvPr/>
        </p:nvGraphicFramePr>
        <p:xfrm>
          <a:off x="17038320" y="-217945"/>
          <a:ext cx="7132320" cy="3113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751" name="第一节 物质世界和实践"/>
          <p:cNvSpPr txBox="1"/>
          <p:nvPr/>
        </p:nvSpPr>
        <p:spPr>
          <a:xfrm>
            <a:off x="0" y="0"/>
            <a:ext cx="7599837" cy="656590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36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1.1.2</a:t>
            </a:r>
            <a:r>
              <a:rPr altLang="en-US" b="0" dirty="0" sz="36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实践的本质、特点、形式和作用</a:t>
            </a:r>
            <a:endParaRPr b="0" dirty="0" sz="36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2" name="🤔 小鸟筑巢；狮子捕猎；松鼠囤积粮食….算不算实践？✘"/>
          <p:cNvSpPr txBox="1"/>
          <p:nvPr/>
        </p:nvSpPr>
        <p:spPr>
          <a:xfrm>
            <a:off x="2479720" y="5367450"/>
            <a:ext cx="14292374" cy="1579920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 algn="l">
              <a:lnSpc>
                <a:spcPct val="200000"/>
              </a:lnSpc>
              <a:defRPr sz="4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小鸟筑巢；狮子捕猎；松鼠囤积粮食….算不算实践？</a:t>
            </a:r>
          </a:p>
        </p:txBody>
      </p:sp>
      <p:sp>
        <p:nvSpPr>
          <p:cNvPr id="1048753" name="❗️动物没有意识，只是为了适应环境，被动的，习惯性的，生物性的活动。"/>
          <p:cNvSpPr txBox="1"/>
          <p:nvPr/>
        </p:nvSpPr>
        <p:spPr>
          <a:xfrm>
            <a:off x="2432050" y="8479276"/>
            <a:ext cx="20415845" cy="1379737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 algn="l">
              <a:lnSpc>
                <a:spcPct val="200000"/>
              </a:lnSpc>
              <a:defRPr sz="4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动物没有意识，只是为了适应环境，被动的，习惯性的，生物性的活动。</a:t>
            </a:r>
          </a:p>
        </p:txBody>
      </p:sp>
      <p:sp>
        <p:nvSpPr>
          <p:cNvPr id="1048754" name="实践的概念、形式和特点（选择题）"/>
          <p:cNvSpPr txBox="1"/>
          <p:nvPr/>
        </p:nvSpPr>
        <p:spPr>
          <a:xfrm>
            <a:off x="2637891" y="3321889"/>
            <a:ext cx="11387733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>
              <a:defRPr sz="55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实践的概念、形式和特点</a:t>
            </a:r>
            <a:r>
              <a:rPr b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（选择题）</a:t>
            </a:r>
          </a:p>
        </p:txBody>
      </p:sp>
      <p:graphicFrame>
        <p:nvGraphicFramePr>
          <p:cNvPr id="4194331" name="图表 5"/>
          <p:cNvGraphicFramePr>
            <a:graphicFrameLocks/>
          </p:cNvGraphicFramePr>
          <p:nvPr/>
        </p:nvGraphicFramePr>
        <p:xfrm>
          <a:off x="17038320" y="-217945"/>
          <a:ext cx="7132320" cy="3113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755" name="第一节 物质世界和实践"/>
          <p:cNvSpPr txBox="1"/>
          <p:nvPr/>
        </p:nvSpPr>
        <p:spPr>
          <a:xfrm>
            <a:off x="0" y="0"/>
            <a:ext cx="7599837" cy="656590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36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1.1.2</a:t>
            </a:r>
            <a:r>
              <a:rPr altLang="en-US" b="0" dirty="0" sz="36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实践的本质、特点、形式和作用</a:t>
            </a:r>
            <a:endParaRPr b="0" dirty="0" sz="36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6" name="🤔 小鸟筑巢；狮子捕猎；松鼠囤积粮食….算不算实践？✘"/>
          <p:cNvSpPr txBox="1"/>
          <p:nvPr/>
        </p:nvSpPr>
        <p:spPr>
          <a:xfrm>
            <a:off x="2479720" y="5367450"/>
            <a:ext cx="14907927" cy="1579920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 algn="l">
              <a:lnSpc>
                <a:spcPct val="200000"/>
              </a:lnSpc>
              <a:defRPr sz="4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小鸟筑巢；狮子捕猎；松鼠囤积粮食….算不算实践？✘</a:t>
            </a:r>
          </a:p>
        </p:txBody>
      </p:sp>
      <p:sp>
        <p:nvSpPr>
          <p:cNvPr id="1048757" name="🤔 我晚上睡不着，我就想，我要努力工作明年赚100万…算不算实践？"/>
          <p:cNvSpPr txBox="1"/>
          <p:nvPr/>
        </p:nvSpPr>
        <p:spPr>
          <a:xfrm>
            <a:off x="2454320" y="7172020"/>
            <a:ext cx="18920244" cy="1579920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 algn="l">
              <a:lnSpc>
                <a:spcPct val="200000"/>
              </a:lnSpc>
              <a:defRPr sz="4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我晚上睡不着，我就想，我要努力工作明年赚100万…算不算实践？</a:t>
            </a:r>
          </a:p>
        </p:txBody>
      </p:sp>
      <p:sp>
        <p:nvSpPr>
          <p:cNvPr id="1048758" name="实践的概念、形式和特点（选择题）"/>
          <p:cNvSpPr txBox="1"/>
          <p:nvPr/>
        </p:nvSpPr>
        <p:spPr>
          <a:xfrm>
            <a:off x="2637891" y="3321889"/>
            <a:ext cx="11387733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>
              <a:defRPr sz="55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实践的概念、形式和特点</a:t>
            </a:r>
            <a:r>
              <a:rPr b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（选择题）</a:t>
            </a:r>
          </a:p>
        </p:txBody>
      </p:sp>
      <p:graphicFrame>
        <p:nvGraphicFramePr>
          <p:cNvPr id="4194332" name="图表 5"/>
          <p:cNvGraphicFramePr>
            <a:graphicFrameLocks/>
          </p:cNvGraphicFramePr>
          <p:nvPr/>
        </p:nvGraphicFramePr>
        <p:xfrm>
          <a:off x="17038320" y="-217945"/>
          <a:ext cx="7132320" cy="3113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759" name="第一节 物质世界和实践"/>
          <p:cNvSpPr txBox="1"/>
          <p:nvPr/>
        </p:nvSpPr>
        <p:spPr>
          <a:xfrm>
            <a:off x="0" y="0"/>
            <a:ext cx="7599837" cy="656590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36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1.1.2</a:t>
            </a:r>
            <a:r>
              <a:rPr altLang="en-US" b="0" dirty="0" sz="36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实践的本质、特点、形式和作用</a:t>
            </a:r>
            <a:endParaRPr b="0" dirty="0" sz="36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0" name="🤔 小鸟筑巢；狮子捕猎；松鼠囤积粮食….算不算实践？✘"/>
          <p:cNvSpPr txBox="1"/>
          <p:nvPr/>
        </p:nvSpPr>
        <p:spPr>
          <a:xfrm>
            <a:off x="2479720" y="5367450"/>
            <a:ext cx="15090670" cy="1579920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 algn="l">
              <a:lnSpc>
                <a:spcPct val="200000"/>
              </a:lnSpc>
              <a:defRPr sz="4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 小鸟筑巢；狮子捕猎；松鼠囤积粮食….算不算实践？✘</a:t>
            </a:r>
          </a:p>
        </p:txBody>
      </p:sp>
      <p:sp>
        <p:nvSpPr>
          <p:cNvPr id="1048761" name="🤔 我晚上睡不着，我就想，我要努力工作明年赚100万…算不算实践？✘"/>
          <p:cNvSpPr txBox="1"/>
          <p:nvPr/>
        </p:nvSpPr>
        <p:spPr>
          <a:xfrm>
            <a:off x="2454320" y="7172020"/>
            <a:ext cx="19102986" cy="1579920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 algn="l">
              <a:lnSpc>
                <a:spcPct val="200000"/>
              </a:lnSpc>
              <a:defRPr sz="4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 我晚上睡不着，我就想，我要努力工作明年赚100万…算不算实践？✘</a:t>
            </a:r>
          </a:p>
        </p:txBody>
      </p:sp>
      <p:sp>
        <p:nvSpPr>
          <p:cNvPr id="1048762" name="❗️实践不能是纯精神的活动。"/>
          <p:cNvSpPr txBox="1"/>
          <p:nvPr/>
        </p:nvSpPr>
        <p:spPr>
          <a:xfrm>
            <a:off x="2454320" y="9088000"/>
            <a:ext cx="7489230" cy="1357103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 algn="l">
              <a:lnSpc>
                <a:spcPct val="200000"/>
              </a:lnSpc>
              <a:defRPr sz="4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实践不能是纯精神的活动。</a:t>
            </a:r>
          </a:p>
        </p:txBody>
      </p:sp>
      <p:sp>
        <p:nvSpPr>
          <p:cNvPr id="1048763" name="实践的概念、形式和特点（选择题）"/>
          <p:cNvSpPr txBox="1"/>
          <p:nvPr/>
        </p:nvSpPr>
        <p:spPr>
          <a:xfrm>
            <a:off x="2637891" y="3321889"/>
            <a:ext cx="11387733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>
              <a:defRPr sz="55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实践的概念、形式和特点</a:t>
            </a:r>
            <a:r>
              <a:rPr b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（选择题）</a:t>
            </a:r>
          </a:p>
        </p:txBody>
      </p:sp>
      <p:graphicFrame>
        <p:nvGraphicFramePr>
          <p:cNvPr id="4194333" name="图表 6"/>
          <p:cNvGraphicFramePr>
            <a:graphicFrameLocks/>
          </p:cNvGraphicFramePr>
          <p:nvPr/>
        </p:nvGraphicFramePr>
        <p:xfrm>
          <a:off x="17038320" y="-217945"/>
          <a:ext cx="7132320" cy="3113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764" name="第一节 物质世界和实践"/>
          <p:cNvSpPr txBox="1"/>
          <p:nvPr/>
        </p:nvSpPr>
        <p:spPr>
          <a:xfrm>
            <a:off x="0" y="0"/>
            <a:ext cx="7599837" cy="656590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36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1.1.2</a:t>
            </a:r>
            <a:r>
              <a:rPr altLang="en-US" b="0" dirty="0" sz="36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实践的本质、特点、形式和作用</a:t>
            </a:r>
            <a:endParaRPr b="0" dirty="0" sz="36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5" name="🤔 小鸟筑巢；狮子捕猎；松鼠囤积粮食….算不算实践？✘"/>
          <p:cNvSpPr txBox="1"/>
          <p:nvPr/>
        </p:nvSpPr>
        <p:spPr>
          <a:xfrm>
            <a:off x="2479720" y="5367450"/>
            <a:ext cx="14907927" cy="1579920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 algn="l">
              <a:lnSpc>
                <a:spcPct val="200000"/>
              </a:lnSpc>
              <a:defRPr sz="4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小鸟筑巢；狮子捕猎；松鼠囤积粮食….算不算实践？✘</a:t>
            </a:r>
          </a:p>
        </p:txBody>
      </p:sp>
      <p:sp>
        <p:nvSpPr>
          <p:cNvPr id="1048766" name="🤔 我晚上睡不着，我就想，我要努力工作明年赚100万…算不算实践？✘"/>
          <p:cNvSpPr txBox="1"/>
          <p:nvPr/>
        </p:nvSpPr>
        <p:spPr>
          <a:xfrm>
            <a:off x="2454320" y="7172020"/>
            <a:ext cx="19535797" cy="1579920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 algn="l">
              <a:lnSpc>
                <a:spcPct val="200000"/>
              </a:lnSpc>
              <a:defRPr sz="4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我晚上睡不着，我就想，我要努力工作明年赚100万…算不算实践？✘</a:t>
            </a:r>
          </a:p>
        </p:txBody>
      </p:sp>
      <p:sp>
        <p:nvSpPr>
          <p:cNvPr id="1048767" name="🤔 我种地….算不算实践？"/>
          <p:cNvSpPr txBox="1"/>
          <p:nvPr/>
        </p:nvSpPr>
        <p:spPr>
          <a:xfrm>
            <a:off x="2454320" y="8976592"/>
            <a:ext cx="6290183" cy="1579920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 algn="l">
              <a:lnSpc>
                <a:spcPct val="200000"/>
              </a:lnSpc>
              <a:defRPr sz="4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我种地….算不算实践？</a:t>
            </a:r>
          </a:p>
        </p:txBody>
      </p:sp>
      <p:sp>
        <p:nvSpPr>
          <p:cNvPr id="1048768" name="实践的概念、形式和特点（选择题）"/>
          <p:cNvSpPr txBox="1"/>
          <p:nvPr/>
        </p:nvSpPr>
        <p:spPr>
          <a:xfrm>
            <a:off x="2637891" y="3321889"/>
            <a:ext cx="11387733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>
              <a:defRPr sz="55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实践的概念、形式和特点</a:t>
            </a:r>
            <a:r>
              <a:rPr b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（选择题）</a:t>
            </a:r>
          </a:p>
        </p:txBody>
      </p:sp>
      <p:graphicFrame>
        <p:nvGraphicFramePr>
          <p:cNvPr id="4194334" name="图表 6"/>
          <p:cNvGraphicFramePr>
            <a:graphicFrameLocks/>
          </p:cNvGraphicFramePr>
          <p:nvPr/>
        </p:nvGraphicFramePr>
        <p:xfrm>
          <a:off x="17038320" y="-217945"/>
          <a:ext cx="7132320" cy="3113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769" name="第一节 物质世界和实践"/>
          <p:cNvSpPr txBox="1"/>
          <p:nvPr/>
        </p:nvSpPr>
        <p:spPr>
          <a:xfrm>
            <a:off x="0" y="0"/>
            <a:ext cx="7599837" cy="656590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36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1.1.2</a:t>
            </a:r>
            <a:r>
              <a:rPr altLang="en-US" b="0" dirty="0" sz="36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实践的本质、特点、形式和作用</a:t>
            </a:r>
            <a:endParaRPr b="0" dirty="0" sz="36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0" name="🤔 小鸟筑巢；狮子捕猎；松鼠囤积粮食….算不算实践？✘"/>
          <p:cNvSpPr txBox="1"/>
          <p:nvPr/>
        </p:nvSpPr>
        <p:spPr>
          <a:xfrm>
            <a:off x="2479720" y="5367450"/>
            <a:ext cx="15090670" cy="1579920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 algn="l">
              <a:lnSpc>
                <a:spcPct val="200000"/>
              </a:lnSpc>
              <a:defRPr sz="4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 小鸟筑巢；狮子捕猎；松鼠囤积粮食….算不算实践？✘</a:t>
            </a:r>
          </a:p>
        </p:txBody>
      </p:sp>
      <p:sp>
        <p:nvSpPr>
          <p:cNvPr id="1048771" name="🤔 我晚上睡不着，我就想，我要努力工作明年赚100万…算不算实践？✘"/>
          <p:cNvSpPr txBox="1"/>
          <p:nvPr/>
        </p:nvSpPr>
        <p:spPr>
          <a:xfrm>
            <a:off x="2454320" y="7172020"/>
            <a:ext cx="19535797" cy="1579920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 algn="l">
              <a:lnSpc>
                <a:spcPct val="200000"/>
              </a:lnSpc>
              <a:defRPr sz="4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我晚上睡不着，我就想，我要努力工作明年赚100万…算不算实践？✘</a:t>
            </a:r>
          </a:p>
        </p:txBody>
      </p:sp>
      <p:sp>
        <p:nvSpPr>
          <p:cNvPr id="1048772" name="🤔 我种地……..算不算实践？✔️"/>
          <p:cNvSpPr txBox="1"/>
          <p:nvPr/>
        </p:nvSpPr>
        <p:spPr>
          <a:xfrm>
            <a:off x="2454320" y="9076683"/>
            <a:ext cx="7553350" cy="1379737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 algn="l">
              <a:lnSpc>
                <a:spcPct val="200000"/>
              </a:lnSpc>
              <a:defRPr sz="4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我种地……..算不算实践？✔️</a:t>
            </a:r>
          </a:p>
        </p:txBody>
      </p:sp>
      <p:sp>
        <p:nvSpPr>
          <p:cNvPr id="1048773" name="实践的概念、形式和特点（选择题）"/>
          <p:cNvSpPr txBox="1"/>
          <p:nvPr/>
        </p:nvSpPr>
        <p:spPr>
          <a:xfrm>
            <a:off x="2637891" y="3321889"/>
            <a:ext cx="11387733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>
              <a:defRPr sz="55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实践的概念、形式和特点</a:t>
            </a:r>
            <a:r>
              <a:rPr b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（选择题）</a:t>
            </a:r>
          </a:p>
        </p:txBody>
      </p:sp>
      <p:graphicFrame>
        <p:nvGraphicFramePr>
          <p:cNvPr id="4194335" name="图表 6"/>
          <p:cNvGraphicFramePr>
            <a:graphicFrameLocks/>
          </p:cNvGraphicFramePr>
          <p:nvPr/>
        </p:nvGraphicFramePr>
        <p:xfrm>
          <a:off x="17038320" y="-217945"/>
          <a:ext cx="7132320" cy="3113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774" name="第一节 物质世界和实践"/>
          <p:cNvSpPr txBox="1"/>
          <p:nvPr/>
        </p:nvSpPr>
        <p:spPr>
          <a:xfrm>
            <a:off x="0" y="0"/>
            <a:ext cx="7599837" cy="656590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36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1.1.2</a:t>
            </a:r>
            <a:r>
              <a:rPr altLang="en-US" b="0" dirty="0" sz="36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实践的本质、特点、形式和作用</a:t>
            </a:r>
            <a:endParaRPr b="0" dirty="0" sz="36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5" name="🤔 小鸟筑巢；狮子捕猎；松鼠囤积粮食….算不算实践？✘"/>
          <p:cNvSpPr txBox="1"/>
          <p:nvPr/>
        </p:nvSpPr>
        <p:spPr>
          <a:xfrm>
            <a:off x="2460403" y="4807429"/>
            <a:ext cx="14907927" cy="1579920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 algn="l">
              <a:lnSpc>
                <a:spcPct val="200000"/>
              </a:lnSpc>
              <a:defRPr sz="4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小鸟筑巢；狮子捕猎；松鼠囤积粮食….算不算实践？✘</a:t>
            </a:r>
          </a:p>
        </p:txBody>
      </p:sp>
      <p:sp>
        <p:nvSpPr>
          <p:cNvPr id="1048776" name="🤔 我晚上睡不着，我就想，我要努力工作明年赚100万…算不算实践？✘"/>
          <p:cNvSpPr txBox="1"/>
          <p:nvPr/>
        </p:nvSpPr>
        <p:spPr>
          <a:xfrm>
            <a:off x="2454320" y="6685961"/>
            <a:ext cx="19535797" cy="1579920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 algn="l">
              <a:lnSpc>
                <a:spcPct val="200000"/>
              </a:lnSpc>
              <a:defRPr sz="4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我晚上睡不着，我就想，我要努力工作明年赚100万…算不算实践？✘</a:t>
            </a:r>
          </a:p>
        </p:txBody>
      </p:sp>
      <p:sp>
        <p:nvSpPr>
          <p:cNvPr id="1048777" name="🤔 我种地…….算不算实践？✔️"/>
          <p:cNvSpPr txBox="1"/>
          <p:nvPr/>
        </p:nvSpPr>
        <p:spPr>
          <a:xfrm>
            <a:off x="2454320" y="8545712"/>
            <a:ext cx="7405874" cy="1379737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 algn="l">
              <a:lnSpc>
                <a:spcPct val="200000"/>
              </a:lnSpc>
              <a:defRPr sz="4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我种地…….算不算实践？✔️</a:t>
            </a:r>
          </a:p>
        </p:txBody>
      </p:sp>
      <p:sp>
        <p:nvSpPr>
          <p:cNvPr id="1048778" name="😊 实践的概念：实践是主体能动地改造和探索客体的客观物质活动"/>
          <p:cNvSpPr txBox="1"/>
          <p:nvPr/>
        </p:nvSpPr>
        <p:spPr>
          <a:xfrm>
            <a:off x="2454321" y="10419860"/>
            <a:ext cx="19125520" cy="1764586"/>
          </a:xfrm>
          <a:prstGeom prst="rect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50800" lIns="50800" rIns="50800" tIns="50800" wrap="square">
            <a:spAutoFit/>
          </a:bodyPr>
          <a:lstStyle>
            <a:lvl1pPr algn="l">
              <a:lnSpc>
                <a:spcPct val="200000"/>
              </a:lnSpc>
              <a:defRPr sz="5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 err="1">
                <a:latin typeface="Microsoft YaHei" charset="-122"/>
                <a:ea typeface="Microsoft YaHei" charset="-122"/>
                <a:cs typeface="Microsoft YaHei" charset="-122"/>
              </a:rPr>
              <a:t>实践的概念</a:t>
            </a:r>
            <a:r>
              <a:rPr altLang="zh-CN" b="0" dirty="0" lang="en-US" err="1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b="0" dirty="0" err="1">
                <a:latin typeface="Microsoft YaHei" charset="-122"/>
                <a:ea typeface="Microsoft YaHei" charset="-122"/>
                <a:cs typeface="Microsoft YaHei" charset="-122"/>
              </a:rPr>
              <a:t>实践是主体能动地改造和探索客体的客观物质活动</a:t>
            </a:r>
            <a:endParaRPr b="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779" name="实践的概念、形式和特点（选择题）"/>
          <p:cNvSpPr txBox="1"/>
          <p:nvPr/>
        </p:nvSpPr>
        <p:spPr>
          <a:xfrm>
            <a:off x="2454320" y="3364040"/>
            <a:ext cx="11387733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>
              <a:defRPr sz="55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实践的概念、形式和特点</a:t>
            </a:r>
            <a:r>
              <a:rPr b="0" dirty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（选择题）</a:t>
            </a:r>
          </a:p>
        </p:txBody>
      </p:sp>
      <p:graphicFrame>
        <p:nvGraphicFramePr>
          <p:cNvPr id="4194336" name="图表 7"/>
          <p:cNvGraphicFramePr>
            <a:graphicFrameLocks/>
          </p:cNvGraphicFramePr>
          <p:nvPr/>
        </p:nvGraphicFramePr>
        <p:xfrm>
          <a:off x="17038320" y="-217945"/>
          <a:ext cx="7132320" cy="3113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780" name="第一节 物质世界和实践"/>
          <p:cNvSpPr txBox="1"/>
          <p:nvPr/>
        </p:nvSpPr>
        <p:spPr>
          <a:xfrm>
            <a:off x="0" y="0"/>
            <a:ext cx="7599837" cy="656590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36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1.1.2</a:t>
            </a:r>
            <a:r>
              <a:rPr altLang="en-US" b="0" dirty="0" sz="36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实践的本质、特点、形式和作用</a:t>
            </a:r>
            <a:endParaRPr b="0" dirty="0" sz="36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1" name="马克思主义认为，实践是（ ）…"/>
          <p:cNvSpPr txBox="1"/>
          <p:nvPr/>
        </p:nvSpPr>
        <p:spPr>
          <a:xfrm>
            <a:off x="2376958" y="3912158"/>
            <a:ext cx="14170546" cy="645048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马克思主义认为，实践是（ ）</a:t>
            </a:r>
          </a:p>
          <a:p>
            <a:pPr algn="l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主体能动地改造和探索客体的客观物质活动</a:t>
            </a:r>
          </a:p>
          <a:p>
            <a:pPr algn="l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主观的精神活动</a:t>
            </a:r>
          </a:p>
          <a:p>
            <a:pPr algn="l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认为应付环境所采取的生物性活动</a:t>
            </a:r>
          </a:p>
          <a:p>
            <a:pPr algn="l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个人的日常生活活动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2" name="马克思主义认为，实践是（ ）…"/>
          <p:cNvSpPr txBox="1"/>
          <p:nvPr/>
        </p:nvSpPr>
        <p:spPr>
          <a:xfrm>
            <a:off x="2376958" y="3912158"/>
            <a:ext cx="14170546" cy="645048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马克思主义认为，实践是（</a:t>
            </a:r>
            <a:r>
              <a:rPr altLang="zh-CN" dirty="0" lang="en-US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  <a:p>
            <a:pPr algn="l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主体能动地改造和探索客体的客观物质活动</a:t>
            </a:r>
          </a:p>
          <a:p>
            <a:pPr algn="l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主观的精神活动</a:t>
            </a:r>
          </a:p>
          <a:p>
            <a:pPr algn="l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认为应付环境所采取的生物性活动</a:t>
            </a:r>
          </a:p>
          <a:p>
            <a:pPr algn="l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个人的日常生活活动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3" name="实践是主体能动地改造和探索客体的客观物质活动"/>
          <p:cNvSpPr txBox="1"/>
          <p:nvPr/>
        </p:nvSpPr>
        <p:spPr>
          <a:xfrm>
            <a:off x="2588369" y="4105882"/>
            <a:ext cx="17030303" cy="167071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>
              <a:lnSpc>
                <a:spcPct val="200000"/>
              </a:lnSpc>
              <a:defRPr b="0"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实践是主体</a:t>
            </a:r>
            <a:r>
              <a:rPr b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能动</a:t>
            </a: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地改造和探索客体的</a:t>
            </a:r>
            <a:r>
              <a:rPr b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客观物质活动</a:t>
            </a:r>
          </a:p>
        </p:txBody>
      </p:sp>
      <p:sp>
        <p:nvSpPr>
          <p:cNvPr id="1048784" name="能动"/>
          <p:cNvSpPr/>
          <p:nvPr/>
        </p:nvSpPr>
        <p:spPr>
          <a:xfrm>
            <a:off x="2765802" y="6916386"/>
            <a:ext cx="3674270" cy="3008214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能动</a:t>
            </a:r>
          </a:p>
        </p:txBody>
      </p:sp>
      <p:sp>
        <p:nvSpPr>
          <p:cNvPr id="1048785" name="客观"/>
          <p:cNvSpPr/>
          <p:nvPr/>
        </p:nvSpPr>
        <p:spPr>
          <a:xfrm>
            <a:off x="9372436" y="6916386"/>
            <a:ext cx="3674270" cy="3008214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客观</a:t>
            </a:r>
          </a:p>
        </p:txBody>
      </p:sp>
      <p:sp>
        <p:nvSpPr>
          <p:cNvPr id="1048786" name="社会历史性"/>
          <p:cNvSpPr/>
          <p:nvPr/>
        </p:nvSpPr>
        <p:spPr>
          <a:xfrm>
            <a:off x="15979071" y="6916386"/>
            <a:ext cx="5495474" cy="3008214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社会历史性</a:t>
            </a:r>
          </a:p>
        </p:txBody>
      </p:sp>
      <p:sp>
        <p:nvSpPr>
          <p:cNvPr id="1048787" name="实践的特点"/>
          <p:cNvSpPr txBox="1"/>
          <p:nvPr/>
        </p:nvSpPr>
        <p:spPr>
          <a:xfrm>
            <a:off x="2588369" y="2966092"/>
            <a:ext cx="7155805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5500"/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实践的特点</a:t>
            </a:r>
            <a:r>
              <a:rPr altLang="en-US" b="0" dirty="0" lang="zh-CN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（选择题）</a:t>
            </a:r>
            <a:endParaRPr b="0" dirty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4194337" name="图表 7"/>
          <p:cNvGraphicFramePr>
            <a:graphicFrameLocks/>
          </p:cNvGraphicFramePr>
          <p:nvPr/>
        </p:nvGraphicFramePr>
        <p:xfrm>
          <a:off x="17038320" y="-217945"/>
          <a:ext cx="7132320" cy="3113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788" name="第一节 物质世界和实践"/>
          <p:cNvSpPr txBox="1"/>
          <p:nvPr/>
        </p:nvSpPr>
        <p:spPr>
          <a:xfrm>
            <a:off x="0" y="0"/>
            <a:ext cx="7599837" cy="656590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36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1.1.2</a:t>
            </a:r>
            <a:r>
              <a:rPr altLang="en-US" b="0" dirty="0" sz="36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实践的本质、特点、形式和作用</a:t>
            </a:r>
            <a:endParaRPr b="0" dirty="0" sz="36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>
    <p:tnLst>
      <p:par>
        <p:cTn dur="indefinite" fill="hold" id="1" nodeType="tmRoot" restart="never">
          <p:childTnLst>
            <p:seq concurrent="1" prevAc="none" nextAc="seek">
              <p:cTn dur="indefinite" fill="hold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5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6"/>
                                        <p:tgtEl>
                                          <p:spTgt spid="1048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7"/>
                                        <p:tgtEl>
                                          <p:spTgt spid="10487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8"/>
                                        <p:tgtEl>
                                          <p:spTgt spid="10487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86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文本框 1"/>
          <p:cNvSpPr txBox="1">
            <a:spLocks noChangeArrowheads="1"/>
          </p:cNvSpPr>
          <p:nvPr/>
        </p:nvSpPr>
        <p:spPr bwMode="auto">
          <a:xfrm>
            <a:off x="3739809" y="2771777"/>
            <a:ext cx="1646605" cy="461665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defTabSz="514350" indent="-285750" marL="74295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defTabSz="514350" indent="-228600" marL="11430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defTabSz="514350" indent="-228600" marL="16002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defTabSz="514350" indent="-228600" marL="20574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defTabSz="514350"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defTabSz="514350"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defTabSz="514350"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defTabSz="514350"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sz="2400" i="1" lang="en-US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rPr>
              <a:t>4.</a:t>
            </a:r>
            <a:r>
              <a:rPr altLang="en-US" sz="2400" i="1" lang="zh-CN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rPr>
              <a:t>购买渠道</a:t>
            </a:r>
          </a:p>
        </p:txBody>
      </p:sp>
      <p:sp>
        <p:nvSpPr>
          <p:cNvPr id="1048602" name="文本框 54"/>
          <p:cNvSpPr txBox="1">
            <a:spLocks noChangeArrowheads="1"/>
          </p:cNvSpPr>
          <p:nvPr/>
        </p:nvSpPr>
        <p:spPr bwMode="auto">
          <a:xfrm>
            <a:off x="8207476" y="-3176"/>
            <a:ext cx="3262432" cy="707886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defTabSz="514350" indent="-285750" marL="74295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defTabSz="514350" indent="-228600" marL="11430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defTabSz="514350" indent="-228600" marL="16002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defTabSz="514350" indent="-228600" marL="20574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defTabSz="514350"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defTabSz="514350"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defTabSz="514350"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defTabSz="514350"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altLang="en-US" sz="4000" i="1" lang="zh-CN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rPr>
              <a:t>竞争对手分析</a:t>
            </a:r>
          </a:p>
        </p:txBody>
      </p:sp>
      <p:sp>
        <p:nvSpPr>
          <p:cNvPr id="1048603" name="TextBox 46"/>
          <p:cNvSpPr txBox="1">
            <a:spLocks noChangeArrowheads="1"/>
          </p:cNvSpPr>
          <p:nvPr/>
        </p:nvSpPr>
        <p:spPr bwMode="auto">
          <a:xfrm>
            <a:off x="13464541" y="1352551"/>
            <a:ext cx="7562850" cy="5632311"/>
          </a:xfrm>
          <a:prstGeom prst="rect"/>
          <a:noFill/>
          <a:ln>
            <a:noFill/>
          </a:ln>
        </p:spPr>
        <p:txBody>
          <a:bodyPr wrap="square">
            <a:spAutoFit/>
          </a:bodyPr>
          <a:lstStyle>
            <a:lvl1pPr defTabSz="52197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defTabSz="521970" indent="-285750" marL="74295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defTabSz="521970" indent="-228600" marL="11430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defTabSz="521970" indent="-228600" marL="16002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defTabSz="521970" indent="-228600" marL="20574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defTabSz="521970"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defTabSz="521970"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defTabSz="521970"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defTabSz="521970"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altLang="en-US" sz="36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方法一：</a:t>
            </a:r>
          </a:p>
          <a:p>
            <a:pPr eaLnBrk="1" hangingPunct="1"/>
            <a:endParaRPr altLang="zh-CN" sz="3600" lang="en-US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/>
            <a:r>
              <a:rPr altLang="zh-CN" sz="3600" lang="en-US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1.</a:t>
            </a:r>
            <a:r>
              <a:rPr altLang="en-US" sz="36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打开</a:t>
            </a:r>
            <a:r>
              <a:rPr altLang="zh-CN" sz="3600" lang="en-US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淘宝app</a:t>
            </a:r>
          </a:p>
          <a:p>
            <a:pPr eaLnBrk="1" hangingPunct="1"/>
            <a:r>
              <a:rPr altLang="zh-CN" sz="3600" lang="en-US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2.搜索“尚德机构官方旗舰店”</a:t>
            </a:r>
          </a:p>
          <a:p>
            <a:pPr eaLnBrk="1" hangingPunct="1"/>
            <a:endParaRPr altLang="zh-CN" sz="3600" lang="en-US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/>
            <a:r>
              <a:rPr altLang="en-US" sz="36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+mn-ea"/>
              </a:rPr>
              <a:t>方法二：</a:t>
            </a:r>
            <a:endParaRPr altLang="en-US" sz="3600" lang="zh-CN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/>
            <a:endParaRPr altLang="en-US" sz="3600" lang="zh-CN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/>
            <a:r>
              <a:rPr altLang="zh-CN" sz="3600" lang="en-US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+mn-ea"/>
              </a:rPr>
              <a:t>1.</a:t>
            </a:r>
            <a:r>
              <a:rPr altLang="en-US" sz="36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+mn-ea"/>
              </a:rPr>
              <a:t>将本页截图或者拍照</a:t>
            </a:r>
            <a:endParaRPr altLang="en-US" sz="3600" lang="zh-CN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/>
            <a:r>
              <a:rPr altLang="zh-CN" sz="3600" lang="en-US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+mn-ea"/>
              </a:rPr>
              <a:t>2.</a:t>
            </a:r>
            <a:r>
              <a:rPr altLang="en-US" sz="36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+mn-ea"/>
              </a:rPr>
              <a:t>打开淘宝</a:t>
            </a:r>
            <a:r>
              <a:rPr altLang="zh-CN" sz="3600" lang="en-US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+mn-ea"/>
              </a:rPr>
              <a:t>app</a:t>
            </a:r>
            <a:r>
              <a:rPr altLang="en-US" sz="36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+mn-ea"/>
              </a:rPr>
              <a:t>，左上角扫一扫</a:t>
            </a:r>
            <a:endParaRPr altLang="zh-CN" sz="3600" lang="en-US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/>
            <a:r>
              <a:rPr altLang="zh-CN" sz="3600" lang="en-US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+mn-ea"/>
              </a:rPr>
              <a:t>2.</a:t>
            </a:r>
            <a:r>
              <a:rPr altLang="en-US" sz="36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+mn-ea"/>
              </a:rPr>
              <a:t>识别以下二维码</a:t>
            </a:r>
            <a:endParaRPr altLang="zh-CN" sz="3600" lang="en-US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  <a:cs typeface="Arial" panose="020B0604020202020204" pitchFamily="34" charset="0"/>
            </a:endParaRPr>
          </a:p>
        </p:txBody>
      </p:sp>
      <p:sp>
        <p:nvSpPr>
          <p:cNvPr id="1048604" name="Text Placeholder 3"/>
          <p:cNvSpPr txBox="1">
            <a:spLocks noChangeArrowheads="1"/>
          </p:cNvSpPr>
          <p:nvPr/>
        </p:nvSpPr>
        <p:spPr bwMode="auto">
          <a:xfrm>
            <a:off x="12011661" y="5626580"/>
            <a:ext cx="1022350" cy="2462213"/>
          </a:xfrm>
          <a:prstGeom prst="rect"/>
          <a:noFill/>
          <a:ln>
            <a:noFill/>
          </a:ln>
        </p:spPr>
        <p:txBody>
          <a:bodyPr anchor="ctr" bIns="0" lIns="0" rIns="0" t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indent="-285750" marL="74295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indent="-228600" marL="11430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indent="-228600" marL="16002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indent="-228600" marL="20574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defTabSz="1828800" hangingPunct="1">
              <a:spcBef>
                <a:spcPct val="20000"/>
              </a:spcBef>
            </a:pPr>
            <a:r>
              <a:rPr altLang="en-US" sz="8000" lang="zh-CN">
                <a:solidFill>
                  <a:srgbClr val="F0968D"/>
                </a:solidFill>
                <a:latin typeface="+mn-ea"/>
                <a:ea typeface="+mn-ea"/>
                <a:cs typeface="Arial" panose="020B0604020202020204" pitchFamily="34" charset="0"/>
              </a:rPr>
              <a:t>淘宝</a:t>
            </a:r>
          </a:p>
        </p:txBody>
      </p:sp>
      <p:sp>
        <p:nvSpPr>
          <p:cNvPr id="1048605" name="矩形 7"/>
          <p:cNvSpPr/>
          <p:nvPr/>
        </p:nvSpPr>
        <p:spPr>
          <a:xfrm>
            <a:off x="4287520" y="-3809"/>
            <a:ext cx="4671060" cy="4116070"/>
          </a:xfrm>
          <a:prstGeom prst="rect"/>
          <a:blipFill rotWithShape="1">
            <a:blip xmlns:r="http://schemas.openxmlformats.org/officeDocument/2006/relationships" r:embed="rId1"/>
            <a:stretch>
              <a:fillRect/>
            </a:stretch>
          </a:blipFill>
          <a:ln w="34925" cap="flat" cmpd="sng" algn="ctr">
            <a:solidFill>
              <a:srgbClr val="EF968D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 bIns="91440" compatLnSpc="1" lIns="182880" numCol="1" rIns="182880" tIns="91440" vert="horz" wrap="square"/>
          <a:p>
            <a:pPr algn="l" defTabSz="1371600" eaLnBrk="0" fontAlgn="base">
              <a:spcBef>
                <a:spcPct val="0"/>
              </a:spcBef>
              <a:spcAft>
                <a:spcPct val="0"/>
              </a:spcAft>
            </a:pPr>
            <a:endParaRPr altLang="en-US" b="0" sz="2600" lang="zh-CN">
              <a:solidFill>
                <a:schemeClr val="tx1"/>
              </a:solidFill>
              <a:latin typeface="Calibri" charset="0"/>
              <a:ea typeface="宋体" panose="02010600030101010101" pitchFamily="2" charset="-122"/>
            </a:endParaRPr>
          </a:p>
        </p:txBody>
      </p:sp>
      <p:sp>
        <p:nvSpPr>
          <p:cNvPr id="1048606" name="矩形 8"/>
          <p:cNvSpPr/>
          <p:nvPr/>
        </p:nvSpPr>
        <p:spPr>
          <a:xfrm>
            <a:off x="4287520" y="9480551"/>
            <a:ext cx="4671060" cy="4116070"/>
          </a:xfrm>
          <a:prstGeom prst="rect"/>
          <a:blipFill rotWithShape="1">
            <a:blip xmlns:r="http://schemas.openxmlformats.org/officeDocument/2006/relationships" r:embed="rId2"/>
            <a:stretch>
              <a:fillRect/>
            </a:stretch>
          </a:blipFill>
          <a:ln w="34925" cap="flat" cmpd="sng" algn="ctr">
            <a:solidFill>
              <a:srgbClr val="EF968D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 bIns="91440" compatLnSpc="1" lIns="182880" numCol="1" rIns="182880" tIns="91440" vert="horz" wrap="square"/>
          <a:p>
            <a:pPr algn="l" defTabSz="1371600" eaLnBrk="0" fontAlgn="base">
              <a:spcBef>
                <a:spcPct val="0"/>
              </a:spcBef>
              <a:spcAft>
                <a:spcPct val="0"/>
              </a:spcAft>
            </a:pPr>
            <a:endParaRPr altLang="en-US" b="0" sz="2600" lang="zh-CN">
              <a:solidFill>
                <a:schemeClr val="tx1"/>
              </a:solidFill>
              <a:latin typeface="Calibri" charset="0"/>
              <a:ea typeface="宋体" panose="02010600030101010101" pitchFamily="2" charset="-122"/>
            </a:endParaRPr>
          </a:p>
        </p:txBody>
      </p:sp>
      <p:sp>
        <p:nvSpPr>
          <p:cNvPr id="1048607" name="矩形 9"/>
          <p:cNvSpPr/>
          <p:nvPr/>
        </p:nvSpPr>
        <p:spPr>
          <a:xfrm>
            <a:off x="4287520" y="4799331"/>
            <a:ext cx="4671060" cy="4116070"/>
          </a:xfrm>
          <a:prstGeom prst="rect"/>
          <a:blipFill rotWithShape="1">
            <a:blip xmlns:r="http://schemas.openxmlformats.org/officeDocument/2006/relationships" r:embed="rId3"/>
            <a:stretch>
              <a:fillRect/>
            </a:stretch>
          </a:blipFill>
          <a:ln w="34925" cap="flat" cmpd="sng" algn="ctr">
            <a:solidFill>
              <a:srgbClr val="EF968D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 bIns="91440" compatLnSpc="1" lIns="182880" numCol="1" rIns="182880" tIns="91440" vert="horz" wrap="square"/>
          <a:p>
            <a:pPr algn="l" defTabSz="1371600" eaLnBrk="0" fontAlgn="base">
              <a:spcBef>
                <a:spcPct val="0"/>
              </a:spcBef>
              <a:spcAft>
                <a:spcPct val="0"/>
              </a:spcAft>
            </a:pPr>
            <a:endParaRPr altLang="en-US" b="0" sz="2600" lang="zh-CN">
              <a:solidFill>
                <a:schemeClr val="tx1"/>
              </a:solidFill>
              <a:latin typeface="Calibri" charset="0"/>
              <a:ea typeface="宋体" panose="02010600030101010101" pitchFamily="2" charset="-122"/>
            </a:endParaRPr>
          </a:p>
        </p:txBody>
      </p:sp>
      <p:sp>
        <p:nvSpPr>
          <p:cNvPr id="1048608" name="右箭头 15"/>
          <p:cNvSpPr/>
          <p:nvPr/>
        </p:nvSpPr>
        <p:spPr>
          <a:xfrm>
            <a:off x="9676131" y="6209031"/>
            <a:ext cx="1873250" cy="1296670"/>
          </a:xfrm>
          <a:prstGeom prst="righ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sz="6000" lang="zh-CN"/>
          </a:p>
        </p:txBody>
      </p:sp>
      <p:pic>
        <p:nvPicPr>
          <p:cNvPr id="2097158" name="图片 18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13812520" y="7505700"/>
            <a:ext cx="5156200" cy="5105400"/>
          </a:xfrm>
          <a:prstGeom prst="rect"/>
        </p:spPr>
      </p:pic>
    </p:spTree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6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2273300" y="4833918"/>
            <a:ext cx="5747411" cy="3708008"/>
          </a:xfrm>
          <a:prstGeom prst="rect"/>
          <a:ln w="12700">
            <a:miter lim="400000"/>
          </a:ln>
        </p:spPr>
      </p:pic>
      <p:pic>
        <p:nvPicPr>
          <p:cNvPr id="2097177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>
            <a:off x="9613900" y="4833918"/>
            <a:ext cx="5920347" cy="3708008"/>
          </a:xfrm>
          <a:prstGeom prst="rect"/>
          <a:ln w="12700">
            <a:miter lim="400000"/>
          </a:ln>
        </p:spPr>
      </p:pic>
      <p:pic>
        <p:nvPicPr>
          <p:cNvPr id="2097178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8"/>
          <a:stretch>
            <a:fillRect/>
          </a:stretch>
        </p:blipFill>
        <p:spPr>
          <a:xfrm>
            <a:off x="17127436" y="4833918"/>
            <a:ext cx="5733390" cy="3708008"/>
          </a:xfrm>
          <a:prstGeom prst="rect"/>
          <a:ln w="12700">
            <a:miter lim="400000"/>
          </a:ln>
        </p:spPr>
      </p:pic>
      <p:sp>
        <p:nvSpPr>
          <p:cNvPr id="1048789" name="物质生产实践"/>
          <p:cNvSpPr txBox="1"/>
          <p:nvPr/>
        </p:nvSpPr>
        <p:spPr>
          <a:xfrm>
            <a:off x="3055044" y="8901172"/>
            <a:ext cx="3795911" cy="841256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4800"/>
            </a:lvl1pPr>
          </a:lstStyle>
          <a:p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物质生产实践</a:t>
            </a:r>
          </a:p>
        </p:txBody>
      </p:sp>
      <p:sp>
        <p:nvSpPr>
          <p:cNvPr id="1048790" name="处理社会关系实践"/>
          <p:cNvSpPr txBox="1"/>
          <p:nvPr/>
        </p:nvSpPr>
        <p:spPr>
          <a:xfrm>
            <a:off x="9856291" y="8901172"/>
            <a:ext cx="5027017" cy="841256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4800"/>
            </a:lvl1pPr>
          </a:lstStyle>
          <a:p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处理社会关系实践</a:t>
            </a:r>
          </a:p>
        </p:txBody>
      </p:sp>
      <p:sp>
        <p:nvSpPr>
          <p:cNvPr id="1048791" name="科学实验"/>
          <p:cNvSpPr txBox="1"/>
          <p:nvPr/>
        </p:nvSpPr>
        <p:spPr>
          <a:xfrm>
            <a:off x="19012198" y="8901172"/>
            <a:ext cx="2564805" cy="841256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4800"/>
            </a:lvl1pPr>
          </a:lstStyle>
          <a:p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科学实验</a:t>
            </a:r>
          </a:p>
        </p:txBody>
      </p:sp>
      <p:sp>
        <p:nvSpPr>
          <p:cNvPr id="1048792" name="实践的基本形式"/>
          <p:cNvSpPr txBox="1"/>
          <p:nvPr/>
        </p:nvSpPr>
        <p:spPr>
          <a:xfrm>
            <a:off x="2273300" y="2895169"/>
            <a:ext cx="8566448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5500"/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实践的基本形式</a:t>
            </a:r>
            <a:r>
              <a:rPr altLang="en-US" dirty="0" lang="zh-CN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（选择题）</a:t>
            </a:r>
            <a:endParaRPr dirty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4194338" name="图表 9"/>
          <p:cNvGraphicFramePr>
            <a:graphicFrameLocks/>
          </p:cNvGraphicFramePr>
          <p:nvPr/>
        </p:nvGraphicFramePr>
        <p:xfrm>
          <a:off x="17038320" y="-217945"/>
          <a:ext cx="7132320" cy="3113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793" name="第一节 物质世界和实践"/>
          <p:cNvSpPr txBox="1"/>
          <p:nvPr/>
        </p:nvSpPr>
        <p:spPr>
          <a:xfrm>
            <a:off x="0" y="0"/>
            <a:ext cx="7599837" cy="656590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36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1.1.2</a:t>
            </a:r>
            <a:r>
              <a:rPr altLang="en-US" b="0" dirty="0" sz="36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实践的本质、特点、形式和作用</a:t>
            </a:r>
            <a:endParaRPr b="0" dirty="0" sz="36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>
    <p:tnLst>
      <p:par>
        <p:cTn dur="indefinite" fill="hold" id="1" nodeType="tmRoot" restart="never">
          <p:childTnLst>
            <p:seq concurrent="1" prevAc="none" nextAc="seek">
              <p:cTn dur="indefinite" fill="hold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5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6"/>
                                        <p:tgtEl>
                                          <p:spTgt spid="209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7"/>
                                        <p:tgtEl>
                                          <p:spTgt spid="2097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8"/>
                                        <p:tgtEl>
                                          <p:spTgt spid="2097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2" id="11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12"/>
                                        <p:tgtEl>
                                          <p:spTgt spid="209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13"/>
                                        <p:tgtEl>
                                          <p:spTgt spid="2097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14"/>
                                        <p:tgtEl>
                                          <p:spTgt spid="2097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3" id="17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18"/>
                                        <p:tgtEl>
                                          <p:spTgt spid="209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19"/>
                                        <p:tgtEl>
                                          <p:spTgt spid="2097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20"/>
                                        <p:tgtEl>
                                          <p:spTgt spid="2097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4" id="23" nodeType="clickEffect" presetClass="entr" presetID="1" presetSubtype="0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24"/>
                                        <p:tgtEl>
                                          <p:spTgt spid="104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5">
                      <p:stCondLst>
                        <p:cond delay="indefinite"/>
                      </p:stCondLst>
                      <p:childTnLst>
                        <p:par>
                          <p:cTn fill="hold" id="26">
                            <p:stCondLst>
                              <p:cond delay="0"/>
                            </p:stCondLst>
                            <p:childTnLst>
                              <p:par>
                                <p:cTn fill="hold" grpId="5" id="27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28"/>
                                        <p:tgtEl>
                                          <p:spTgt spid="104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29"/>
                                        <p:tgtEl>
                                          <p:spTgt spid="10487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30"/>
                                        <p:tgtEl>
                                          <p:spTgt spid="10487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1">
                      <p:stCondLst>
                        <p:cond delay="indefinite"/>
                      </p:stCondLst>
                      <p:childTnLst>
                        <p:par>
                          <p:cTn fill="hold" id="32">
                            <p:stCondLst>
                              <p:cond delay="0"/>
                            </p:stCondLst>
                            <p:childTnLst>
                              <p:par>
                                <p:cTn fill="hold" grpId="6" id="33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34"/>
                                        <p:tgtEl>
                                          <p:spTgt spid="104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35"/>
                                        <p:tgtEl>
                                          <p:spTgt spid="10487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36"/>
                                        <p:tgtEl>
                                          <p:spTgt spid="10487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7176" grpId="1" animBg="1" advAuto="0"/>
      <p:bldP spid="2097177" grpId="2" animBg="1" advAuto="0"/>
      <p:bldP spid="2097178" grpId="3" animBg="1" advAuto="0"/>
      <p:bldP spid="1048789" grpId="4" animBg="1" advAuto="0"/>
      <p:bldP spid="1048790" grpId="5" animBg="1" advAuto="0"/>
      <p:bldP spid="1048791" grpId="6" animBg="1" advAuto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9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018338" y="3270041"/>
            <a:ext cx="13648263" cy="7634302"/>
          </a:xfrm>
          <a:prstGeom prst="rect"/>
          <a:ln w="12700">
            <a:miter lim="400000"/>
          </a:ln>
        </p:spPr>
      </p:pic>
      <p:graphicFrame>
        <p:nvGraphicFramePr>
          <p:cNvPr id="4194339" name="图表 3"/>
          <p:cNvGraphicFramePr>
            <a:graphicFrameLocks/>
          </p:cNvGraphicFramePr>
          <p:nvPr/>
        </p:nvGraphicFramePr>
        <p:xfrm>
          <a:off x="17038320" y="-217945"/>
          <a:ext cx="7132320" cy="3113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794" name="第一节 物质世界和实践"/>
          <p:cNvSpPr txBox="1"/>
          <p:nvPr/>
        </p:nvSpPr>
        <p:spPr>
          <a:xfrm>
            <a:off x="0" y="0"/>
            <a:ext cx="7599837" cy="656590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36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1.1.2</a:t>
            </a:r>
            <a:r>
              <a:rPr altLang="en-US" b="0" dirty="0" sz="36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实践的本质、特点、形式和作用</a:t>
            </a:r>
            <a:endParaRPr b="0" dirty="0" sz="36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>
    <p:tnLst>
      <p:par>
        <p:cTn dur="indefinite" fill="hold" id="1" nodeType="tmRoot" restart="never">
          <p:childTnLst>
            <p:seq concurrent="1" prevAc="none" nextAc="seek">
              <p:cTn dur="indefinite" fill="hold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5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6"/>
                                        <p:tgtEl>
                                          <p:spTgt spid="2097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7"/>
                                        <p:tgtEl>
                                          <p:spTgt spid="2097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8"/>
                                        <p:tgtEl>
                                          <p:spTgt spid="2097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7179" grpId="1" animBg="1" advAuto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5" name="下列选项中属于最基本的实践活动的是（    ） A 、社会管理实践…"/>
          <p:cNvSpPr txBox="1"/>
          <p:nvPr/>
        </p:nvSpPr>
        <p:spPr>
          <a:xfrm>
            <a:off x="3473450" y="4378499"/>
            <a:ext cx="13048444" cy="5873403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50000"/>
              </a:lnSpc>
              <a:defRPr b="0"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下列选项中属于最基本的实践活动的是（</a:t>
            </a:r>
            <a:r>
              <a:rPr b="1"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br>
              <a:rPr dirty="0"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 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社会管理实践</a:t>
            </a:r>
          </a:p>
          <a:p>
            <a:pPr algn="l" defTabSz="457200">
              <a:lnSpc>
                <a:spcPct val="150000"/>
              </a:lnSpc>
              <a:defRPr b="0"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B 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科学实验</a:t>
            </a:r>
          </a:p>
          <a:p>
            <a:pPr algn="l" defTabSz="457200">
              <a:lnSpc>
                <a:spcPct val="150000"/>
              </a:lnSpc>
              <a:defRPr b="0"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 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社会改革实践</a:t>
            </a:r>
          </a:p>
          <a:p>
            <a:pPr algn="l" defTabSz="457200">
              <a:lnSpc>
                <a:spcPct val="150000"/>
              </a:lnSpc>
              <a:defRPr b="0"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 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物质生产实践</a:t>
            </a: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6" name="下列选项中属于最基本的实践活动的是（    ） A 、社会管理实践…"/>
          <p:cNvSpPr txBox="1"/>
          <p:nvPr/>
        </p:nvSpPr>
        <p:spPr>
          <a:xfrm>
            <a:off x="3473450" y="4378499"/>
            <a:ext cx="13556596" cy="5873403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50000"/>
              </a:lnSpc>
              <a:defRPr b="0"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下列选项中属于最基本的实践活动的是（</a:t>
            </a:r>
            <a:r>
              <a:rPr b="1"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altLang="zh-CN" b="1" dirty="0" lang="en-US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b="1"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br>
              <a:rPr dirty="0"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 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社会管理实践</a:t>
            </a:r>
          </a:p>
          <a:p>
            <a:pPr algn="l" defTabSz="457200">
              <a:lnSpc>
                <a:spcPct val="150000"/>
              </a:lnSpc>
              <a:defRPr b="0"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B 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科学实验</a:t>
            </a:r>
          </a:p>
          <a:p>
            <a:pPr algn="l" defTabSz="457200">
              <a:lnSpc>
                <a:spcPct val="150000"/>
              </a:lnSpc>
              <a:defRPr b="0"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 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社会改革实践</a:t>
            </a:r>
          </a:p>
          <a:p>
            <a:pPr algn="l" defTabSz="457200">
              <a:lnSpc>
                <a:spcPct val="150000"/>
              </a:lnSpc>
              <a:defRPr b="0"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 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物质生产实践</a:t>
            </a: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7" name="社会生活在本质上是实践的"/>
          <p:cNvSpPr txBox="1"/>
          <p:nvPr/>
        </p:nvSpPr>
        <p:spPr>
          <a:xfrm>
            <a:off x="2758826" y="3908752"/>
            <a:ext cx="15363180" cy="1179810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defRPr sz="70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社会生活在本质上是</a:t>
            </a:r>
            <a:r>
              <a:rPr b="0"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实践的</a:t>
            </a:r>
            <a:r>
              <a:rPr altLang="en-US" dirty="0" lang="zh-CN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（选择题）</a:t>
            </a:r>
            <a:endParaRPr dirty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798" name="马克思主义认为，实践是人类社会产生、存在和发展的基础。"/>
          <p:cNvSpPr txBox="1"/>
          <p:nvPr/>
        </p:nvSpPr>
        <p:spPr>
          <a:xfrm>
            <a:off x="2758826" y="5937591"/>
            <a:ext cx="26606302" cy="1222642"/>
          </a:xfrm>
          <a:prstGeom prst="rect"/>
          <a:ln w="12700">
            <a:miter lim="400000"/>
          </a:ln>
        </p:spPr>
        <p:txBody>
          <a:bodyPr anchor="ctr" bIns="50800" lIns="50800" rIns="50800" tIns="50800">
            <a:spAutoFit/>
          </a:bodyPr>
          <a:p>
            <a:pPr algn="l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马克思主义认为，</a:t>
            </a:r>
            <a:r>
              <a:rPr b="0"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实践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是人类社会产生、存在和发展的</a:t>
            </a:r>
            <a:r>
              <a:rPr b="0"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基础。</a:t>
            </a:r>
          </a:p>
        </p:txBody>
      </p:sp>
      <p:sp>
        <p:nvSpPr>
          <p:cNvPr id="1048799" name="社会历史"/>
          <p:cNvSpPr/>
          <p:nvPr/>
        </p:nvSpPr>
        <p:spPr>
          <a:xfrm>
            <a:off x="8705273" y="7998229"/>
            <a:ext cx="6851650" cy="2741712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73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社会历史</a:t>
            </a:r>
          </a:p>
        </p:txBody>
      </p:sp>
      <p:graphicFrame>
        <p:nvGraphicFramePr>
          <p:cNvPr id="4194340" name="图表 4"/>
          <p:cNvGraphicFramePr>
            <a:graphicFrameLocks/>
          </p:cNvGraphicFramePr>
          <p:nvPr/>
        </p:nvGraphicFramePr>
        <p:xfrm>
          <a:off x="18497139" y="0"/>
          <a:ext cx="5886861" cy="216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800" name="第一节 物质世界和实践"/>
          <p:cNvSpPr txBox="1"/>
          <p:nvPr/>
        </p:nvSpPr>
        <p:spPr>
          <a:xfrm>
            <a:off x="244570" y="0"/>
            <a:ext cx="6676507" cy="656590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36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1.1.3</a:t>
            </a:r>
            <a:r>
              <a:rPr altLang="en-US" b="0" dirty="0" sz="36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社会生活在本质上是实践的</a:t>
            </a:r>
            <a:endParaRPr b="0" dirty="0" sz="36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>
    <p:tnLst>
      <p:par>
        <p:cTn dur="indefinite" fill="hold" id="1" nodeType="tmRoot" restart="never">
          <p:childTnLst>
            <p:seq concurrent="1" prevAc="none" nextAc="seek">
              <p:cTn dur="indefinite" fill="hold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5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6"/>
                                        <p:tgtEl>
                                          <p:spTgt spid="1048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7"/>
                                        <p:tgtEl>
                                          <p:spTgt spid="10487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8"/>
                                        <p:tgtEl>
                                          <p:spTgt spid="10487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99" grpId="1" animBg="1" advAuto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41" name="图表 1"/>
          <p:cNvGraphicFramePr>
            <a:graphicFrameLocks/>
          </p:cNvGraphicFramePr>
          <p:nvPr/>
        </p:nvGraphicFramePr>
        <p:xfrm>
          <a:off x="0" y="2263068"/>
          <a:ext cx="24162327" cy="9651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1" name="马克思主义认为，社会生活在本质上是（    ）…"/>
          <p:cNvSpPr txBox="1"/>
          <p:nvPr/>
        </p:nvSpPr>
        <p:spPr>
          <a:xfrm>
            <a:off x="2953435" y="4013758"/>
            <a:ext cx="14337258" cy="645048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马克思主义认为，社会生活在本质上是（    ）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丰富的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精神的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发展的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实践的</a:t>
            </a: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2" name="马克思主义认为，社会生活在本质上是（    ）…"/>
          <p:cNvSpPr txBox="1"/>
          <p:nvPr/>
        </p:nvSpPr>
        <p:spPr>
          <a:xfrm>
            <a:off x="2953435" y="4013758"/>
            <a:ext cx="14874265" cy="645048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马克思主义认为，社会生活在本质上是（</a:t>
            </a:r>
            <a:r>
              <a:rPr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altLang="zh-CN" dirty="0" lang="en-US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丰富的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精神的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发展的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实践的</a:t>
            </a: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3" name="（C ）是人们的实践活动创造的 A 、生产资料…"/>
          <p:cNvSpPr txBox="1"/>
          <p:nvPr/>
        </p:nvSpPr>
        <p:spPr>
          <a:xfrm>
            <a:off x="2917438" y="2396107"/>
            <a:ext cx="18312705" cy="979755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>
              <a:lnSpc>
                <a:spcPct val="150000"/>
              </a:lnSpc>
            </a:pPr>
            <a:br>
              <a:rPr altLang="en-US" b="0" dirty="0" sz="5400" lang="zh-CN"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altLang="en-US" b="0" dirty="0" sz="5400" lang="zh-CN">
                <a:latin typeface="Microsoft YaHei" charset="-122"/>
                <a:ea typeface="Microsoft YaHei" charset="-122"/>
                <a:cs typeface="Microsoft YaHei" charset="-122"/>
              </a:rPr>
              <a:t>马克思主义认为社会生活在本质上是实践的，这是因为（ ）</a:t>
            </a:r>
          </a:p>
          <a:p>
            <a:pPr algn="l">
              <a:lnSpc>
                <a:spcPct val="150000"/>
              </a:lnSpc>
            </a:pPr>
            <a:r>
              <a:rPr altLang="zh-CN" b="0" dirty="0" sz="5400" lang="en-US">
                <a:latin typeface="Microsoft YaHei" charset="-122"/>
                <a:ea typeface="Microsoft YaHei" charset="-122"/>
                <a:cs typeface="Microsoft YaHei" charset="-122"/>
              </a:rPr>
              <a:t>A.</a:t>
            </a:r>
            <a:r>
              <a:rPr altLang="en-US" b="0" dirty="0" sz="5400" lang="zh-CN">
                <a:latin typeface="Microsoft YaHei" charset="-122"/>
                <a:ea typeface="Microsoft YaHei" charset="-122"/>
                <a:cs typeface="Microsoft YaHei" charset="-122"/>
              </a:rPr>
              <a:t>实践主体处于一定的社会关系中</a:t>
            </a:r>
          </a:p>
          <a:p>
            <a:pPr algn="l">
              <a:lnSpc>
                <a:spcPct val="150000"/>
              </a:lnSpc>
            </a:pPr>
            <a:r>
              <a:rPr altLang="zh-CN" b="0" dirty="0" sz="5400" lang="en-US">
                <a:latin typeface="Microsoft YaHei" charset="-122"/>
                <a:ea typeface="Microsoft YaHei" charset="-122"/>
                <a:cs typeface="Microsoft YaHei" charset="-122"/>
              </a:rPr>
              <a:t>B.</a:t>
            </a:r>
            <a:r>
              <a:rPr altLang="en-US" b="0" dirty="0" sz="5400" lang="zh-CN">
                <a:latin typeface="Microsoft YaHei" charset="-122"/>
                <a:ea typeface="Microsoft YaHei" charset="-122"/>
                <a:cs typeface="Microsoft YaHei" charset="-122"/>
              </a:rPr>
              <a:t>实践具有客观性、能动性和社会历史性</a:t>
            </a:r>
          </a:p>
          <a:p>
            <a:pPr algn="l">
              <a:lnSpc>
                <a:spcPct val="150000"/>
              </a:lnSpc>
            </a:pPr>
            <a:r>
              <a:rPr altLang="zh-CN" b="0" dirty="0" sz="5400" lang="en-US">
                <a:latin typeface="Microsoft YaHei" charset="-122"/>
                <a:ea typeface="Microsoft YaHei" charset="-122"/>
                <a:cs typeface="Microsoft YaHei" charset="-122"/>
              </a:rPr>
              <a:t>C.</a:t>
            </a:r>
            <a:r>
              <a:rPr altLang="en-US" b="0" dirty="0" sz="5400" lang="zh-CN">
                <a:latin typeface="Microsoft YaHei" charset="-122"/>
                <a:ea typeface="Microsoft YaHei" charset="-122"/>
                <a:cs typeface="Microsoft YaHei" charset="-122"/>
              </a:rPr>
              <a:t>实践是个人日常生活的活动</a:t>
            </a:r>
          </a:p>
          <a:p>
            <a:pPr algn="l">
              <a:lnSpc>
                <a:spcPct val="150000"/>
              </a:lnSpc>
            </a:pPr>
            <a:r>
              <a:rPr altLang="zh-CN" b="0" dirty="0" sz="5400" lang="en-US">
                <a:latin typeface="Microsoft YaHei" charset="-122"/>
                <a:ea typeface="Microsoft YaHei" charset="-122"/>
                <a:cs typeface="Microsoft YaHei" charset="-122"/>
              </a:rPr>
              <a:t>D.</a:t>
            </a:r>
            <a:r>
              <a:rPr altLang="en-US" b="0" dirty="0" sz="5400" lang="zh-CN">
                <a:latin typeface="Microsoft YaHei" charset="-122"/>
                <a:ea typeface="Microsoft YaHei" charset="-122"/>
                <a:cs typeface="Microsoft YaHei" charset="-122"/>
              </a:rPr>
              <a:t>实践是人类社会产生、存在和发展的基础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endParaRPr dirty="0" sz="96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4" name="（C ）是人们的实践活动创造的 A 、生产资料…"/>
          <p:cNvSpPr txBox="1"/>
          <p:nvPr/>
        </p:nvSpPr>
        <p:spPr>
          <a:xfrm>
            <a:off x="2917438" y="2396107"/>
            <a:ext cx="18840094" cy="979755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>
              <a:lnSpc>
                <a:spcPct val="150000"/>
              </a:lnSpc>
            </a:pPr>
            <a:br>
              <a:rPr altLang="en-US" b="0" dirty="0" sz="5400" lang="zh-CN"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altLang="en-US" b="0" dirty="0" sz="5400" lang="zh-CN">
                <a:latin typeface="Microsoft YaHei" charset="-122"/>
                <a:ea typeface="Microsoft YaHei" charset="-122"/>
                <a:cs typeface="Microsoft YaHei" charset="-122"/>
              </a:rPr>
              <a:t>马克思主义认为社会生活在本质上是实践的，这是因为（</a:t>
            </a:r>
            <a:r>
              <a:rPr altLang="zh-CN" b="0" dirty="0" sz="5400" lang="en-US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altLang="en-US" b="0" dirty="0" sz="5400" lang="zh-CN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altLang="en-US" b="0" dirty="0" sz="5400" lang="zh-CN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  <a:p>
            <a:pPr algn="l">
              <a:lnSpc>
                <a:spcPct val="150000"/>
              </a:lnSpc>
            </a:pPr>
            <a:r>
              <a:rPr altLang="zh-CN" b="0" dirty="0" sz="5400" lang="en-US">
                <a:latin typeface="Microsoft YaHei" charset="-122"/>
                <a:ea typeface="Microsoft YaHei" charset="-122"/>
                <a:cs typeface="Microsoft YaHei" charset="-122"/>
              </a:rPr>
              <a:t>A.</a:t>
            </a:r>
            <a:r>
              <a:rPr altLang="en-US" b="0" dirty="0" sz="5400" lang="zh-CN">
                <a:latin typeface="Microsoft YaHei" charset="-122"/>
                <a:ea typeface="Microsoft YaHei" charset="-122"/>
                <a:cs typeface="Microsoft YaHei" charset="-122"/>
              </a:rPr>
              <a:t>实践主体处于一定的社会关系中</a:t>
            </a:r>
          </a:p>
          <a:p>
            <a:pPr algn="l">
              <a:lnSpc>
                <a:spcPct val="150000"/>
              </a:lnSpc>
            </a:pPr>
            <a:r>
              <a:rPr altLang="zh-CN" b="0" dirty="0" sz="5400" lang="en-US">
                <a:latin typeface="Microsoft YaHei" charset="-122"/>
                <a:ea typeface="Microsoft YaHei" charset="-122"/>
                <a:cs typeface="Microsoft YaHei" charset="-122"/>
              </a:rPr>
              <a:t>B.</a:t>
            </a:r>
            <a:r>
              <a:rPr altLang="en-US" b="0" dirty="0" sz="5400" lang="zh-CN">
                <a:latin typeface="Microsoft YaHei" charset="-122"/>
                <a:ea typeface="Microsoft YaHei" charset="-122"/>
                <a:cs typeface="Microsoft YaHei" charset="-122"/>
              </a:rPr>
              <a:t>实践具有客观性、能动性和社会历史性</a:t>
            </a:r>
          </a:p>
          <a:p>
            <a:pPr algn="l">
              <a:lnSpc>
                <a:spcPct val="150000"/>
              </a:lnSpc>
            </a:pPr>
            <a:r>
              <a:rPr altLang="zh-CN" b="0" dirty="0" sz="5400" lang="en-US">
                <a:latin typeface="Microsoft YaHei" charset="-122"/>
                <a:ea typeface="Microsoft YaHei" charset="-122"/>
                <a:cs typeface="Microsoft YaHei" charset="-122"/>
              </a:rPr>
              <a:t>C.</a:t>
            </a:r>
            <a:r>
              <a:rPr altLang="en-US" b="0" dirty="0" sz="5400" lang="zh-CN">
                <a:latin typeface="Microsoft YaHei" charset="-122"/>
                <a:ea typeface="Microsoft YaHei" charset="-122"/>
                <a:cs typeface="Microsoft YaHei" charset="-122"/>
              </a:rPr>
              <a:t>实践是个人日常生活的活动</a:t>
            </a:r>
          </a:p>
          <a:p>
            <a:pPr algn="l">
              <a:lnSpc>
                <a:spcPct val="150000"/>
              </a:lnSpc>
            </a:pPr>
            <a:r>
              <a:rPr altLang="zh-CN" b="0" dirty="0" sz="5400" lang="en-US">
                <a:latin typeface="Microsoft YaHei" charset="-122"/>
                <a:ea typeface="Microsoft YaHei" charset="-122"/>
                <a:cs typeface="Microsoft YaHei" charset="-122"/>
              </a:rPr>
              <a:t>D.</a:t>
            </a:r>
            <a:r>
              <a:rPr altLang="en-US" b="0" dirty="0" sz="5400" lang="zh-CN">
                <a:latin typeface="Microsoft YaHei" charset="-122"/>
                <a:ea typeface="Microsoft YaHei" charset="-122"/>
                <a:cs typeface="Microsoft YaHei" charset="-122"/>
              </a:rPr>
              <a:t>实践是人类社会产生、存在和发展的基础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endParaRPr dirty="0" sz="96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文本框 1"/>
          <p:cNvSpPr txBox="1">
            <a:spLocks noChangeArrowheads="1"/>
          </p:cNvSpPr>
          <p:nvPr/>
        </p:nvSpPr>
        <p:spPr bwMode="auto">
          <a:xfrm>
            <a:off x="3739809" y="2771777"/>
            <a:ext cx="1646605" cy="461665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defTabSz="514350" indent="-285750" marL="74295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defTabSz="514350" indent="-228600" marL="11430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defTabSz="514350" indent="-228600" marL="16002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defTabSz="514350" indent="-228600" marL="20574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defTabSz="514350"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defTabSz="514350"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defTabSz="514350"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defTabSz="514350"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sz="2400" i="1" lang="en-US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rPr>
              <a:t>4.</a:t>
            </a:r>
            <a:r>
              <a:rPr altLang="en-US" sz="2400" i="1" lang="zh-CN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rPr>
              <a:t>购买渠道</a:t>
            </a:r>
          </a:p>
        </p:txBody>
      </p:sp>
      <p:sp>
        <p:nvSpPr>
          <p:cNvPr id="1048610" name="文本框 54"/>
          <p:cNvSpPr txBox="1">
            <a:spLocks noChangeArrowheads="1"/>
          </p:cNvSpPr>
          <p:nvPr/>
        </p:nvSpPr>
        <p:spPr bwMode="auto">
          <a:xfrm>
            <a:off x="8207476" y="-3176"/>
            <a:ext cx="3262432" cy="707886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defTabSz="514350" indent="-285750" marL="74295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defTabSz="514350" indent="-228600" marL="11430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defTabSz="514350" indent="-228600" marL="16002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defTabSz="514350" indent="-228600" marL="20574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defTabSz="514350"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defTabSz="514350"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defTabSz="514350"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defTabSz="514350"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altLang="en-US" sz="4000" i="1" lang="zh-CN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rPr>
              <a:t>竞争对手分析</a:t>
            </a:r>
          </a:p>
        </p:txBody>
      </p:sp>
      <p:sp>
        <p:nvSpPr>
          <p:cNvPr id="1048611" name="TextBox 46"/>
          <p:cNvSpPr txBox="1">
            <a:spLocks noChangeArrowheads="1"/>
          </p:cNvSpPr>
          <p:nvPr/>
        </p:nvSpPr>
        <p:spPr bwMode="auto">
          <a:xfrm>
            <a:off x="13161011" y="1367156"/>
            <a:ext cx="6483350" cy="6186309"/>
          </a:xfrm>
          <a:prstGeom prst="rect"/>
          <a:noFill/>
          <a:ln>
            <a:noFill/>
          </a:ln>
        </p:spPr>
        <p:txBody>
          <a:bodyPr>
            <a:spAutoFit/>
          </a:bodyPr>
          <a:lstStyle>
            <a:lvl1pPr defTabSz="52197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defTabSz="521970" indent="-285750" marL="74295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defTabSz="521970" indent="-228600" marL="11430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defTabSz="521970" indent="-228600" marL="16002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defTabSz="521970" indent="-228600" marL="20574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defTabSz="521970"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defTabSz="521970"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defTabSz="521970"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defTabSz="521970"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altLang="en-US" sz="36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方法一：</a:t>
            </a:r>
          </a:p>
          <a:p>
            <a:pPr eaLnBrk="1" hangingPunct="1"/>
            <a:endParaRPr altLang="zh-CN" sz="3600" lang="en-US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/>
            <a:r>
              <a:rPr altLang="zh-CN" sz="3600" lang="en-US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1.</a:t>
            </a:r>
            <a:r>
              <a:rPr altLang="en-US" sz="36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打开微店</a:t>
            </a:r>
            <a:r>
              <a:rPr altLang="zh-CN" sz="3600" lang="en-US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app</a:t>
            </a:r>
          </a:p>
          <a:p>
            <a:pPr eaLnBrk="1" hangingPunct="1"/>
            <a:r>
              <a:rPr altLang="zh-CN" sz="3600" lang="en-US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2.搜索“尚德机构</a:t>
            </a:r>
            <a:r>
              <a:rPr altLang="en-US" sz="36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学术中心</a:t>
            </a:r>
            <a:r>
              <a:rPr altLang="zh-CN" sz="3600" lang="en-US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”</a:t>
            </a:r>
          </a:p>
          <a:p>
            <a:pPr eaLnBrk="1" hangingPunct="1"/>
            <a:endParaRPr altLang="zh-CN" sz="3600" lang="en-US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/>
            <a:r>
              <a:rPr altLang="en-US" sz="36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方法二：</a:t>
            </a:r>
          </a:p>
          <a:p>
            <a:pPr eaLnBrk="1" hangingPunct="1"/>
            <a:endParaRPr altLang="en-US" sz="3600" lang="zh-CN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/>
            <a:r>
              <a:rPr altLang="zh-CN" sz="3600" lang="en-US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1.</a:t>
            </a:r>
            <a:r>
              <a:rPr altLang="en-US" sz="36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将</a:t>
            </a:r>
            <a:r>
              <a:rPr altLang="en-US" sz="36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+mn-ea"/>
              </a:rPr>
              <a:t>本页</a:t>
            </a:r>
            <a:r>
              <a:rPr altLang="en-US" sz="36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截图或者拍照</a:t>
            </a:r>
          </a:p>
          <a:p>
            <a:pPr eaLnBrk="1" hangingPunct="1"/>
            <a:r>
              <a:rPr altLang="zh-CN" sz="3600" lang="en-US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2.</a:t>
            </a:r>
            <a:r>
              <a:rPr altLang="en-US" sz="36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打开微信</a:t>
            </a:r>
            <a:r>
              <a:rPr altLang="zh-CN" sz="3600" lang="en-US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app</a:t>
            </a:r>
            <a:r>
              <a:rPr altLang="en-US" sz="36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，发送照片</a:t>
            </a:r>
            <a:endParaRPr altLang="zh-CN" sz="3600" lang="en-US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/>
            <a:r>
              <a:rPr altLang="zh-CN" sz="3600" lang="en-US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2.</a:t>
            </a:r>
            <a:r>
              <a:rPr altLang="en-US" sz="36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扫描识别以下二维码</a:t>
            </a:r>
            <a:endParaRPr altLang="zh-CN" sz="3600" lang="en-US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/>
            <a:endParaRPr altLang="zh-CN" sz="3600" lang="en-US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  <a:cs typeface="Arial" panose="020B0604020202020204" pitchFamily="34" charset="0"/>
            </a:endParaRPr>
          </a:p>
        </p:txBody>
      </p:sp>
      <p:sp>
        <p:nvSpPr>
          <p:cNvPr id="1048612" name="Text Placeholder 3"/>
          <p:cNvSpPr txBox="1">
            <a:spLocks noChangeArrowheads="1"/>
          </p:cNvSpPr>
          <p:nvPr/>
        </p:nvSpPr>
        <p:spPr bwMode="auto">
          <a:xfrm>
            <a:off x="11680827" y="5020788"/>
            <a:ext cx="1022350" cy="2462213"/>
          </a:xfrm>
          <a:prstGeom prst="rect"/>
          <a:noFill/>
          <a:ln>
            <a:noFill/>
          </a:ln>
        </p:spPr>
        <p:txBody>
          <a:bodyPr anchor="ctr" bIns="0" lIns="0" rIns="0" t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indent="-285750" marL="74295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indent="-228600" marL="11430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indent="-228600" marL="16002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indent="-228600" marL="20574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defTabSz="1828800" hangingPunct="1">
              <a:spcBef>
                <a:spcPct val="20000"/>
              </a:spcBef>
            </a:pPr>
            <a:r>
              <a:rPr altLang="en-US" sz="8000" lang="zh-CN">
                <a:solidFill>
                  <a:srgbClr val="88D0E0"/>
                </a:solidFill>
                <a:latin typeface="+mn-ea"/>
                <a:ea typeface="+mn-ea"/>
                <a:cs typeface="Arial" panose="020B0604020202020204" pitchFamily="34" charset="0"/>
              </a:rPr>
              <a:t>微信</a:t>
            </a:r>
          </a:p>
        </p:txBody>
      </p:sp>
      <p:pic>
        <p:nvPicPr>
          <p:cNvPr id="2097159" name="图片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3383261" y="7482841"/>
            <a:ext cx="5246370" cy="5246370"/>
          </a:xfrm>
          <a:prstGeom prst="rect"/>
          <a:noFill/>
          <a:ln w="9525">
            <a:noFill/>
          </a:ln>
        </p:spPr>
      </p:pic>
      <p:sp>
        <p:nvSpPr>
          <p:cNvPr id="1048613" name="矩形 7"/>
          <p:cNvSpPr/>
          <p:nvPr/>
        </p:nvSpPr>
        <p:spPr>
          <a:xfrm>
            <a:off x="4287520" y="-3809"/>
            <a:ext cx="4671060" cy="4116070"/>
          </a:xfrm>
          <a:prstGeom prst="rect"/>
          <a:blipFill rotWithShape="1">
            <a:blip xmlns:r="http://schemas.openxmlformats.org/officeDocument/2006/relationships" r:embed="rId2"/>
            <a:stretch>
              <a:fillRect/>
            </a:stretch>
          </a:blipFill>
          <a:ln w="34925" cap="flat" cmpd="sng" algn="ctr">
            <a:solidFill>
              <a:srgbClr val="EF968D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 bIns="91440" compatLnSpc="1" lIns="182880" numCol="1" rIns="182880" tIns="91440" vert="horz" wrap="square"/>
          <a:p>
            <a:pPr algn="l" defTabSz="1371600" eaLnBrk="0" fontAlgn="base">
              <a:spcBef>
                <a:spcPct val="0"/>
              </a:spcBef>
              <a:spcAft>
                <a:spcPct val="0"/>
              </a:spcAft>
            </a:pPr>
            <a:endParaRPr altLang="en-US" b="0" sz="2600" lang="zh-CN">
              <a:solidFill>
                <a:schemeClr val="tx1"/>
              </a:solidFill>
              <a:latin typeface="Calibri" charset="0"/>
              <a:ea typeface="宋体" panose="02010600030101010101" pitchFamily="2" charset="-122"/>
            </a:endParaRPr>
          </a:p>
        </p:txBody>
      </p:sp>
      <p:sp>
        <p:nvSpPr>
          <p:cNvPr id="1048614" name="矩形 8"/>
          <p:cNvSpPr/>
          <p:nvPr/>
        </p:nvSpPr>
        <p:spPr>
          <a:xfrm>
            <a:off x="4287520" y="9480551"/>
            <a:ext cx="4671060" cy="4116070"/>
          </a:xfrm>
          <a:prstGeom prst="rect"/>
          <a:blipFill rotWithShape="1">
            <a:blip xmlns:r="http://schemas.openxmlformats.org/officeDocument/2006/relationships" r:embed="rId3"/>
            <a:stretch>
              <a:fillRect/>
            </a:stretch>
          </a:blipFill>
          <a:ln w="34925" cap="flat" cmpd="sng" algn="ctr">
            <a:solidFill>
              <a:srgbClr val="EF968D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 bIns="91440" compatLnSpc="1" lIns="182880" numCol="1" rIns="182880" tIns="91440" vert="horz" wrap="square"/>
          <a:p>
            <a:pPr algn="l" defTabSz="1371600" eaLnBrk="0" fontAlgn="base">
              <a:spcBef>
                <a:spcPct val="0"/>
              </a:spcBef>
              <a:spcAft>
                <a:spcPct val="0"/>
              </a:spcAft>
            </a:pPr>
            <a:endParaRPr altLang="en-US" b="0" sz="2600" lang="zh-CN">
              <a:solidFill>
                <a:schemeClr val="tx1"/>
              </a:solidFill>
              <a:latin typeface="Calibri" charset="0"/>
              <a:ea typeface="宋体" panose="02010600030101010101" pitchFamily="2" charset="-122"/>
            </a:endParaRPr>
          </a:p>
        </p:txBody>
      </p:sp>
      <p:sp>
        <p:nvSpPr>
          <p:cNvPr id="1048615" name="矩形 9"/>
          <p:cNvSpPr/>
          <p:nvPr/>
        </p:nvSpPr>
        <p:spPr>
          <a:xfrm>
            <a:off x="4287520" y="4799331"/>
            <a:ext cx="4671060" cy="4116070"/>
          </a:xfrm>
          <a:prstGeom prst="rect"/>
          <a:blipFill rotWithShape="1">
            <a:blip xmlns:r="http://schemas.openxmlformats.org/officeDocument/2006/relationships" r:embed="rId4"/>
            <a:stretch>
              <a:fillRect/>
            </a:stretch>
          </a:blipFill>
          <a:ln w="34925" cap="flat" cmpd="sng" algn="ctr">
            <a:solidFill>
              <a:srgbClr val="EF968D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 bIns="91440" compatLnSpc="1" lIns="182880" numCol="1" rIns="182880" tIns="91440" vert="horz" wrap="square"/>
          <a:p>
            <a:pPr algn="l" defTabSz="1371600" eaLnBrk="0" fontAlgn="base">
              <a:spcBef>
                <a:spcPct val="0"/>
              </a:spcBef>
              <a:spcAft>
                <a:spcPct val="0"/>
              </a:spcAft>
            </a:pPr>
            <a:endParaRPr altLang="en-US" b="0" sz="2600" lang="zh-CN">
              <a:solidFill>
                <a:schemeClr val="tx1"/>
              </a:solidFill>
              <a:latin typeface="Calibri" charset="0"/>
              <a:ea typeface="宋体" panose="02010600030101010101" pitchFamily="2" charset="-122"/>
            </a:endParaRPr>
          </a:p>
        </p:txBody>
      </p:sp>
      <p:sp>
        <p:nvSpPr>
          <p:cNvPr id="1048616" name="右箭头 16"/>
          <p:cNvSpPr/>
          <p:nvPr/>
        </p:nvSpPr>
        <p:spPr>
          <a:xfrm>
            <a:off x="9676131" y="5826761"/>
            <a:ext cx="1873250" cy="1296670"/>
          </a:xfrm>
          <a:prstGeom prst="rightArrow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sz="6000" lang="zh-CN"/>
          </a:p>
        </p:txBody>
      </p:sp>
    </p:spTree>
  </p:cSld>
  <p:clrMapOvr>
    <a:masterClrMapping/>
  </p:clrMapOvr>
  <p:transition spd="slow"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42" name="图表 1"/>
          <p:cNvGraphicFramePr>
            <a:graphicFrameLocks/>
          </p:cNvGraphicFramePr>
          <p:nvPr/>
        </p:nvGraphicFramePr>
        <p:xfrm>
          <a:off x="0" y="2263068"/>
          <a:ext cx="24162327" cy="9651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5" name="第一章：物质世界及其发展规律"/>
          <p:cNvSpPr txBox="1"/>
          <p:nvPr/>
        </p:nvSpPr>
        <p:spPr>
          <a:xfrm>
            <a:off x="5392466" y="2015389"/>
            <a:ext cx="11517577" cy="1467005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第一章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物质世界及其发展规律</a:t>
            </a:r>
          </a:p>
        </p:txBody>
      </p:sp>
      <p:sp>
        <p:nvSpPr>
          <p:cNvPr id="1048806" name="物质世界和实践"/>
          <p:cNvSpPr txBox="1"/>
          <p:nvPr/>
        </p:nvSpPr>
        <p:spPr>
          <a:xfrm>
            <a:off x="8305397" y="4586497"/>
            <a:ext cx="5398914" cy="1010533"/>
          </a:xfrm>
          <a:prstGeom prst="rect"/>
          <a:solidFill>
            <a:srgbClr val="D5D5D5"/>
          </a:solidFill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b="0" sz="5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物质世界和实践</a:t>
            </a:r>
          </a:p>
        </p:txBody>
      </p:sp>
      <p:sp>
        <p:nvSpPr>
          <p:cNvPr id="1048807" name="1"/>
          <p:cNvSpPr/>
          <p:nvPr/>
        </p:nvSpPr>
        <p:spPr>
          <a:xfrm>
            <a:off x="5791200" y="4456763"/>
            <a:ext cx="1270000" cy="1270001"/>
          </a:xfrm>
          <a:prstGeom prst="ellipse"/>
          <a:solidFill>
            <a:srgbClr val="D5D5D5"/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</a:p>
        </p:txBody>
      </p:sp>
      <p:sp>
        <p:nvSpPr>
          <p:cNvPr id="1048808" name="2"/>
          <p:cNvSpPr/>
          <p:nvPr/>
        </p:nvSpPr>
        <p:spPr>
          <a:xfrm>
            <a:off x="5791200" y="6596991"/>
            <a:ext cx="1270000" cy="1270001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</a:p>
        </p:txBody>
      </p:sp>
      <p:sp>
        <p:nvSpPr>
          <p:cNvPr id="1048809" name="物质世界的普遍联系和永恒发展"/>
          <p:cNvSpPr txBox="1"/>
          <p:nvPr/>
        </p:nvSpPr>
        <p:spPr>
          <a:xfrm>
            <a:off x="8197210" y="6726725"/>
            <a:ext cx="10695236" cy="1010533"/>
          </a:xfrm>
          <a:prstGeom prst="rect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b="0" sz="5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物质世界的普遍联系和永恒发展</a:t>
            </a:r>
          </a:p>
        </p:txBody>
      </p:sp>
      <p:sp>
        <p:nvSpPr>
          <p:cNvPr id="1048810" name="3"/>
          <p:cNvSpPr/>
          <p:nvPr/>
        </p:nvSpPr>
        <p:spPr>
          <a:xfrm>
            <a:off x="5791200" y="8737219"/>
            <a:ext cx="1270000" cy="1270001"/>
          </a:xfrm>
          <a:prstGeom prst="ellipse"/>
          <a:solidFill>
            <a:srgbClr val="D5D5D5"/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</a:p>
        </p:txBody>
      </p:sp>
      <p:sp>
        <p:nvSpPr>
          <p:cNvPr id="1048811" name="客观规律性与主观能动性"/>
          <p:cNvSpPr txBox="1"/>
          <p:nvPr/>
        </p:nvSpPr>
        <p:spPr>
          <a:xfrm>
            <a:off x="8217306" y="8866953"/>
            <a:ext cx="8425383" cy="1010533"/>
          </a:xfrm>
          <a:prstGeom prst="rect"/>
          <a:solidFill>
            <a:srgbClr val="D5D5D5"/>
          </a:solidFill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b="0" sz="5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客观规律性与主观能动性</a:t>
            </a:r>
          </a:p>
        </p:txBody>
      </p:sp>
      <p:sp>
        <p:nvSpPr>
          <p:cNvPr id="1048812" name="4"/>
          <p:cNvSpPr/>
          <p:nvPr/>
        </p:nvSpPr>
        <p:spPr>
          <a:xfrm>
            <a:off x="5791200" y="11067391"/>
            <a:ext cx="1270000" cy="1270001"/>
          </a:xfrm>
          <a:prstGeom prst="ellipse"/>
          <a:solidFill>
            <a:srgbClr val="D5D5D5"/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</a:p>
        </p:txBody>
      </p:sp>
      <p:sp>
        <p:nvSpPr>
          <p:cNvPr id="1048813" name="解放思想实事求是"/>
          <p:cNvSpPr txBox="1"/>
          <p:nvPr/>
        </p:nvSpPr>
        <p:spPr>
          <a:xfrm>
            <a:off x="8328152" y="11139975"/>
            <a:ext cx="6155531" cy="1010533"/>
          </a:xfrm>
          <a:prstGeom prst="rect"/>
          <a:solidFill>
            <a:srgbClr val="D5D5D5"/>
          </a:solidFill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b="0" sz="5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解放思想实事求是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43" name="图表 1"/>
          <p:cNvGraphicFramePr>
            <a:graphicFrameLocks/>
          </p:cNvGraphicFramePr>
          <p:nvPr/>
        </p:nvGraphicFramePr>
        <p:xfrm>
          <a:off x="558418" y="293997"/>
          <a:ext cx="23022018" cy="11870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0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387350" y="2889250"/>
            <a:ext cx="22545074" cy="8567647"/>
          </a:xfrm>
          <a:prstGeom prst="rect"/>
          <a:ln w="12700">
            <a:miter lim="400000"/>
          </a:ln>
        </p:spPr>
      </p:pic>
      <p:sp>
        <p:nvSpPr>
          <p:cNvPr id="1048814" name="矩形"/>
          <p:cNvSpPr/>
          <p:nvPr/>
        </p:nvSpPr>
        <p:spPr>
          <a:xfrm>
            <a:off x="12750800" y="2895600"/>
            <a:ext cx="11023005" cy="2836863"/>
          </a:xfrm>
          <a:prstGeom prst="rect"/>
          <a:ln w="1016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1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3850410" y="7260590"/>
            <a:ext cx="7275020" cy="4351022"/>
          </a:xfrm>
          <a:prstGeom prst="rect"/>
          <a:ln w="12700">
            <a:miter lim="400000"/>
          </a:ln>
        </p:spPr>
      </p:pic>
      <p:sp>
        <p:nvSpPr>
          <p:cNvPr id="1048815" name="2大特征之联系（选择题）"/>
          <p:cNvSpPr txBox="1"/>
          <p:nvPr/>
        </p:nvSpPr>
        <p:spPr>
          <a:xfrm>
            <a:off x="2594780" y="2979910"/>
            <a:ext cx="8253863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>
              <a:defRPr sz="5500"/>
            </a:pPr>
            <a:r>
              <a:rPr altLang="zh-CN" b="0" dirty="0" lang="en-US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大特征之联系</a:t>
            </a:r>
            <a:r>
              <a:rPr b="0" dirty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（选择题）</a:t>
            </a:r>
          </a:p>
        </p:txBody>
      </p:sp>
      <p:sp>
        <p:nvSpPr>
          <p:cNvPr id="1048816" name="含义：事物之间以及事物内部诸要素之间的相互影响、相互作用和相互制约。"/>
          <p:cNvSpPr txBox="1"/>
          <p:nvPr/>
        </p:nvSpPr>
        <p:spPr>
          <a:xfrm>
            <a:off x="2648585" y="4981785"/>
            <a:ext cx="20774918" cy="87203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5000"/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含义</a:t>
            </a:r>
            <a:r>
              <a:rPr altLang="zh-CN" b="0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事物之间以及事物内部诸要素之间的相互影响、相互作用和相互制约</a:t>
            </a:r>
          </a:p>
        </p:txBody>
      </p:sp>
      <p:pic>
        <p:nvPicPr>
          <p:cNvPr id="2097182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>
            <a:off x="13359130" y="7368540"/>
            <a:ext cx="5891437" cy="4135122"/>
          </a:xfrm>
          <a:prstGeom prst="rect"/>
          <a:ln w="12700">
            <a:miter lim="400000"/>
          </a:ln>
        </p:spPr>
      </p:pic>
      <p:graphicFrame>
        <p:nvGraphicFramePr>
          <p:cNvPr id="4194344" name="图表 5"/>
          <p:cNvGraphicFramePr>
            <a:graphicFrameLocks/>
          </p:cNvGraphicFramePr>
          <p:nvPr/>
        </p:nvGraphicFramePr>
        <p:xfrm>
          <a:off x="19512934" y="0"/>
          <a:ext cx="4871066" cy="1922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817" name="第一节 物质世界和实践"/>
          <p:cNvSpPr txBox="1"/>
          <p:nvPr/>
        </p:nvSpPr>
        <p:spPr>
          <a:xfrm>
            <a:off x="145870" y="0"/>
            <a:ext cx="7409080" cy="718145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40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1.2.1</a:t>
            </a:r>
            <a:r>
              <a:rPr altLang="en-US" b="0" dirty="0" sz="40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世界联系的普遍性和特殊性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>
    <p:tnLst>
      <p:par>
        <p:cTn dur="indefinite" fill="hold" id="1" nodeType="tmRoot" restart="never">
          <p:childTnLst>
            <p:seq concurrent="1" prevAc="none" nextAc="seek">
              <p:cTn dur="indefinite" fill="hold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5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6"/>
                                        <p:tgtEl>
                                          <p:spTgt spid="1048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7"/>
                                        <p:tgtEl>
                                          <p:spTgt spid="10488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8"/>
                                        <p:tgtEl>
                                          <p:spTgt spid="10488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16" grpId="1" animBg="1" advAuto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8" name="1.客观性…"/>
          <p:cNvSpPr txBox="1"/>
          <p:nvPr/>
        </p:nvSpPr>
        <p:spPr>
          <a:xfrm>
            <a:off x="1600758" y="3933133"/>
            <a:ext cx="2802049" cy="6110519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20000"/>
              </a:lnSpc>
              <a:defRPr sz="5500">
                <a:solidFill>
                  <a:schemeClr val="accent5">
                    <a:lumOff val="-29866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20000"/>
              </a:lnSpc>
              <a:defRPr b="0" sz="5500">
                <a:solidFill>
                  <a:schemeClr val="accent5">
                    <a:lumOff val="-29866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1.客观性</a:t>
            </a:r>
          </a:p>
          <a:p>
            <a:pPr algn="l" defTabSz="457200">
              <a:lnSpc>
                <a:spcPct val="120000"/>
              </a:lnSpc>
              <a:defRPr b="0" sz="5500">
                <a:solidFill>
                  <a:schemeClr val="accent5">
                    <a:lumOff val="-29866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20000"/>
              </a:lnSpc>
              <a:defRPr b="0" sz="5500">
                <a:solidFill>
                  <a:schemeClr val="accent5">
                    <a:lumOff val="-29866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2.普遍性</a:t>
            </a:r>
          </a:p>
          <a:p>
            <a:pPr algn="l" defTabSz="457200">
              <a:lnSpc>
                <a:spcPct val="120000"/>
              </a:lnSpc>
              <a:defRPr b="0" sz="5500">
                <a:solidFill>
                  <a:schemeClr val="accent5">
                    <a:lumOff val="-29866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20000"/>
              </a:lnSpc>
              <a:defRPr b="0" sz="5500">
                <a:solidFill>
                  <a:schemeClr val="accent5">
                    <a:lumOff val="-29866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3.多样性</a:t>
            </a:r>
          </a:p>
        </p:txBody>
      </p:sp>
      <p:sp>
        <p:nvSpPr>
          <p:cNvPr id="1048819" name="A.任何事物都不孤立地存在，都与其他事物处于…"/>
          <p:cNvSpPr txBox="1"/>
          <p:nvPr/>
        </p:nvSpPr>
        <p:spPr>
          <a:xfrm>
            <a:off x="8572604" y="3933133"/>
            <a:ext cx="15396624" cy="7126182"/>
          </a:xfrm>
          <a:prstGeom prst="rect"/>
          <a:ln w="12700">
            <a:miter lim="400000"/>
          </a:ln>
        </p:spPr>
        <p:txBody>
          <a:bodyPr anchor="ctr" bIns="50800" lIns="50800" rIns="50800" tIns="50800">
            <a:spAutoFit/>
          </a:bodyPr>
          <a:p>
            <a:pPr algn="l" defTabSz="457200">
              <a:lnSpc>
                <a:spcPct val="12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2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A.任何事物都</a:t>
            </a:r>
            <a:r>
              <a:rPr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不孤立</a:t>
            </a: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地存在，都与其他事物处于</a:t>
            </a:r>
          </a:p>
          <a:p>
            <a:pPr algn="l" defTabSz="457200">
              <a:lnSpc>
                <a:spcPct val="12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相互联系</a:t>
            </a: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之中，整个世界是一个</a:t>
            </a:r>
            <a:r>
              <a:rPr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相互联系</a:t>
            </a: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的整体</a:t>
            </a:r>
          </a:p>
          <a:p>
            <a:pPr algn="l" defTabSz="457200">
              <a:lnSpc>
                <a:spcPct val="12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2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B.多种多样的联系</a:t>
            </a:r>
          </a:p>
          <a:p>
            <a:pPr algn="l" defTabSz="457200">
              <a:lnSpc>
                <a:spcPct val="12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2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C.事物</a:t>
            </a:r>
            <a:r>
              <a:rPr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本身固有</a:t>
            </a: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，不以人的</a:t>
            </a:r>
            <a:r>
              <a:rPr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意志</a:t>
            </a: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为转移</a:t>
            </a:r>
          </a:p>
        </p:txBody>
      </p:sp>
      <p:graphicFrame>
        <p:nvGraphicFramePr>
          <p:cNvPr id="4194345" name="图表 3"/>
          <p:cNvGraphicFramePr>
            <a:graphicFrameLocks/>
          </p:cNvGraphicFramePr>
          <p:nvPr/>
        </p:nvGraphicFramePr>
        <p:xfrm>
          <a:off x="19512934" y="0"/>
          <a:ext cx="4871066" cy="1922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820" name="第一节 物质世界和实践"/>
          <p:cNvSpPr txBox="1"/>
          <p:nvPr/>
        </p:nvSpPr>
        <p:spPr>
          <a:xfrm>
            <a:off x="145870" y="0"/>
            <a:ext cx="7409080" cy="718145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40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1.2.1</a:t>
            </a:r>
            <a:r>
              <a:rPr altLang="en-US" b="0" dirty="0" sz="40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世界联系的普遍性和特殊性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1" name="1.客观性…"/>
          <p:cNvSpPr txBox="1"/>
          <p:nvPr/>
        </p:nvSpPr>
        <p:spPr>
          <a:xfrm>
            <a:off x="1417878" y="3802740"/>
            <a:ext cx="2802049" cy="6110519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20000"/>
              </a:lnSpc>
              <a:defRPr sz="5500">
                <a:solidFill>
                  <a:schemeClr val="accent5">
                    <a:lumOff val="-29866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20000"/>
              </a:lnSpc>
              <a:defRPr b="0" sz="5500">
                <a:solidFill>
                  <a:schemeClr val="accent5">
                    <a:lumOff val="-29866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1.客观性</a:t>
            </a:r>
          </a:p>
          <a:p>
            <a:pPr algn="l" defTabSz="457200">
              <a:lnSpc>
                <a:spcPct val="120000"/>
              </a:lnSpc>
              <a:defRPr b="0" sz="5500">
                <a:solidFill>
                  <a:schemeClr val="accent5">
                    <a:lumOff val="-29866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20000"/>
              </a:lnSpc>
              <a:defRPr b="0" sz="5500">
                <a:solidFill>
                  <a:schemeClr val="accent5">
                    <a:lumOff val="-29866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2.普遍性</a:t>
            </a:r>
          </a:p>
          <a:p>
            <a:pPr algn="l" defTabSz="457200">
              <a:lnSpc>
                <a:spcPct val="120000"/>
              </a:lnSpc>
              <a:defRPr b="0" sz="5500">
                <a:solidFill>
                  <a:schemeClr val="accent5">
                    <a:lumOff val="-29866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20000"/>
              </a:lnSpc>
              <a:defRPr b="0" sz="5500">
                <a:solidFill>
                  <a:schemeClr val="accent5">
                    <a:lumOff val="-29866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3.多样性</a:t>
            </a:r>
          </a:p>
        </p:txBody>
      </p:sp>
      <p:sp>
        <p:nvSpPr>
          <p:cNvPr id="1048822" name="A.任何事物都不孤立地存在，都与其他事物处于…"/>
          <p:cNvSpPr txBox="1"/>
          <p:nvPr/>
        </p:nvSpPr>
        <p:spPr>
          <a:xfrm>
            <a:off x="8494314" y="3597853"/>
            <a:ext cx="15396624" cy="7126182"/>
          </a:xfrm>
          <a:prstGeom prst="rect"/>
          <a:ln w="12700">
            <a:miter lim="400000"/>
          </a:ln>
        </p:spPr>
        <p:txBody>
          <a:bodyPr anchor="ctr" bIns="50800" lIns="50800" rIns="50800" tIns="50800">
            <a:spAutoFit/>
          </a:bodyPr>
          <a:p>
            <a:pPr algn="l" defTabSz="457200">
              <a:lnSpc>
                <a:spcPct val="12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2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A.任何事物都</a:t>
            </a:r>
            <a:r>
              <a:rPr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不孤立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地存在，都与其他事物处于</a:t>
            </a:r>
          </a:p>
          <a:p>
            <a:pPr algn="l" defTabSz="457200">
              <a:lnSpc>
                <a:spcPct val="12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相互联系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之中，整个世界是一个</a:t>
            </a:r>
            <a:r>
              <a:rPr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相互联系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的整体</a:t>
            </a:r>
          </a:p>
          <a:p>
            <a:pPr algn="l" defTabSz="457200">
              <a:lnSpc>
                <a:spcPct val="12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2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B.多种多样的联系</a:t>
            </a:r>
          </a:p>
          <a:p>
            <a:pPr algn="l" defTabSz="457200">
              <a:lnSpc>
                <a:spcPct val="12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2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C.事物</a:t>
            </a:r>
            <a:r>
              <a:rPr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本身固有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，不以人的</a:t>
            </a:r>
            <a:r>
              <a:rPr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意志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为转移</a:t>
            </a:r>
          </a:p>
        </p:txBody>
      </p:sp>
      <p:sp>
        <p:nvSpPr>
          <p:cNvPr id="1048823" name="线条"/>
          <p:cNvSpPr/>
          <p:nvPr/>
        </p:nvSpPr>
        <p:spPr>
          <a:xfrm>
            <a:off x="4208389" y="5154939"/>
            <a:ext cx="4285925" cy="5150865"/>
          </a:xfrm>
          <a:prstGeom prst="line"/>
          <a:ln w="127000">
            <a:solidFill>
              <a:schemeClr val="accent5">
                <a:lumOff val="-29866"/>
              </a:schemeClr>
            </a:solidFill>
            <a:miter lim="400000"/>
            <a:tailEnd type="triangle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4194346" name="图表 4"/>
          <p:cNvGraphicFramePr>
            <a:graphicFrameLocks/>
          </p:cNvGraphicFramePr>
          <p:nvPr/>
        </p:nvGraphicFramePr>
        <p:xfrm>
          <a:off x="19512934" y="0"/>
          <a:ext cx="4871066" cy="1922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824" name="第一节 物质世界和实践"/>
          <p:cNvSpPr txBox="1"/>
          <p:nvPr/>
        </p:nvSpPr>
        <p:spPr>
          <a:xfrm>
            <a:off x="145870" y="0"/>
            <a:ext cx="7409080" cy="718145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40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1.2.1</a:t>
            </a:r>
            <a:r>
              <a:rPr altLang="en-US" b="0" dirty="0" sz="40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世界联系的普遍性和特殊性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5" name="1.客观性…"/>
          <p:cNvSpPr txBox="1"/>
          <p:nvPr/>
        </p:nvSpPr>
        <p:spPr>
          <a:xfrm>
            <a:off x="1417878" y="3802740"/>
            <a:ext cx="2802049" cy="6110519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20000"/>
              </a:lnSpc>
              <a:defRPr sz="5500">
                <a:solidFill>
                  <a:schemeClr val="accent5">
                    <a:lumOff val="-29866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20000"/>
              </a:lnSpc>
              <a:defRPr b="0" sz="5500">
                <a:solidFill>
                  <a:schemeClr val="accent5">
                    <a:lumOff val="-29866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1.客观性</a:t>
            </a:r>
          </a:p>
          <a:p>
            <a:pPr algn="l" defTabSz="457200">
              <a:lnSpc>
                <a:spcPct val="120000"/>
              </a:lnSpc>
              <a:defRPr b="0" sz="5500">
                <a:solidFill>
                  <a:schemeClr val="accent5">
                    <a:lumOff val="-29866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20000"/>
              </a:lnSpc>
              <a:defRPr b="0" sz="5500">
                <a:solidFill>
                  <a:schemeClr val="accent5">
                    <a:lumOff val="-29866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2.普遍性</a:t>
            </a:r>
          </a:p>
          <a:p>
            <a:pPr algn="l" defTabSz="457200">
              <a:lnSpc>
                <a:spcPct val="120000"/>
              </a:lnSpc>
              <a:defRPr b="0" sz="5500">
                <a:solidFill>
                  <a:schemeClr val="accent5">
                    <a:lumOff val="-29866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20000"/>
              </a:lnSpc>
              <a:defRPr b="0" sz="5500">
                <a:solidFill>
                  <a:schemeClr val="accent5">
                    <a:lumOff val="-29866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3.多样性</a:t>
            </a:r>
          </a:p>
        </p:txBody>
      </p:sp>
      <p:sp>
        <p:nvSpPr>
          <p:cNvPr id="1048826" name="A.任何事物都不孤立地存在，都与其他事物处于…"/>
          <p:cNvSpPr txBox="1"/>
          <p:nvPr/>
        </p:nvSpPr>
        <p:spPr>
          <a:xfrm>
            <a:off x="8627494" y="3294907"/>
            <a:ext cx="15396624" cy="7126182"/>
          </a:xfrm>
          <a:prstGeom prst="rect"/>
          <a:ln w="12700">
            <a:miter lim="400000"/>
          </a:ln>
        </p:spPr>
        <p:txBody>
          <a:bodyPr anchor="ctr" bIns="50800" lIns="50800" rIns="50800" tIns="50800">
            <a:spAutoFit/>
          </a:bodyPr>
          <a:p>
            <a:pPr algn="l" defTabSz="457200">
              <a:lnSpc>
                <a:spcPct val="12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2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A.任何事物都</a:t>
            </a:r>
            <a:r>
              <a:rPr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不孤立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地存在，都与其他事物处于</a:t>
            </a:r>
          </a:p>
          <a:p>
            <a:pPr algn="l" defTabSz="457200">
              <a:lnSpc>
                <a:spcPct val="12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相互联系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之中，整个世界是一个</a:t>
            </a:r>
            <a:r>
              <a:rPr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相互联系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的整体</a:t>
            </a:r>
          </a:p>
          <a:p>
            <a:pPr algn="l" defTabSz="457200">
              <a:lnSpc>
                <a:spcPct val="12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2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B.多种多样的联系</a:t>
            </a:r>
          </a:p>
          <a:p>
            <a:pPr algn="l" defTabSz="457200">
              <a:lnSpc>
                <a:spcPct val="12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2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C.事物</a:t>
            </a:r>
            <a:r>
              <a:rPr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本身固有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，不以人的</a:t>
            </a:r>
            <a:r>
              <a:rPr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意志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为转移</a:t>
            </a:r>
          </a:p>
        </p:txBody>
      </p:sp>
      <p:sp>
        <p:nvSpPr>
          <p:cNvPr id="1048827" name="线条"/>
          <p:cNvSpPr/>
          <p:nvPr/>
        </p:nvSpPr>
        <p:spPr>
          <a:xfrm>
            <a:off x="4208389" y="5154939"/>
            <a:ext cx="4344891" cy="4925051"/>
          </a:xfrm>
          <a:prstGeom prst="line"/>
          <a:ln w="127000">
            <a:solidFill>
              <a:schemeClr val="accent5">
                <a:lumOff val="-29866"/>
              </a:schemeClr>
            </a:solidFill>
            <a:miter lim="400000"/>
            <a:tailEnd type="triangle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828" name="线条"/>
          <p:cNvSpPr/>
          <p:nvPr/>
        </p:nvSpPr>
        <p:spPr>
          <a:xfrm flipV="1">
            <a:off x="4134175" y="4792071"/>
            <a:ext cx="4419105" cy="2583572"/>
          </a:xfrm>
          <a:prstGeom prst="line"/>
          <a:ln w="127000">
            <a:solidFill>
              <a:schemeClr val="accent5">
                <a:lumOff val="-29866"/>
              </a:schemeClr>
            </a:solidFill>
            <a:miter lim="400000"/>
            <a:tailEnd type="triangle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4194347" name="图表 5"/>
          <p:cNvGraphicFramePr>
            <a:graphicFrameLocks/>
          </p:cNvGraphicFramePr>
          <p:nvPr/>
        </p:nvGraphicFramePr>
        <p:xfrm>
          <a:off x="19512934" y="0"/>
          <a:ext cx="4871066" cy="1922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829" name="第一节 物质世界和实践"/>
          <p:cNvSpPr txBox="1"/>
          <p:nvPr/>
        </p:nvSpPr>
        <p:spPr>
          <a:xfrm>
            <a:off x="145870" y="0"/>
            <a:ext cx="7409080" cy="718145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40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1.2.1</a:t>
            </a:r>
            <a:r>
              <a:rPr altLang="en-US" b="0" dirty="0" sz="40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世界联系的普遍性和特殊性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0" name="1.客观性…"/>
          <p:cNvSpPr txBox="1"/>
          <p:nvPr/>
        </p:nvSpPr>
        <p:spPr>
          <a:xfrm>
            <a:off x="1417878" y="3802740"/>
            <a:ext cx="2802049" cy="6110519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20000"/>
              </a:lnSpc>
              <a:defRPr sz="5500">
                <a:solidFill>
                  <a:schemeClr val="accent5">
                    <a:lumOff val="-29866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b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20000"/>
              </a:lnSpc>
              <a:defRPr b="0" sz="5500">
                <a:solidFill>
                  <a:schemeClr val="accent5">
                    <a:lumOff val="-29866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1.客观性</a:t>
            </a:r>
          </a:p>
          <a:p>
            <a:pPr algn="l" defTabSz="457200">
              <a:lnSpc>
                <a:spcPct val="120000"/>
              </a:lnSpc>
              <a:defRPr b="0" sz="5500">
                <a:solidFill>
                  <a:schemeClr val="accent5">
                    <a:lumOff val="-29866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b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20000"/>
              </a:lnSpc>
              <a:defRPr b="0" sz="5500">
                <a:solidFill>
                  <a:schemeClr val="accent5">
                    <a:lumOff val="-29866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2.普遍性</a:t>
            </a:r>
          </a:p>
          <a:p>
            <a:pPr algn="l" defTabSz="457200">
              <a:lnSpc>
                <a:spcPct val="120000"/>
              </a:lnSpc>
              <a:defRPr b="0" sz="5500">
                <a:solidFill>
                  <a:schemeClr val="accent5">
                    <a:lumOff val="-29866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b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20000"/>
              </a:lnSpc>
              <a:defRPr b="0" sz="5500">
                <a:solidFill>
                  <a:schemeClr val="accent5">
                    <a:lumOff val="-29866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3.多样性</a:t>
            </a:r>
          </a:p>
        </p:txBody>
      </p:sp>
      <p:sp>
        <p:nvSpPr>
          <p:cNvPr id="1048831" name="A.任何事物都不孤立地存在，都与其他事物处于…"/>
          <p:cNvSpPr txBox="1"/>
          <p:nvPr/>
        </p:nvSpPr>
        <p:spPr>
          <a:xfrm>
            <a:off x="8616368" y="3263993"/>
            <a:ext cx="15396624" cy="7126182"/>
          </a:xfrm>
          <a:prstGeom prst="rect"/>
          <a:ln w="12700">
            <a:miter lim="400000"/>
          </a:ln>
        </p:spPr>
        <p:txBody>
          <a:bodyPr anchor="ctr" bIns="50800" lIns="50800" rIns="50800" tIns="50800">
            <a:spAutoFit/>
          </a:bodyPr>
          <a:p>
            <a:pPr algn="l" defTabSz="457200">
              <a:lnSpc>
                <a:spcPct val="12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endParaRPr b="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2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A.任何事物都</a:t>
            </a:r>
            <a:r>
              <a:rPr b="0"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不孤立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地存在，都与其他事物处于</a:t>
            </a:r>
          </a:p>
          <a:p>
            <a:pPr algn="l" defTabSz="457200">
              <a:lnSpc>
                <a:spcPct val="12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相互联系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之中，整个世界是一个</a:t>
            </a:r>
            <a:r>
              <a:rPr b="0"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相互联系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的整体</a:t>
            </a:r>
          </a:p>
          <a:p>
            <a:pPr algn="l" defTabSz="457200">
              <a:lnSpc>
                <a:spcPct val="12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endParaRPr b="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2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B.多种多样的联系</a:t>
            </a:r>
          </a:p>
          <a:p>
            <a:pPr algn="l" defTabSz="457200">
              <a:lnSpc>
                <a:spcPct val="12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endParaRPr b="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2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C.事物</a:t>
            </a:r>
            <a:r>
              <a:rPr b="0"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本身固有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，不以人的</a:t>
            </a:r>
            <a:r>
              <a:rPr b="0"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意志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为转移</a:t>
            </a:r>
          </a:p>
        </p:txBody>
      </p:sp>
      <p:sp>
        <p:nvSpPr>
          <p:cNvPr id="1048832" name="线条"/>
          <p:cNvSpPr/>
          <p:nvPr/>
        </p:nvSpPr>
        <p:spPr>
          <a:xfrm>
            <a:off x="4208389" y="5154939"/>
            <a:ext cx="4285925" cy="5150865"/>
          </a:xfrm>
          <a:prstGeom prst="line"/>
          <a:ln w="127000">
            <a:solidFill>
              <a:schemeClr val="accent5">
                <a:lumOff val="-29866"/>
              </a:schemeClr>
            </a:solidFill>
            <a:miter lim="400000"/>
            <a:tailEnd type="triangle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833" name="线条"/>
          <p:cNvSpPr/>
          <p:nvPr/>
        </p:nvSpPr>
        <p:spPr>
          <a:xfrm flipV="1">
            <a:off x="4134175" y="5099895"/>
            <a:ext cx="4407979" cy="2275748"/>
          </a:xfrm>
          <a:prstGeom prst="line"/>
          <a:ln w="127000">
            <a:solidFill>
              <a:schemeClr val="accent5">
                <a:lumOff val="-29866"/>
              </a:schemeClr>
            </a:solidFill>
            <a:miter lim="400000"/>
            <a:tailEnd type="triangle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834" name="线条"/>
          <p:cNvSpPr/>
          <p:nvPr/>
        </p:nvSpPr>
        <p:spPr>
          <a:xfrm flipV="1">
            <a:off x="4133417" y="8046720"/>
            <a:ext cx="4360897" cy="1634304"/>
          </a:xfrm>
          <a:prstGeom prst="line"/>
          <a:ln w="127000">
            <a:solidFill>
              <a:schemeClr val="accent5">
                <a:lumOff val="-29866"/>
              </a:schemeClr>
            </a:solidFill>
            <a:miter lim="400000"/>
            <a:tailEnd type="triangle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835" name="联系的特征（选择题）"/>
          <p:cNvSpPr txBox="1"/>
          <p:nvPr/>
        </p:nvSpPr>
        <p:spPr>
          <a:xfrm>
            <a:off x="2425891" y="2566725"/>
            <a:ext cx="7155805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>
              <a:defRPr sz="55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联系的特征</a:t>
            </a:r>
            <a:r>
              <a:rPr b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（选择题）</a:t>
            </a:r>
          </a:p>
        </p:txBody>
      </p:sp>
      <p:graphicFrame>
        <p:nvGraphicFramePr>
          <p:cNvPr id="4194348" name="图表 7"/>
          <p:cNvGraphicFramePr>
            <a:graphicFrameLocks/>
          </p:cNvGraphicFramePr>
          <p:nvPr/>
        </p:nvGraphicFramePr>
        <p:xfrm>
          <a:off x="19512934" y="0"/>
          <a:ext cx="4871066" cy="1922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836" name="第一节 物质世界和实践"/>
          <p:cNvSpPr txBox="1"/>
          <p:nvPr/>
        </p:nvSpPr>
        <p:spPr>
          <a:xfrm>
            <a:off x="145870" y="0"/>
            <a:ext cx="7409080" cy="718145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40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1.2.1</a:t>
            </a:r>
            <a:r>
              <a:rPr altLang="en-US" b="0" dirty="0" sz="40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世界联系的普遍性和特殊性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7" name="下列各项属于主观臆想联系的是（ ）…"/>
          <p:cNvSpPr txBox="1"/>
          <p:nvPr/>
        </p:nvSpPr>
        <p:spPr>
          <a:xfrm>
            <a:off x="2865326" y="3632758"/>
            <a:ext cx="11596123" cy="645048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下列各项属于主观臆想联系的是（ ）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江河污染影响人们的生活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核泄漏事故危及人类的生存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毁林导致生物物种的迅速减少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彗星出现预示将要发生战争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3241344" y="5922478"/>
            <a:ext cx="17233290" cy="1871044"/>
          </a:xfrm>
          <a:prstGeom prst="rect"/>
          <a:ln w="25400">
            <a:miter lim="400000"/>
          </a:ln>
          <a:effectLst>
            <a:outerShdw blurRad="254000" dir="5400000" dist="127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8" name="下列各项属于主观臆想联系的是（ ）…"/>
          <p:cNvSpPr txBox="1"/>
          <p:nvPr/>
        </p:nvSpPr>
        <p:spPr>
          <a:xfrm>
            <a:off x="2865326" y="3632758"/>
            <a:ext cx="12133130" cy="645048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下列各项属于主观臆想联系的是（</a:t>
            </a:r>
            <a:r>
              <a:rPr altLang="zh-CN" dirty="0" lang="en-US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江河污染影响人们的生活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核泄漏事故危及人类的生存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毁林导致生物物种的迅速减少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彗星出现预示将要发生战争</a:t>
            </a: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49" name="图表 1"/>
          <p:cNvGraphicFramePr>
            <a:graphicFrameLocks/>
          </p:cNvGraphicFramePr>
          <p:nvPr/>
        </p:nvGraphicFramePr>
        <p:xfrm>
          <a:off x="558418" y="293997"/>
          <a:ext cx="23022018" cy="11870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9" name="2大特征之：发展（选择题或者简答题）"/>
          <p:cNvSpPr txBox="1"/>
          <p:nvPr/>
        </p:nvSpPr>
        <p:spPr>
          <a:xfrm>
            <a:off x="2852802" y="3003318"/>
            <a:ext cx="11971226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>
              <a:defRPr sz="55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2大特征之</a:t>
            </a:r>
            <a:r>
              <a:rPr altLang="zh-CN" b="0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发展</a:t>
            </a:r>
            <a:r>
              <a:rPr b="0" dirty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（选择题或者简答题）</a:t>
            </a:r>
          </a:p>
        </p:txBody>
      </p:sp>
      <p:sp>
        <p:nvSpPr>
          <p:cNvPr id="1048840" name="含义：新事物代替旧事物的过程"/>
          <p:cNvSpPr txBox="1"/>
          <p:nvPr/>
        </p:nvSpPr>
        <p:spPr>
          <a:xfrm>
            <a:off x="6699250" y="11632777"/>
            <a:ext cx="8592096" cy="87203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defRPr sz="5000" u="sng">
                <a:solidFill>
                  <a:srgbClr val="5488C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 u="none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含义</a:t>
            </a:r>
            <a:r>
              <a:rPr altLang="zh-CN" b="0" dirty="0" lang="en-US" u="none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b="0"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新事物</a:t>
            </a:r>
            <a:r>
              <a:rPr b="0" dirty="0" u="none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代替</a:t>
            </a:r>
            <a:r>
              <a:rPr b="0"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旧事物</a:t>
            </a:r>
            <a:r>
              <a:rPr b="0" dirty="0" u="none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的过程</a:t>
            </a:r>
          </a:p>
        </p:txBody>
      </p:sp>
      <p:pic>
        <p:nvPicPr>
          <p:cNvPr id="2097183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13091112" y="5044016"/>
            <a:ext cx="7558519" cy="5995667"/>
          </a:xfrm>
          <a:prstGeom prst="rect"/>
          <a:ln w="12700">
            <a:miter lim="400000"/>
          </a:ln>
        </p:spPr>
      </p:pic>
      <p:pic>
        <p:nvPicPr>
          <p:cNvPr id="2097184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>
            <a:off x="2706528" y="5491252"/>
            <a:ext cx="8444395" cy="4713151"/>
          </a:xfrm>
          <a:prstGeom prst="rect"/>
          <a:ln w="12700">
            <a:miter lim="400000"/>
          </a:ln>
        </p:spPr>
      </p:pic>
      <p:graphicFrame>
        <p:nvGraphicFramePr>
          <p:cNvPr id="4194350" name="图表 5"/>
          <p:cNvGraphicFramePr>
            <a:graphicFrameLocks/>
          </p:cNvGraphicFramePr>
          <p:nvPr/>
        </p:nvGraphicFramePr>
        <p:xfrm>
          <a:off x="19512934" y="0"/>
          <a:ext cx="4871066" cy="1922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841" name="第一节 物质世界和实践"/>
          <p:cNvSpPr txBox="1"/>
          <p:nvPr/>
        </p:nvSpPr>
        <p:spPr>
          <a:xfrm>
            <a:off x="283409" y="0"/>
            <a:ext cx="4368182" cy="656590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36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1.2.2</a:t>
            </a:r>
            <a:r>
              <a:rPr altLang="en-US" b="0" dirty="0" sz="36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世界的运动发展</a:t>
            </a:r>
            <a:endParaRPr b="0" dirty="0" sz="36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2" name="唯物辩证法认为，世界的发展是新事物不断取代旧事物的前进的过程，…"/>
          <p:cNvSpPr txBox="1"/>
          <p:nvPr/>
        </p:nvSpPr>
        <p:spPr>
          <a:xfrm>
            <a:off x="1416735" y="4166116"/>
            <a:ext cx="21967552" cy="619656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2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唯物辩证法认为，世界的发展是新事物不断取代旧事物的前进的过程，</a:t>
            </a:r>
          </a:p>
          <a:p>
            <a:pPr algn="l" defTabSz="457200">
              <a:lnSpc>
                <a:spcPct val="12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新事物是指（）</a:t>
            </a:r>
          </a:p>
          <a:p>
            <a:pPr algn="l" defTabSz="457200">
              <a:lnSpc>
                <a:spcPct val="12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具有新特点的事物</a:t>
            </a:r>
          </a:p>
          <a:p>
            <a:pPr algn="l" defTabSz="457200">
              <a:lnSpc>
                <a:spcPct val="12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发展完善的新事物</a:t>
            </a:r>
          </a:p>
          <a:p>
            <a:pPr algn="l" defTabSz="457200">
              <a:lnSpc>
                <a:spcPct val="12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在时间上新出现的事物</a:t>
            </a:r>
          </a:p>
          <a:p>
            <a:pPr algn="l" defTabSz="457200">
              <a:lnSpc>
                <a:spcPct val="12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符合事物发展规律的事物</a:t>
            </a: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3" name="唯物辩证法认为，世界的发展是新事物不断取代旧事物的前进的过程，…"/>
          <p:cNvSpPr txBox="1"/>
          <p:nvPr/>
        </p:nvSpPr>
        <p:spPr>
          <a:xfrm>
            <a:off x="1416735" y="4166116"/>
            <a:ext cx="21967552" cy="619656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2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唯物辩证法认为，世界的发展是新事物不断取代旧事物的前进的过程，</a:t>
            </a:r>
          </a:p>
          <a:p>
            <a:pPr algn="l" defTabSz="457200">
              <a:lnSpc>
                <a:spcPct val="12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新事物是指（</a:t>
            </a:r>
            <a:r>
              <a:rPr altLang="zh-CN" dirty="0" lang="en-US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  <a:p>
            <a:pPr algn="l" defTabSz="457200">
              <a:lnSpc>
                <a:spcPct val="12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具有新特点的事物</a:t>
            </a:r>
          </a:p>
          <a:p>
            <a:pPr algn="l" defTabSz="457200">
              <a:lnSpc>
                <a:spcPct val="12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发展完善的新事物</a:t>
            </a:r>
          </a:p>
          <a:p>
            <a:pPr algn="l" defTabSz="457200">
              <a:lnSpc>
                <a:spcPct val="12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在时间上新出现的事物</a:t>
            </a:r>
          </a:p>
          <a:p>
            <a:pPr algn="l" defTabSz="457200">
              <a:lnSpc>
                <a:spcPct val="12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符合事物发展规律的事物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5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16997632" y="7183788"/>
            <a:ext cx="6881140" cy="5458349"/>
          </a:xfrm>
          <a:prstGeom prst="rect"/>
          <a:ln w="12700">
            <a:miter lim="400000"/>
          </a:ln>
        </p:spPr>
      </p:pic>
      <p:sp>
        <p:nvSpPr>
          <p:cNvPr id="1048844" name="新事物必然战胜旧事物的原因…"/>
          <p:cNvSpPr txBox="1"/>
          <p:nvPr/>
        </p:nvSpPr>
        <p:spPr>
          <a:xfrm>
            <a:off x="2397888" y="5162040"/>
            <a:ext cx="16175903" cy="287258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20000"/>
              </a:lnSpc>
              <a:defRPr sz="50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新事物必然战胜旧事物的原因</a:t>
            </a:r>
          </a:p>
          <a:p>
            <a:pPr algn="l" defTabSz="457200" indent="-342900" marL="342900">
              <a:lnSpc>
                <a:spcPct val="120000"/>
              </a:lnSpc>
              <a:defRPr sz="50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1.</a:t>
            </a:r>
            <a:r>
              <a:rPr b="0"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趋势</a:t>
            </a:r>
            <a:r>
              <a:rPr altLang="zh-CN" b="0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新事物符合事物发展必然趋势</a:t>
            </a:r>
            <a:r>
              <a:rPr b="0" dirty="0" u="sng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（根本原因、标志）</a:t>
            </a:r>
          </a:p>
          <a:p>
            <a:pPr algn="l" defTabSz="457200" indent="-342900" marL="342900">
              <a:lnSpc>
                <a:spcPct val="120000"/>
              </a:lnSpc>
              <a:defRPr sz="5000"/>
            </a:pPr>
            <a:endParaRPr b="0" dirty="0" u="sng">
              <a:solidFill>
                <a:srgbClr val="CE1C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845" name="2大特征之：发展（选择题或者简答题）"/>
          <p:cNvSpPr txBox="1"/>
          <p:nvPr/>
        </p:nvSpPr>
        <p:spPr>
          <a:xfrm>
            <a:off x="2519805" y="3058817"/>
            <a:ext cx="11971226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>
              <a:defRPr sz="55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2大特征之</a:t>
            </a:r>
            <a:r>
              <a:rPr altLang="zh-CN" b="0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发展</a:t>
            </a:r>
            <a:r>
              <a:rPr b="0" dirty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（选择题或者简答题）</a:t>
            </a:r>
          </a:p>
        </p:txBody>
      </p:sp>
      <p:graphicFrame>
        <p:nvGraphicFramePr>
          <p:cNvPr id="4194351" name="图表 4"/>
          <p:cNvGraphicFramePr>
            <a:graphicFrameLocks/>
          </p:cNvGraphicFramePr>
          <p:nvPr/>
        </p:nvGraphicFramePr>
        <p:xfrm>
          <a:off x="19512934" y="0"/>
          <a:ext cx="4871066" cy="1922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846" name="第一节 物质世界和实践"/>
          <p:cNvSpPr txBox="1"/>
          <p:nvPr/>
        </p:nvSpPr>
        <p:spPr>
          <a:xfrm>
            <a:off x="283409" y="0"/>
            <a:ext cx="4368182" cy="656590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36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1.2.2</a:t>
            </a:r>
            <a:r>
              <a:rPr altLang="en-US" b="0" dirty="0" sz="36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世界的运动发展</a:t>
            </a:r>
            <a:endParaRPr b="0" dirty="0" sz="36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6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17104312" y="7315868"/>
            <a:ext cx="6881140" cy="5458349"/>
          </a:xfrm>
          <a:prstGeom prst="rect"/>
          <a:ln w="12700">
            <a:miter lim="400000"/>
          </a:ln>
        </p:spPr>
      </p:pic>
      <p:sp>
        <p:nvSpPr>
          <p:cNvPr id="1048847" name="新事物必然战胜旧事物的原因…"/>
          <p:cNvSpPr txBox="1"/>
          <p:nvPr/>
        </p:nvSpPr>
        <p:spPr>
          <a:xfrm>
            <a:off x="2347088" y="5348016"/>
            <a:ext cx="16175903" cy="379591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20000"/>
              </a:lnSpc>
              <a:defRPr sz="50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新事物必然战胜旧事物的原因</a:t>
            </a:r>
          </a:p>
          <a:p>
            <a:pPr algn="l" defTabSz="457200" indent="-342900" marL="342900">
              <a:lnSpc>
                <a:spcPct val="120000"/>
              </a:lnSpc>
              <a:defRPr sz="50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1.</a:t>
            </a:r>
            <a:r>
              <a:rPr b="0"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趋势</a:t>
            </a:r>
            <a:r>
              <a:rPr altLang="zh-CN" b="0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新事物符合事物发展必然趋势</a:t>
            </a:r>
            <a:r>
              <a:rPr b="0" dirty="0" u="sng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（根本原因、标志）</a:t>
            </a:r>
          </a:p>
          <a:p>
            <a:pPr algn="l" defTabSz="457200" indent="-342900" marL="342900">
              <a:lnSpc>
                <a:spcPct val="120000"/>
              </a:lnSpc>
              <a:defRPr sz="50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b="0"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优越</a:t>
            </a:r>
            <a:r>
              <a:rPr altLang="zh-CN" b="0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新事物优越于旧事物</a:t>
            </a:r>
          </a:p>
          <a:p>
            <a:pPr algn="l" defTabSz="457200" indent="-342900" marL="342900">
              <a:lnSpc>
                <a:spcPct val="120000"/>
              </a:lnSpc>
              <a:defRPr sz="5000"/>
            </a:pPr>
            <a:endParaRPr b="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848" name="2大特征之：发展（选择题或者简答题）"/>
          <p:cNvSpPr txBox="1"/>
          <p:nvPr/>
        </p:nvSpPr>
        <p:spPr>
          <a:xfrm>
            <a:off x="2852802" y="3003318"/>
            <a:ext cx="11971226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>
              <a:defRPr sz="55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2大特征之</a:t>
            </a:r>
            <a:r>
              <a:rPr altLang="zh-CN" b="0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发展</a:t>
            </a:r>
            <a:r>
              <a:rPr b="0" dirty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（选择题或者简答题）</a:t>
            </a:r>
          </a:p>
        </p:txBody>
      </p:sp>
      <p:graphicFrame>
        <p:nvGraphicFramePr>
          <p:cNvPr id="4194352" name="图表 4"/>
          <p:cNvGraphicFramePr>
            <a:graphicFrameLocks/>
          </p:cNvGraphicFramePr>
          <p:nvPr/>
        </p:nvGraphicFramePr>
        <p:xfrm>
          <a:off x="19512934" y="0"/>
          <a:ext cx="4871066" cy="1922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849" name="第一节 物质世界和实践"/>
          <p:cNvSpPr txBox="1"/>
          <p:nvPr/>
        </p:nvSpPr>
        <p:spPr>
          <a:xfrm>
            <a:off x="283409" y="0"/>
            <a:ext cx="4368182" cy="656590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36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1.2.2</a:t>
            </a:r>
            <a:r>
              <a:rPr altLang="en-US" b="0" dirty="0" sz="36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世界的运动发展</a:t>
            </a:r>
            <a:endParaRPr b="0" dirty="0" sz="36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7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17383807" y="7712108"/>
            <a:ext cx="6881140" cy="5458349"/>
          </a:xfrm>
          <a:prstGeom prst="rect"/>
          <a:ln w="12700">
            <a:miter lim="400000"/>
          </a:ln>
        </p:spPr>
      </p:pic>
      <p:sp>
        <p:nvSpPr>
          <p:cNvPr id="1048850" name="新事物必然战胜旧事物的原因…"/>
          <p:cNvSpPr txBox="1"/>
          <p:nvPr/>
        </p:nvSpPr>
        <p:spPr>
          <a:xfrm>
            <a:off x="2801628" y="4520591"/>
            <a:ext cx="16175903" cy="471924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20000"/>
              </a:lnSpc>
              <a:defRPr sz="50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新事物必然战胜旧事物的原因</a:t>
            </a:r>
          </a:p>
          <a:p>
            <a:pPr algn="l" defTabSz="457200" indent="-342900" marL="342900">
              <a:lnSpc>
                <a:spcPct val="120000"/>
              </a:lnSpc>
              <a:defRPr sz="50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1.</a:t>
            </a:r>
            <a:r>
              <a:rPr b="0"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趋势</a:t>
            </a:r>
            <a:r>
              <a:rPr altLang="zh-CN" b="0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新事物符合事物发展必然趋势</a:t>
            </a:r>
            <a:r>
              <a:rPr b="0" dirty="0" u="sng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（根本原因、标志）</a:t>
            </a:r>
          </a:p>
          <a:p>
            <a:pPr algn="l" defTabSz="457200" indent="-342900" marL="342900">
              <a:lnSpc>
                <a:spcPct val="120000"/>
              </a:lnSpc>
              <a:defRPr sz="50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b="0"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优越</a:t>
            </a:r>
            <a:r>
              <a:rPr altLang="zh-CN" b="0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新事物优越于旧事物</a:t>
            </a:r>
          </a:p>
          <a:p>
            <a:pPr algn="l" defTabSz="457200" indent="-342900" marL="342900">
              <a:lnSpc>
                <a:spcPct val="120000"/>
              </a:lnSpc>
              <a:defRPr sz="50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3.</a:t>
            </a:r>
            <a:r>
              <a:rPr b="0"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人民</a:t>
            </a:r>
            <a:r>
              <a:rPr altLang="zh-CN" b="0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新事物符合广大人民群众的利益和要求，</a:t>
            </a:r>
          </a:p>
          <a:p>
            <a:pPr algn="l" defTabSz="457200" indent="-342900" marL="342900">
              <a:lnSpc>
                <a:spcPct val="120000"/>
              </a:lnSpc>
              <a:defRPr sz="50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能得到广大人民群众的拥护和支持</a:t>
            </a:r>
          </a:p>
        </p:txBody>
      </p:sp>
      <p:sp>
        <p:nvSpPr>
          <p:cNvPr id="1048851" name="2大特征之：发展（选择题或者简答题）"/>
          <p:cNvSpPr txBox="1"/>
          <p:nvPr/>
        </p:nvSpPr>
        <p:spPr>
          <a:xfrm>
            <a:off x="2852802" y="2759478"/>
            <a:ext cx="11971226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>
              <a:defRPr sz="55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2大特征之</a:t>
            </a:r>
            <a:r>
              <a:rPr altLang="zh-CN" b="0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发展</a:t>
            </a:r>
            <a:r>
              <a:rPr b="0" dirty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（选择题或者简答题）</a:t>
            </a:r>
          </a:p>
        </p:txBody>
      </p:sp>
      <p:graphicFrame>
        <p:nvGraphicFramePr>
          <p:cNvPr id="4194353" name="图表 4"/>
          <p:cNvGraphicFramePr>
            <a:graphicFrameLocks/>
          </p:cNvGraphicFramePr>
          <p:nvPr/>
        </p:nvGraphicFramePr>
        <p:xfrm>
          <a:off x="19512934" y="-243840"/>
          <a:ext cx="4871066" cy="1922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852" name="第一节 物质世界和实践"/>
          <p:cNvSpPr txBox="1"/>
          <p:nvPr/>
        </p:nvSpPr>
        <p:spPr>
          <a:xfrm>
            <a:off x="283409" y="0"/>
            <a:ext cx="4368182" cy="656590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36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1.2.2</a:t>
            </a:r>
            <a:r>
              <a:rPr altLang="en-US" b="0" dirty="0" sz="36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世界的运动发展</a:t>
            </a:r>
            <a:endParaRPr b="0" dirty="0" sz="36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3" name="区分新事物和旧事物的标志在于看它们（ ）…"/>
          <p:cNvSpPr txBox="1"/>
          <p:nvPr/>
        </p:nvSpPr>
        <p:spPr>
          <a:xfrm>
            <a:off x="2547721" y="4267548"/>
            <a:ext cx="13712087" cy="5180905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2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区分新事物和旧事物的标志在于看它们（ ）</a:t>
            </a:r>
          </a:p>
          <a:p>
            <a:pPr algn="l" defTabSz="457200">
              <a:lnSpc>
                <a:spcPct val="12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是否在新的历史条件下产生的</a:t>
            </a:r>
          </a:p>
          <a:p>
            <a:pPr algn="l" defTabSz="457200">
              <a:lnSpc>
                <a:spcPct val="12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是否得到大多数人的认同和支持</a:t>
            </a:r>
          </a:p>
          <a:p>
            <a:pPr algn="l" defTabSz="457200">
              <a:lnSpc>
                <a:spcPct val="12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是否具有新的形势和新的特点</a:t>
            </a:r>
          </a:p>
          <a:p>
            <a:pPr algn="l" defTabSz="457200">
              <a:lnSpc>
                <a:spcPct val="12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是否符合事物发展的必然趋势 </a:t>
            </a:r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4" name="区分新事物和旧事物的标志在于看它们（ ）…"/>
          <p:cNvSpPr txBox="1"/>
          <p:nvPr/>
        </p:nvSpPr>
        <p:spPr>
          <a:xfrm>
            <a:off x="2547721" y="4267548"/>
            <a:ext cx="14249094" cy="5180905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2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区分新事物和旧事物的标志在于看它们（</a:t>
            </a:r>
            <a:r>
              <a:rPr altLang="zh-CN" dirty="0" lang="en-US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  <a:p>
            <a:pPr algn="l" defTabSz="457200">
              <a:lnSpc>
                <a:spcPct val="12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是否在新的历史条件下产生的</a:t>
            </a:r>
          </a:p>
          <a:p>
            <a:pPr algn="l" defTabSz="457200">
              <a:lnSpc>
                <a:spcPct val="12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是否得到大多数人的认同和支持</a:t>
            </a:r>
          </a:p>
          <a:p>
            <a:pPr algn="l" defTabSz="457200">
              <a:lnSpc>
                <a:spcPct val="12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是否具有新的形势和新的特点</a:t>
            </a:r>
          </a:p>
          <a:p>
            <a:pPr algn="l" defTabSz="457200">
              <a:lnSpc>
                <a:spcPct val="12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是否符合事物发展的必然趋势 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幻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17221200" y="12712701"/>
            <a:ext cx="5486400" cy="730250"/>
          </a:xfrm>
          <a:prstGeom prst="rect"/>
        </p:spPr>
        <p:txBody>
          <a:bodyPr/>
          <a:p>
            <a:fld id="{2F525CE8-A4D9-4C72-B3B7-D1ED057FD700}" type="slidenum">
              <a:rPr altLang="en-US" lang="zh-CN" smtClean="0"/>
              <a:t>9</a:t>
            </a:fld>
            <a:endParaRPr altLang="en-US" lang="zh-CN"/>
          </a:p>
        </p:txBody>
      </p:sp>
      <p:graphicFrame>
        <p:nvGraphicFramePr>
          <p:cNvPr id="4194304" name="图表 2"/>
          <p:cNvGraphicFramePr>
            <a:graphicFrameLocks/>
          </p:cNvGraphicFramePr>
          <p:nvPr/>
        </p:nvGraphicFramePr>
        <p:xfrm>
          <a:off x="994610" y="1379625"/>
          <a:ext cx="22202272" cy="10961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54" name="图表 1"/>
          <p:cNvGraphicFramePr>
            <a:graphicFrameLocks/>
          </p:cNvGraphicFramePr>
          <p:nvPr/>
        </p:nvGraphicFramePr>
        <p:xfrm>
          <a:off x="558418" y="293997"/>
          <a:ext cx="23022018" cy="11870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5" name="联系"/>
          <p:cNvSpPr/>
          <p:nvPr/>
        </p:nvSpPr>
        <p:spPr>
          <a:xfrm>
            <a:off x="4908624" y="4394200"/>
            <a:ext cx="3512543" cy="2786361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6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联系</a:t>
            </a:r>
          </a:p>
        </p:txBody>
      </p:sp>
      <p:sp>
        <p:nvSpPr>
          <p:cNvPr id="1048856" name="+"/>
          <p:cNvSpPr txBox="1"/>
          <p:nvPr/>
        </p:nvSpPr>
        <p:spPr>
          <a:xfrm>
            <a:off x="9364575" y="4889699"/>
            <a:ext cx="1176604" cy="1795363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 algn="l" defTabSz="457200">
              <a:defRPr b="0" sz="11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+</a:t>
            </a:r>
          </a:p>
        </p:txBody>
      </p:sp>
      <p:sp>
        <p:nvSpPr>
          <p:cNvPr id="1048857" name="发展"/>
          <p:cNvSpPr/>
          <p:nvPr/>
        </p:nvSpPr>
        <p:spPr>
          <a:xfrm>
            <a:off x="11238110" y="4394200"/>
            <a:ext cx="3512544" cy="2786361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6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发展</a:t>
            </a:r>
          </a:p>
        </p:txBody>
      </p:sp>
      <p:sp>
        <p:nvSpPr>
          <p:cNvPr id="1048858" name="箭头"/>
          <p:cNvSpPr/>
          <p:nvPr/>
        </p:nvSpPr>
        <p:spPr>
          <a:xfrm>
            <a:off x="15494000" y="4898380"/>
            <a:ext cx="2107804" cy="1778001"/>
          </a:xfrm>
          <a:prstGeom prst="rightArrow">
            <a:avLst>
              <a:gd name="adj1" fmla="val 32000"/>
              <a:gd name="adj2" fmla="val 56207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859" name="辩证法"/>
          <p:cNvSpPr txBox="1"/>
          <p:nvPr/>
        </p:nvSpPr>
        <p:spPr>
          <a:xfrm>
            <a:off x="18334261" y="5043587"/>
            <a:ext cx="3565079" cy="1487587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9000"/>
            </a:lvl1pPr>
          </a:lstStyle>
          <a:p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辩证法</a:t>
            </a:r>
          </a:p>
        </p:txBody>
      </p:sp>
      <p:sp>
        <p:nvSpPr>
          <p:cNvPr id="1048860" name="孤立"/>
          <p:cNvSpPr/>
          <p:nvPr/>
        </p:nvSpPr>
        <p:spPr>
          <a:xfrm>
            <a:off x="4908624" y="8331200"/>
            <a:ext cx="3512543" cy="2786361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6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孤立</a:t>
            </a:r>
          </a:p>
        </p:txBody>
      </p:sp>
      <p:sp>
        <p:nvSpPr>
          <p:cNvPr id="1048861" name="+"/>
          <p:cNvSpPr txBox="1"/>
          <p:nvPr/>
        </p:nvSpPr>
        <p:spPr>
          <a:xfrm>
            <a:off x="9364575" y="8826699"/>
            <a:ext cx="1176604" cy="1795363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 algn="l" defTabSz="457200">
              <a:defRPr b="0" sz="11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+</a:t>
            </a:r>
          </a:p>
        </p:txBody>
      </p:sp>
      <p:sp>
        <p:nvSpPr>
          <p:cNvPr id="1048862" name="静止"/>
          <p:cNvSpPr/>
          <p:nvPr/>
        </p:nvSpPr>
        <p:spPr>
          <a:xfrm>
            <a:off x="11238110" y="8331200"/>
            <a:ext cx="3512544" cy="2786361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6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静止</a:t>
            </a:r>
          </a:p>
        </p:txBody>
      </p:sp>
      <p:sp>
        <p:nvSpPr>
          <p:cNvPr id="1048863" name="箭头"/>
          <p:cNvSpPr/>
          <p:nvPr/>
        </p:nvSpPr>
        <p:spPr>
          <a:xfrm>
            <a:off x="15494000" y="8835380"/>
            <a:ext cx="2107804" cy="1778001"/>
          </a:xfrm>
          <a:prstGeom prst="rightArrow">
            <a:avLst>
              <a:gd name="adj1" fmla="val 32000"/>
              <a:gd name="adj2" fmla="val 56207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864" name="形而上学"/>
          <p:cNvSpPr txBox="1"/>
          <p:nvPr/>
        </p:nvSpPr>
        <p:spPr>
          <a:xfrm>
            <a:off x="18392179" y="8980587"/>
            <a:ext cx="4719241" cy="1487587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9000"/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形而上学</a:t>
            </a:r>
          </a:p>
        </p:txBody>
      </p:sp>
      <p:sp>
        <p:nvSpPr>
          <p:cNvPr id="1048865" name="两种对立的发展观（选择题）"/>
          <p:cNvSpPr txBox="1"/>
          <p:nvPr/>
        </p:nvSpPr>
        <p:spPr>
          <a:xfrm>
            <a:off x="2668125" y="2678410"/>
            <a:ext cx="9271769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>
              <a:defRPr sz="55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两种对立的发展观</a:t>
            </a:r>
            <a:r>
              <a:rPr b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（选择题）</a:t>
            </a:r>
          </a:p>
        </p:txBody>
      </p:sp>
      <p:sp>
        <p:nvSpPr>
          <p:cNvPr id="1048866" name="总特征"/>
          <p:cNvSpPr txBox="1"/>
          <p:nvPr/>
        </p:nvSpPr>
        <p:spPr>
          <a:xfrm>
            <a:off x="793887" y="5120531"/>
            <a:ext cx="3180358" cy="133369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8000"/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总特征</a:t>
            </a:r>
          </a:p>
        </p:txBody>
      </p:sp>
      <p:sp>
        <p:nvSpPr>
          <p:cNvPr id="1048867" name="第一节 物质世界和实践"/>
          <p:cNvSpPr txBox="1"/>
          <p:nvPr/>
        </p:nvSpPr>
        <p:spPr>
          <a:xfrm>
            <a:off x="235638" y="0"/>
            <a:ext cx="5357236" cy="718145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40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1.2.3</a:t>
            </a:r>
            <a:r>
              <a:rPr altLang="en-US" b="0" dirty="0" sz="40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两种对立的发展观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>
    <p:tnLst>
      <p:par>
        <p:cTn dur="indefinite" fill="hold" id="1" nodeType="tmRoot" restart="never">
          <p:childTnLst>
            <p:seq concurrent="1" prevAc="none" nextAc="seek">
              <p:cTn dur="indefinite" fill="hold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8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8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8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8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8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8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88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88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88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88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88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8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1048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1048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55" grpId="0" animBg="1"/>
      <p:bldP spid="1048857" grpId="0" animBg="1"/>
      <p:bldP spid="1048859" grpId="0" animBg="1"/>
      <p:bldP spid="1048860" grpId="0" animBg="1"/>
      <p:bldP spid="1048862" grpId="0" animBg="1"/>
      <p:bldP spid="1048864" grpId="0" animBg="1"/>
      <p:bldP spid="1048866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8" name="联系"/>
          <p:cNvSpPr/>
          <p:nvPr/>
        </p:nvSpPr>
        <p:spPr>
          <a:xfrm>
            <a:off x="4908624" y="4394200"/>
            <a:ext cx="3512543" cy="2786361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6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联系</a:t>
            </a:r>
          </a:p>
        </p:txBody>
      </p:sp>
      <p:sp>
        <p:nvSpPr>
          <p:cNvPr id="1048869" name="+"/>
          <p:cNvSpPr txBox="1"/>
          <p:nvPr/>
        </p:nvSpPr>
        <p:spPr>
          <a:xfrm>
            <a:off x="9364575" y="4889699"/>
            <a:ext cx="1176604" cy="1795363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 algn="l" defTabSz="457200">
              <a:defRPr b="0" sz="11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+</a:t>
            </a:r>
          </a:p>
        </p:txBody>
      </p:sp>
      <p:sp>
        <p:nvSpPr>
          <p:cNvPr id="1048870" name="发展"/>
          <p:cNvSpPr/>
          <p:nvPr/>
        </p:nvSpPr>
        <p:spPr>
          <a:xfrm>
            <a:off x="11238110" y="4394200"/>
            <a:ext cx="3512544" cy="2786361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6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发展</a:t>
            </a:r>
          </a:p>
        </p:txBody>
      </p:sp>
      <p:sp>
        <p:nvSpPr>
          <p:cNvPr id="1048871" name="箭头"/>
          <p:cNvSpPr/>
          <p:nvPr/>
        </p:nvSpPr>
        <p:spPr>
          <a:xfrm>
            <a:off x="15494000" y="4898380"/>
            <a:ext cx="2107804" cy="1778001"/>
          </a:xfrm>
          <a:prstGeom prst="rightArrow">
            <a:avLst>
              <a:gd name="adj1" fmla="val 32000"/>
              <a:gd name="adj2" fmla="val 56207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872" name="辩证法"/>
          <p:cNvSpPr txBox="1"/>
          <p:nvPr/>
        </p:nvSpPr>
        <p:spPr>
          <a:xfrm>
            <a:off x="18334261" y="5043587"/>
            <a:ext cx="3565079" cy="1487587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9000"/>
            </a:lvl1pPr>
          </a:lstStyle>
          <a:p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辩证法</a:t>
            </a:r>
          </a:p>
        </p:txBody>
      </p:sp>
      <p:sp>
        <p:nvSpPr>
          <p:cNvPr id="1048873" name="孤立"/>
          <p:cNvSpPr/>
          <p:nvPr/>
        </p:nvSpPr>
        <p:spPr>
          <a:xfrm>
            <a:off x="4908624" y="8331200"/>
            <a:ext cx="3512543" cy="2786361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6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孤立</a:t>
            </a:r>
          </a:p>
        </p:txBody>
      </p:sp>
      <p:sp>
        <p:nvSpPr>
          <p:cNvPr id="1048874" name="+"/>
          <p:cNvSpPr txBox="1"/>
          <p:nvPr/>
        </p:nvSpPr>
        <p:spPr>
          <a:xfrm>
            <a:off x="9364575" y="8826699"/>
            <a:ext cx="1176604" cy="1795363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 algn="l" defTabSz="457200">
              <a:defRPr b="0" sz="11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+</a:t>
            </a:r>
          </a:p>
        </p:txBody>
      </p:sp>
      <p:sp>
        <p:nvSpPr>
          <p:cNvPr id="1048875" name="静止"/>
          <p:cNvSpPr/>
          <p:nvPr/>
        </p:nvSpPr>
        <p:spPr>
          <a:xfrm>
            <a:off x="11238110" y="8331200"/>
            <a:ext cx="3512544" cy="2786361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66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静止</a:t>
            </a:r>
          </a:p>
        </p:txBody>
      </p:sp>
      <p:sp>
        <p:nvSpPr>
          <p:cNvPr id="1048876" name="箭头"/>
          <p:cNvSpPr/>
          <p:nvPr/>
        </p:nvSpPr>
        <p:spPr>
          <a:xfrm>
            <a:off x="15494000" y="8835380"/>
            <a:ext cx="2107804" cy="1778001"/>
          </a:xfrm>
          <a:prstGeom prst="rightArrow">
            <a:avLst>
              <a:gd name="adj1" fmla="val 32000"/>
              <a:gd name="adj2" fmla="val 56207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877" name="形而上学"/>
          <p:cNvSpPr txBox="1"/>
          <p:nvPr/>
        </p:nvSpPr>
        <p:spPr>
          <a:xfrm>
            <a:off x="18392179" y="8980587"/>
            <a:ext cx="4719241" cy="1487587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9000"/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形而上学</a:t>
            </a:r>
          </a:p>
        </p:txBody>
      </p:sp>
      <p:sp>
        <p:nvSpPr>
          <p:cNvPr id="1048878" name="两种对立的发展观（选择题）"/>
          <p:cNvSpPr txBox="1"/>
          <p:nvPr/>
        </p:nvSpPr>
        <p:spPr>
          <a:xfrm>
            <a:off x="2668125" y="2678410"/>
            <a:ext cx="9271769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>
              <a:defRPr sz="55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两种对立的发展观</a:t>
            </a:r>
            <a:r>
              <a:rPr b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（选择题）</a:t>
            </a:r>
          </a:p>
        </p:txBody>
      </p:sp>
      <p:sp>
        <p:nvSpPr>
          <p:cNvPr id="1048879" name="总特征"/>
          <p:cNvSpPr txBox="1"/>
          <p:nvPr/>
        </p:nvSpPr>
        <p:spPr>
          <a:xfrm>
            <a:off x="793887" y="5120531"/>
            <a:ext cx="3180358" cy="133369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8000"/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总特征</a:t>
            </a:r>
          </a:p>
        </p:txBody>
      </p:sp>
      <p:sp>
        <p:nvSpPr>
          <p:cNvPr id="1048880" name="矛盾"/>
          <p:cNvSpPr/>
          <p:nvPr/>
        </p:nvSpPr>
        <p:spPr>
          <a:xfrm>
            <a:off x="17567597" y="6705351"/>
            <a:ext cx="5318920" cy="2101058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矛盾</a:t>
            </a:r>
          </a:p>
        </p:txBody>
      </p:sp>
      <p:sp>
        <p:nvSpPr>
          <p:cNvPr id="1048881" name="第一节 物质世界和实践"/>
          <p:cNvSpPr txBox="1"/>
          <p:nvPr/>
        </p:nvSpPr>
        <p:spPr>
          <a:xfrm>
            <a:off x="235638" y="0"/>
            <a:ext cx="5357236" cy="718145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40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1.2.3</a:t>
            </a:r>
            <a:r>
              <a:rPr altLang="en-US" b="0" dirty="0" sz="40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两种对立的发展观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>
    <p:tnLst>
      <p:par>
        <p:cTn dur="indefinite" fill="hold" id="1" nodeType="tmRoot" restart="never">
          <p:childTnLst>
            <p:seq concurrent="1" prevAc="none" nextAc="seek">
              <p:cTn dur="indefinite" fill="hold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8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8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88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88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1048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048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8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8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68" grpId="0" animBg="1"/>
      <p:bldP spid="1048870" grpId="0" animBg="1"/>
      <p:bldP spid="1048872" grpId="0" animBg="1"/>
      <p:bldP spid="1048873" grpId="0" animBg="1"/>
      <p:bldP spid="1048875" grpId="0" animBg="1"/>
      <p:bldP spid="104887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2" name="唯物辩证法的总特征有两个，一个是联系的观点，另一个是（）…"/>
          <p:cNvSpPr txBox="1"/>
          <p:nvPr/>
        </p:nvSpPr>
        <p:spPr>
          <a:xfrm>
            <a:off x="2594038" y="4044028"/>
            <a:ext cx="19851588" cy="5180905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2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唯物辩证法的总特征有两个，一个是联系的观点，另一个是（）</a:t>
            </a:r>
          </a:p>
          <a:p>
            <a:pPr algn="l" defTabSz="457200">
              <a:lnSpc>
                <a:spcPct val="12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发展的观点 </a:t>
            </a:r>
          </a:p>
          <a:p>
            <a:pPr algn="l" defTabSz="457200">
              <a:lnSpc>
                <a:spcPct val="12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对立统一的观点</a:t>
            </a:r>
          </a:p>
          <a:p>
            <a:pPr algn="l" defTabSz="457200">
              <a:lnSpc>
                <a:spcPct val="12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实践的观点    </a:t>
            </a:r>
          </a:p>
          <a:p>
            <a:pPr algn="l" defTabSz="457200">
              <a:lnSpc>
                <a:spcPct val="12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辩证否定的观点</a:t>
            </a:r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3" name="唯物辩证法的总特征有两个，一个是联系的观点，另一个是（）…"/>
          <p:cNvSpPr txBox="1"/>
          <p:nvPr/>
        </p:nvSpPr>
        <p:spPr>
          <a:xfrm>
            <a:off x="2594038" y="4044028"/>
            <a:ext cx="20348519" cy="5180905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2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唯物辩证法的总特征有两个，一个是联系的观点，另一个是（</a:t>
            </a:r>
            <a:r>
              <a:rPr altLang="zh-CN" dirty="0" lang="en-US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  <a:p>
            <a:pPr algn="l" defTabSz="457200">
              <a:lnSpc>
                <a:spcPct val="12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发展的观点 </a:t>
            </a:r>
          </a:p>
          <a:p>
            <a:pPr algn="l" defTabSz="457200">
              <a:lnSpc>
                <a:spcPct val="12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对立统一的观点</a:t>
            </a:r>
          </a:p>
          <a:p>
            <a:pPr algn="l" defTabSz="457200">
              <a:lnSpc>
                <a:spcPct val="12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实践的观点    </a:t>
            </a:r>
          </a:p>
          <a:p>
            <a:pPr algn="l" defTabSz="457200">
              <a:lnSpc>
                <a:spcPct val="12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辩证否定的观点</a:t>
            </a:r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4" name="两种根本对立的发展观是（）…"/>
          <p:cNvSpPr txBox="1"/>
          <p:nvPr/>
        </p:nvSpPr>
        <p:spPr>
          <a:xfrm>
            <a:off x="3422078" y="3692282"/>
            <a:ext cx="9271769" cy="6300956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两种根本对立的发展观是（）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唯物主义和唯心主义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可知论和不可知论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唯物辩证法和形而上学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一元论和二元论</a:t>
            </a:r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5" name="两种根本对立的发展观是（）…"/>
          <p:cNvSpPr txBox="1"/>
          <p:nvPr/>
        </p:nvSpPr>
        <p:spPr>
          <a:xfrm>
            <a:off x="3422078" y="3617518"/>
            <a:ext cx="9743052" cy="645048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两种根本对立的发展观是（</a:t>
            </a:r>
            <a:r>
              <a:rPr altLang="zh-CN" dirty="0" lang="en-US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唯物主义和唯心主义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可知论和不可知论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唯物辩证法和形而上学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一元论和二元论</a:t>
            </a:r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55" name="图表 1"/>
          <p:cNvGraphicFramePr>
            <a:graphicFrameLocks/>
          </p:cNvGraphicFramePr>
          <p:nvPr/>
        </p:nvGraphicFramePr>
        <p:xfrm>
          <a:off x="2132294" y="975360"/>
          <a:ext cx="23215982" cy="116045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8" name="第一章：物质世界及其发展规律"/>
          <p:cNvSpPr txBox="1"/>
          <p:nvPr/>
        </p:nvSpPr>
        <p:spPr>
          <a:xfrm>
            <a:off x="5392466" y="2015389"/>
            <a:ext cx="11479104" cy="1467005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第一章</a:t>
            </a:r>
            <a:r>
              <a:rPr altLang="zh-CN" b="0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物质世界及其发展规律</a:t>
            </a:r>
          </a:p>
        </p:txBody>
      </p:sp>
      <p:sp>
        <p:nvSpPr>
          <p:cNvPr id="1048889" name="物质世界和实践"/>
          <p:cNvSpPr txBox="1"/>
          <p:nvPr/>
        </p:nvSpPr>
        <p:spPr>
          <a:xfrm>
            <a:off x="8305397" y="4586497"/>
            <a:ext cx="5398914" cy="1010533"/>
          </a:xfrm>
          <a:prstGeom prst="rect"/>
          <a:solidFill>
            <a:schemeClr val="bg2"/>
          </a:solidFill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b="0" sz="5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物质世界和实践</a:t>
            </a:r>
          </a:p>
        </p:txBody>
      </p:sp>
      <p:sp>
        <p:nvSpPr>
          <p:cNvPr id="1048890" name="1"/>
          <p:cNvSpPr/>
          <p:nvPr/>
        </p:nvSpPr>
        <p:spPr>
          <a:xfrm>
            <a:off x="5791200" y="4456763"/>
            <a:ext cx="1270000" cy="1270001"/>
          </a:xfrm>
          <a:prstGeom prst="ellipse"/>
          <a:solidFill>
            <a:schemeClr val="bg2"/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</a:p>
        </p:txBody>
      </p:sp>
      <p:sp>
        <p:nvSpPr>
          <p:cNvPr id="1048891" name="2"/>
          <p:cNvSpPr/>
          <p:nvPr/>
        </p:nvSpPr>
        <p:spPr>
          <a:xfrm>
            <a:off x="5791200" y="6596991"/>
            <a:ext cx="1270000" cy="1270001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</a:p>
        </p:txBody>
      </p:sp>
      <p:sp>
        <p:nvSpPr>
          <p:cNvPr id="1048892" name="物质世界的普遍联系和永恒发展"/>
          <p:cNvSpPr txBox="1"/>
          <p:nvPr/>
        </p:nvSpPr>
        <p:spPr>
          <a:xfrm>
            <a:off x="8197210" y="6726725"/>
            <a:ext cx="10695236" cy="1010533"/>
          </a:xfrm>
          <a:prstGeom prst="rect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b="0" sz="5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物质世界的普遍联系和永恒发展</a:t>
            </a:r>
          </a:p>
        </p:txBody>
      </p:sp>
      <p:sp>
        <p:nvSpPr>
          <p:cNvPr id="1048893" name="3"/>
          <p:cNvSpPr/>
          <p:nvPr/>
        </p:nvSpPr>
        <p:spPr>
          <a:xfrm>
            <a:off x="5791200" y="8737219"/>
            <a:ext cx="1270000" cy="1270001"/>
          </a:xfrm>
          <a:prstGeom prst="ellipse"/>
          <a:solidFill>
            <a:schemeClr val="bg2"/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</a:p>
        </p:txBody>
      </p:sp>
      <p:sp>
        <p:nvSpPr>
          <p:cNvPr id="1048894" name="客观规律性与主观能动性"/>
          <p:cNvSpPr txBox="1"/>
          <p:nvPr/>
        </p:nvSpPr>
        <p:spPr>
          <a:xfrm>
            <a:off x="8217306" y="8866953"/>
            <a:ext cx="8425383" cy="1010533"/>
          </a:xfrm>
          <a:prstGeom prst="rect"/>
          <a:solidFill>
            <a:schemeClr val="bg2"/>
          </a:solidFill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b="0" sz="5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客观规律性与主观能动性</a:t>
            </a:r>
          </a:p>
        </p:txBody>
      </p:sp>
      <p:sp>
        <p:nvSpPr>
          <p:cNvPr id="1048895" name="4"/>
          <p:cNvSpPr/>
          <p:nvPr/>
        </p:nvSpPr>
        <p:spPr>
          <a:xfrm>
            <a:off x="5791200" y="11067391"/>
            <a:ext cx="1270000" cy="1270001"/>
          </a:xfrm>
          <a:prstGeom prst="ellipse"/>
          <a:solidFill>
            <a:schemeClr val="bg2"/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</a:p>
        </p:txBody>
      </p:sp>
      <p:sp>
        <p:nvSpPr>
          <p:cNvPr id="1048896" name="解放思想实事求是"/>
          <p:cNvSpPr txBox="1"/>
          <p:nvPr/>
        </p:nvSpPr>
        <p:spPr>
          <a:xfrm>
            <a:off x="8328152" y="11139975"/>
            <a:ext cx="6155531" cy="1010533"/>
          </a:xfrm>
          <a:prstGeom prst="rect"/>
          <a:solidFill>
            <a:schemeClr val="bg2"/>
          </a:solidFill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b="0" sz="5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解放思想实事求是</a:t>
            </a:r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8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387350" y="2876550"/>
            <a:ext cx="22545074" cy="8567647"/>
          </a:xfrm>
          <a:prstGeom prst="rect"/>
          <a:ln w="12700">
            <a:miter lim="400000"/>
          </a:ln>
        </p:spPr>
      </p:pic>
      <p:sp>
        <p:nvSpPr>
          <p:cNvPr id="1048897" name="矩形"/>
          <p:cNvSpPr/>
          <p:nvPr/>
        </p:nvSpPr>
        <p:spPr>
          <a:xfrm>
            <a:off x="17727018" y="7893852"/>
            <a:ext cx="4944924" cy="1041401"/>
          </a:xfrm>
          <a:prstGeom prst="rect"/>
          <a:ln w="1270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anchor="ctr" bIns="0" horzOverflow="overflow" lIns="0" numCol="1" rIns="0" rot="0" rtlCol="0" spcCol="38100" spcFirstLastPara="1" tIns="0" vert="horz" vertOverflow="overflow" wrap="square">
        <a:spAutoFit/>
      </a:bodyPr>
      <a:lstStyle>
        <a:defPPr algn="ctr" defTabSz="825500" fontAlgn="auto" hangingPunct="0" indent="0" latinLnBrk="0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3200" i="0" kumimoji="0" normalizeH="0" spc="0" strike="noStrike" u="none">
            <a:ln>
              <a:noFill/>
            </a:ln>
            <a:solidFill>
              <a:srgbClr val="FFFFFF"/>
            </a:solidFill>
            <a:effectLst/>
            <a:latin typeface="+mn-lt"/>
            <a:ea typeface="+mn-ea"/>
            <a:cs typeface="+mn-cs"/>
            <a:sym typeface="Helvetica Neue Medium"/>
          </a:defRPr>
        </a:defPPr>
        <a:lvl1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1pPr>
        <a:lvl2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2pPr>
        <a:lvl3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3pPr>
        <a:lvl4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4pPr>
        <a:lvl5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5pPr>
        <a:lvl6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6pPr>
        <a:lvl7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7pPr>
        <a:lvl8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8pPr>
        <a:lvl9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rgbClr val="000000"/>
        </a:fontRef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anchor="t" bIns="45719" horzOverflow="overflow" lIns="91439" numCol="1" rIns="91439" rot="0" rtlCol="0" spcCol="38100" spcFirstLastPara="1" tIns="45719" vert="horz" vertOverflow="overflow" wrap="square">
        <a:noAutofit/>
      </a:bodyPr>
      <a:lstStyle>
        <a:def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defPPr>
        <a:lvl1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1pPr>
        <a:lvl2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2pPr>
        <a:lvl3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3pPr>
        <a:lvl4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4pPr>
        <a:lvl5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5pPr>
        <a:lvl6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6pPr>
        <a:lvl7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7pPr>
        <a:lvl8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8pPr>
        <a:lvl9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rgbClr val="000000"/>
        </a:fontRef>
      </a:style>
    </a:lnDef>
    <a:txDef>
      <a:spPr>
        <a:noFill/>
        <a:ln w="12700" cap="flat">
          <a:noFill/>
          <a:miter lim="400000"/>
        </a:ln>
        <a:effectLst/>
        <a:sp3d/>
      </a:spPr>
      <a:bodyPr anchor="ctr" bIns="50800" horzOverflow="overflow" lIns="50800" numCol="1" rIns="50800" rot="0" rtlCol="0" spcCol="38100" spcFirstLastPara="1" tIns="50800" vert="horz" vertOverflow="overflow" wrap="square">
        <a:spAutoFit/>
      </a:bodyPr>
      <a:lstStyle>
        <a:defPPr algn="ctr" defTabSz="825500" fontAlgn="auto" hangingPunct="0" indent="0" latinLnBrk="0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1" cap="none" sz="3000" i="0" kumimoji="0" normalizeH="0" spc="0" strike="noStrike" u="none">
            <a:ln>
              <a:noFill/>
            </a:ln>
            <a:solidFill>
              <a:srgbClr val="000000"/>
            </a:solidFill>
            <a:effectLst/>
            <a:latin typeface="Helvetica Neue"/>
            <a:ea typeface="Helvetica Neue"/>
            <a:cs typeface="Helvetica Neue"/>
            <a:sym typeface="Helvetica Neue"/>
          </a:defRPr>
        </a:defPPr>
        <a:lvl1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1pPr>
        <a:lvl2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2pPr>
        <a:lvl3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3pPr>
        <a:lvl4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4pPr>
        <a:lvl5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5pPr>
        <a:lvl6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6pPr>
        <a:lvl7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7pPr>
        <a:lvl8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8pPr>
        <a:lvl9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rgbClr val="000000"/>
        </a:fontRef>
      </a:style>
    </a:txDef>
  </a:objectDefaults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anchor="ctr" bIns="0" horzOverflow="overflow" lIns="0" numCol="1" rIns="0" rot="0" rtlCol="0" spcCol="38100" spcFirstLastPara="1" tIns="0" vert="horz" vertOverflow="overflow" wrap="square">
        <a:spAutoFit/>
      </a:bodyPr>
      <a:lstStyle>
        <a:defPPr algn="ctr" defTabSz="825500" fontAlgn="auto" hangingPunct="0" indent="0" latinLnBrk="0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3200" i="0" kumimoji="0" normalizeH="0" spc="0" strike="noStrike" u="none">
            <a:ln>
              <a:noFill/>
            </a:ln>
            <a:solidFill>
              <a:srgbClr val="FFFFFF"/>
            </a:solidFill>
            <a:effectLst/>
            <a:latin typeface="+mn-lt"/>
            <a:ea typeface="+mn-ea"/>
            <a:cs typeface="+mn-cs"/>
            <a:sym typeface="Helvetica Neue Medium"/>
          </a:defRPr>
        </a:defPPr>
        <a:lvl1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1pPr>
        <a:lvl2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2pPr>
        <a:lvl3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3pPr>
        <a:lvl4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4pPr>
        <a:lvl5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5pPr>
        <a:lvl6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6pPr>
        <a:lvl7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7pPr>
        <a:lvl8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8pPr>
        <a:lvl9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rgbClr val="000000"/>
        </a:fontRef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anchor="t" bIns="45719" horzOverflow="overflow" lIns="91439" numCol="1" rIns="91439" rot="0" rtlCol="0" spcCol="38100" spcFirstLastPara="1" tIns="45719" vert="horz" vertOverflow="overflow" wrap="square">
        <a:noAutofit/>
      </a:bodyPr>
      <a:lstStyle>
        <a:def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defPPr>
        <a:lvl1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1pPr>
        <a:lvl2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2pPr>
        <a:lvl3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3pPr>
        <a:lvl4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4pPr>
        <a:lvl5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5pPr>
        <a:lvl6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6pPr>
        <a:lvl7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7pPr>
        <a:lvl8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8pPr>
        <a:lvl9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rgbClr val="000000"/>
        </a:fontRef>
      </a:style>
    </a:lnDef>
    <a:txDef>
      <a:spPr>
        <a:noFill/>
        <a:ln w="12700" cap="flat">
          <a:noFill/>
          <a:miter lim="400000"/>
        </a:ln>
        <a:effectLst/>
        <a:sp3d/>
      </a:spPr>
      <a:bodyPr anchor="ctr" bIns="50800" horzOverflow="overflow" lIns="50800" numCol="1" rIns="50800" rot="0" rtlCol="0" spcCol="38100" spcFirstLastPara="1" tIns="50800" vert="horz" vertOverflow="overflow" wrap="square">
        <a:spAutoFit/>
      </a:bodyPr>
      <a:lstStyle>
        <a:defPPr algn="ctr" defTabSz="825500" fontAlgn="auto" hangingPunct="0" indent="0" latinLnBrk="0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1" cap="none" sz="3000" i="0" kumimoji="0" normalizeH="0" spc="0" strike="noStrike" u="none">
            <a:ln>
              <a:noFill/>
            </a:ln>
            <a:solidFill>
              <a:srgbClr val="000000"/>
            </a:solidFill>
            <a:effectLst/>
            <a:latin typeface="Helvetica Neue"/>
            <a:ea typeface="Helvetica Neue"/>
            <a:cs typeface="Helvetica Neue"/>
            <a:sym typeface="Helvetica Neue"/>
          </a:defRPr>
        </a:defPPr>
        <a:lvl1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1pPr>
        <a:lvl2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2pPr>
        <a:lvl3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3pPr>
        <a:lvl4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4pPr>
        <a:lvl5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5pPr>
        <a:lvl6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6pPr>
        <a:lvl7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7pPr>
        <a:lvl8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8pPr>
        <a:lvl9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rgbClr val="000000"/>
        </a:fontRef>
      </a:style>
    </a:txDef>
  </a:objectDefaults>
</a:theme>
</file>

<file path=docProps/app.xml><?xml version="1.0" encoding="utf-8"?>
<Properties xmlns="http://schemas.openxmlformats.org/officeDocument/2006/extended-properties">
  <Application>Microsoft Macintosh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PowerPoint 演示文稿</dc:title>
  <dc:creator>admin</dc:creator>
  <cp:lastModifiedBy>Office</cp:lastModifiedBy>
  <dcterms:created xsi:type="dcterms:W3CDTF">2019-07-15T05:48:21Z</dcterms:created>
  <dcterms:modified xsi:type="dcterms:W3CDTF">2019-07-15T05:48:21Z</dcterms:modified>
</cp:coreProperties>
</file>